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385" r:id="rId3"/>
    <p:sldId id="384" r:id="rId4"/>
    <p:sldId id="386" r:id="rId5"/>
    <p:sldId id="387" r:id="rId6"/>
    <p:sldId id="277" r:id="rId7"/>
    <p:sldId id="388" r:id="rId8"/>
    <p:sldId id="276" r:id="rId9"/>
    <p:sldId id="38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30" autoAdjust="0"/>
    <p:restoredTop sz="94660"/>
  </p:normalViewPr>
  <p:slideViewPr>
    <p:cSldViewPr snapToGrid="0">
      <p:cViewPr>
        <p:scale>
          <a:sx n="97" d="100"/>
          <a:sy n="97" d="100"/>
        </p:scale>
        <p:origin x="-184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46938.0</c:v>
                </c:pt>
                <c:pt idx="1">
                  <c:v>90411.0</c:v>
                </c:pt>
                <c:pt idx="2">
                  <c:v>91566.0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15646.0</c:v>
                </c:pt>
                <c:pt idx="1">
                  <c:v>30137.0</c:v>
                </c:pt>
                <c:pt idx="2">
                  <c:v>183132.0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dPt>
            <c:idx val="2"/>
            <c:bubble3D val="0"/>
            <c:spPr>
              <a:pattFill prst="dkDnDiag">
                <a:fgClr>
                  <a:sysClr val="window" lastClr="FFFFFF">
                    <a:lumMod val="85000"/>
                  </a:sysClr>
                </a:fgClr>
                <a:bgClr>
                  <a:sysClr val="window" lastClr="FFFFFF"/>
                </a:bgClr>
              </a:pattFill>
            </c:spPr>
          </c:dPt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15646.0</c:v>
                </c:pt>
                <c:pt idx="1">
                  <c:v>30137.0</c:v>
                </c:pt>
                <c:pt idx="2">
                  <c:v>183132.0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BD47">
                  <a:lumMod val="75000"/>
                </a:srgbClr>
              </a:solidFill>
            </c:spPr>
          </c:dPt>
          <c:dPt>
            <c:idx val="1"/>
            <c:bubble3D val="0"/>
            <c:spPr>
              <a:solidFill>
                <a:srgbClr val="FFBD47">
                  <a:lumMod val="60000"/>
                  <a:lumOff val="40000"/>
                </a:srgbClr>
              </a:solidFill>
            </c:spPr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78230.0</c:v>
                </c:pt>
                <c:pt idx="1">
                  <c:v>150685.0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 господдержки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2016.0</c:v>
                </c:pt>
                <c:pt idx="1">
                  <c:v>2017.0</c:v>
                </c:pt>
                <c:pt idx="2">
                  <c:v>2018.0</c:v>
                </c:pt>
                <c:pt idx="3">
                  <c:v>2019.0</c:v>
                </c:pt>
                <c:pt idx="4">
                  <c:v>2020.0</c:v>
                </c:pt>
                <c:pt idx="5">
                  <c:v>2021.0</c:v>
                </c:pt>
                <c:pt idx="6">
                  <c:v>2022.0</c:v>
                </c:pt>
                <c:pt idx="7">
                  <c:v>2023.0</c:v>
                </c:pt>
                <c:pt idx="8">
                  <c:v>2024.0</c:v>
                </c:pt>
                <c:pt idx="9">
                  <c:v>2025.0</c:v>
                </c:pt>
                <c:pt idx="10">
                  <c:v>2026.0</c:v>
                </c:pt>
                <c:pt idx="11">
                  <c:v>2027.0</c:v>
                </c:pt>
                <c:pt idx="12">
                  <c:v>2028.0</c:v>
                </c:pt>
                <c:pt idx="13">
                  <c:v>2029.0</c:v>
                </c:pt>
                <c:pt idx="14">
                  <c:v>2030.0</c:v>
                </c:pt>
                <c:pt idx="15">
                  <c:v>2031.0</c:v>
                </c:pt>
                <c:pt idx="16">
                  <c:v>2032.0</c:v>
                </c:pt>
                <c:pt idx="17">
                  <c:v>2033.0</c:v>
                </c:pt>
                <c:pt idx="18">
                  <c:v>2034.0</c:v>
                </c:pt>
                <c:pt idx="19">
                  <c:v>2035.0</c:v>
                </c:pt>
                <c:pt idx="20">
                  <c:v>2036.0</c:v>
                </c:pt>
                <c:pt idx="21">
                  <c:v>2037.0</c:v>
                </c:pt>
                <c:pt idx="22">
                  <c:v>2038.0</c:v>
                </c:pt>
                <c:pt idx="23">
                  <c:v>2039.0</c:v>
                </c:pt>
                <c:pt idx="24">
                  <c:v>2040.0</c:v>
                </c:pt>
              </c:numCache>
            </c:numRef>
          </c:cat>
          <c:val>
            <c:numRef>
              <c:f>Лист1!$B$2:$B$26</c:f>
              <c:numCache>
                <c:formatCode>0</c:formatCode>
                <c:ptCount val="25"/>
                <c:pt idx="0">
                  <c:v>1324.62204</c:v>
                </c:pt>
                <c:pt idx="1">
                  <c:v>1531.661342</c:v>
                </c:pt>
                <c:pt idx="2">
                  <c:v>1836.272823</c:v>
                </c:pt>
                <c:pt idx="3">
                  <c:v>1892.215334</c:v>
                </c:pt>
                <c:pt idx="4">
                  <c:v>1944.396656</c:v>
                </c:pt>
                <c:pt idx="5">
                  <c:v>1995.369962</c:v>
                </c:pt>
                <c:pt idx="6">
                  <c:v>2049.897629</c:v>
                </c:pt>
                <c:pt idx="7">
                  <c:v>2104.96979</c:v>
                </c:pt>
                <c:pt idx="8">
                  <c:v>2160.693138</c:v>
                </c:pt>
                <c:pt idx="9">
                  <c:v>2220.291251</c:v>
                </c:pt>
                <c:pt idx="10">
                  <c:v>2283.882939</c:v>
                </c:pt>
                <c:pt idx="11">
                  <c:v>2348.482605</c:v>
                </c:pt>
                <c:pt idx="12">
                  <c:v>2418.88914</c:v>
                </c:pt>
                <c:pt idx="13">
                  <c:v>2546.262739</c:v>
                </c:pt>
                <c:pt idx="14">
                  <c:v>2619.688306</c:v>
                </c:pt>
                <c:pt idx="15">
                  <c:v>2698.741876</c:v>
                </c:pt>
                <c:pt idx="16">
                  <c:v>2779.388318</c:v>
                </c:pt>
                <c:pt idx="17">
                  <c:v>2866.001525</c:v>
                </c:pt>
                <c:pt idx="18">
                  <c:v>2954.565566</c:v>
                </c:pt>
                <c:pt idx="19">
                  <c:v>3049.474689</c:v>
                </c:pt>
                <c:pt idx="20">
                  <c:v>3146.73454</c:v>
                </c:pt>
                <c:pt idx="21">
                  <c:v>3250.762244</c:v>
                </c:pt>
                <c:pt idx="22">
                  <c:v>3357.587711</c:v>
                </c:pt>
                <c:pt idx="23">
                  <c:v>3464.413177</c:v>
                </c:pt>
                <c:pt idx="24">
                  <c:v>3571.238644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господдержкой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2016.0</c:v>
                </c:pt>
                <c:pt idx="1">
                  <c:v>2017.0</c:v>
                </c:pt>
                <c:pt idx="2">
                  <c:v>2018.0</c:v>
                </c:pt>
                <c:pt idx="3">
                  <c:v>2019.0</c:v>
                </c:pt>
                <c:pt idx="4">
                  <c:v>2020.0</c:v>
                </c:pt>
                <c:pt idx="5">
                  <c:v>2021.0</c:v>
                </c:pt>
                <c:pt idx="6">
                  <c:v>2022.0</c:v>
                </c:pt>
                <c:pt idx="7">
                  <c:v>2023.0</c:v>
                </c:pt>
                <c:pt idx="8">
                  <c:v>2024.0</c:v>
                </c:pt>
                <c:pt idx="9">
                  <c:v>2025.0</c:v>
                </c:pt>
                <c:pt idx="10">
                  <c:v>2026.0</c:v>
                </c:pt>
                <c:pt idx="11">
                  <c:v>2027.0</c:v>
                </c:pt>
                <c:pt idx="12">
                  <c:v>2028.0</c:v>
                </c:pt>
                <c:pt idx="13">
                  <c:v>2029.0</c:v>
                </c:pt>
                <c:pt idx="14">
                  <c:v>2030.0</c:v>
                </c:pt>
                <c:pt idx="15">
                  <c:v>2031.0</c:v>
                </c:pt>
                <c:pt idx="16">
                  <c:v>2032.0</c:v>
                </c:pt>
                <c:pt idx="17">
                  <c:v>2033.0</c:v>
                </c:pt>
                <c:pt idx="18">
                  <c:v>2034.0</c:v>
                </c:pt>
                <c:pt idx="19">
                  <c:v>2035.0</c:v>
                </c:pt>
                <c:pt idx="20">
                  <c:v>2036.0</c:v>
                </c:pt>
                <c:pt idx="21">
                  <c:v>2037.0</c:v>
                </c:pt>
                <c:pt idx="22">
                  <c:v>2038.0</c:v>
                </c:pt>
                <c:pt idx="23">
                  <c:v>2039.0</c:v>
                </c:pt>
                <c:pt idx="24">
                  <c:v>2040.0</c:v>
                </c:pt>
              </c:numCache>
            </c:numRef>
          </c:cat>
          <c:val>
            <c:numRef>
              <c:f>Лист1!$C$2:$C$26</c:f>
              <c:numCache>
                <c:formatCode>0</c:formatCode>
                <c:ptCount val="25"/>
                <c:pt idx="0">
                  <c:v>1324.62204</c:v>
                </c:pt>
                <c:pt idx="1">
                  <c:v>1373.373943</c:v>
                </c:pt>
                <c:pt idx="2">
                  <c:v>1452.791678</c:v>
                </c:pt>
                <c:pt idx="3">
                  <c:v>1551.539006</c:v>
                </c:pt>
                <c:pt idx="4">
                  <c:v>1628.188688</c:v>
                </c:pt>
                <c:pt idx="5">
                  <c:v>1681.300041</c:v>
                </c:pt>
                <c:pt idx="6">
                  <c:v>1739.703364</c:v>
                </c:pt>
                <c:pt idx="7">
                  <c:v>1799.387471</c:v>
                </c:pt>
                <c:pt idx="8">
                  <c:v>1860.13714</c:v>
                </c:pt>
                <c:pt idx="9">
                  <c:v>1923.920102</c:v>
                </c:pt>
                <c:pt idx="10">
                  <c:v>1989.598652</c:v>
                </c:pt>
                <c:pt idx="11">
                  <c:v>2054.174366</c:v>
                </c:pt>
                <c:pt idx="12">
                  <c:v>2122.743655</c:v>
                </c:pt>
                <c:pt idx="13">
                  <c:v>2194.809722</c:v>
                </c:pt>
                <c:pt idx="14">
                  <c:v>2263.971857</c:v>
                </c:pt>
                <c:pt idx="15">
                  <c:v>2335.347446</c:v>
                </c:pt>
                <c:pt idx="16">
                  <c:v>2408.773013</c:v>
                </c:pt>
                <c:pt idx="17">
                  <c:v>2487.826583</c:v>
                </c:pt>
                <c:pt idx="18">
                  <c:v>2568.473025</c:v>
                </c:pt>
                <c:pt idx="19">
                  <c:v>2655.086231</c:v>
                </c:pt>
                <c:pt idx="20">
                  <c:v>2743.650273</c:v>
                </c:pt>
                <c:pt idx="21">
                  <c:v>2838.559395</c:v>
                </c:pt>
                <c:pt idx="22">
                  <c:v>2935.819247</c:v>
                </c:pt>
                <c:pt idx="23">
                  <c:v>3039.846951</c:v>
                </c:pt>
                <c:pt idx="24">
                  <c:v>3146.672417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9818960"/>
        <c:axId val="1199821280"/>
      </c:lineChart>
      <c:catAx>
        <c:axId val="119981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9821280"/>
        <c:crosses val="autoZero"/>
        <c:auto val="1"/>
        <c:lblAlgn val="ctr"/>
        <c:lblOffset val="100"/>
        <c:noMultiLvlLbl val="0"/>
      </c:catAx>
      <c:valAx>
        <c:axId val="1199821280"/>
        <c:scaling>
          <c:orientation val="minMax"/>
          <c:min val="1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981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0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8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7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2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0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4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1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7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7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7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7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30678" y="4487932"/>
            <a:ext cx="2360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ГККР</a:t>
            </a:r>
            <a:endParaRPr lang="id-ID" sz="4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05206" y="4604044"/>
            <a:ext cx="4811830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Опыт реализуемых </a:t>
            </a:r>
            <a:r>
              <a:rPr lang="ru-RU" sz="1700" dirty="0" smtClean="0">
                <a:solidFill>
                  <a:schemeClr val="accent2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концессий</a:t>
            </a:r>
            <a:r>
              <a:rPr lang="id-ID" sz="1700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 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в сфере </a:t>
            </a:r>
            <a:r>
              <a:rPr lang="ru-RU" sz="1700" dirty="0" smtClean="0">
                <a:solidFill>
                  <a:schemeClr val="accent2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жилищно-</a:t>
            </a:r>
            <a:endParaRPr lang="id-ID" sz="1700" dirty="0" smtClean="0">
              <a:solidFill>
                <a:schemeClr val="accent2"/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700" dirty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к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оммунального хозяйства</a:t>
            </a:r>
            <a:endParaRPr lang="id-ID" sz="1700" dirty="0">
              <a:solidFill>
                <a:schemeClr val="bg1">
                  <a:lumMod val="50000"/>
                </a:schemeClr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1541" y="4653234"/>
            <a:ext cx="432000" cy="4320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1684315" y="4653234"/>
            <a:ext cx="432000" cy="4320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1968463" y="4653234"/>
            <a:ext cx="432000" cy="4320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>
            <a:off x="4238169" y="4667748"/>
            <a:ext cx="0" cy="432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74" y="169127"/>
            <a:ext cx="2810933" cy="132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97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8" grpId="0"/>
      <p:bldP spid="13" grpId="0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819350" y="396263"/>
            <a:ext cx="10691064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ЭТАПЫ</a:t>
            </a:r>
            <a:r>
              <a:rPr lang="id-ID" sz="3200" b="1" dirty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ПОДГОТОВКИ К </a:t>
            </a:r>
            <a:r>
              <a:rPr lang="ru-RU" sz="3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РЕАЛИЗАЦИИ ПРОЕКТА</a:t>
            </a:r>
            <a:endParaRPr lang="id-ID" sz="32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ru-RU" sz="16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Инфографик раскрывает основные этапы подготовки к реализации проекта модернизации системы теплоснабжения. </a:t>
            </a:r>
            <a:r>
              <a:rPr lang="ru-RU" sz="16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</a:t>
            </a:r>
            <a:r>
              <a:rPr lang="ru-RU" sz="16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рофессиональная работа Министерства ЖКХ и Энергетики НСО совместно с </a:t>
            </a:r>
            <a:r>
              <a:rPr lang="ru-RU" sz="16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а</a:t>
            </a:r>
            <a:r>
              <a:rPr lang="ru-RU" sz="16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дминистрацией г. Обь и администрацией </a:t>
            </a:r>
            <a:r>
              <a:rPr lang="ru-RU" sz="160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р.п</a:t>
            </a:r>
            <a:r>
              <a:rPr lang="ru-RU" sz="16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Маслянино позволила в предельно сжатые сроки подготовить и защитить проектную </a:t>
            </a:r>
            <a:r>
              <a:rPr lang="ru-RU" sz="16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документацию.   </a:t>
            </a:r>
            <a:endParaRPr lang="en-US" sz="16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0782" y="155270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flipH="1">
            <a:off x="10569667" y="1847775"/>
            <a:ext cx="684660" cy="2452664"/>
          </a:xfrm>
          <a:custGeom>
            <a:avLst/>
            <a:gdLst>
              <a:gd name="T0" fmla="*/ 192 w 192"/>
              <a:gd name="T1" fmla="*/ 724 h 761"/>
              <a:gd name="T2" fmla="*/ 0 w 192"/>
              <a:gd name="T3" fmla="*/ 0 h 761"/>
              <a:gd name="T4" fmla="*/ 0 w 192"/>
              <a:gd name="T5" fmla="*/ 223 h 761"/>
              <a:gd name="T6" fmla="*/ 192 w 192"/>
              <a:gd name="T7" fmla="*/ 761 h 761"/>
              <a:gd name="T8" fmla="*/ 192 w 192"/>
              <a:gd name="T9" fmla="*/ 724 h 761"/>
              <a:gd name="connsiteX0" fmla="*/ 10414 w 10414"/>
              <a:gd name="connsiteY0" fmla="*/ 9873 h 10359"/>
              <a:gd name="connsiteX1" fmla="*/ 0 w 10414"/>
              <a:gd name="connsiteY1" fmla="*/ 0 h 10359"/>
              <a:gd name="connsiteX2" fmla="*/ 414 w 10414"/>
              <a:gd name="connsiteY2" fmla="*/ 3289 h 10359"/>
              <a:gd name="connsiteX3" fmla="*/ 10414 w 10414"/>
              <a:gd name="connsiteY3" fmla="*/ 10359 h 10359"/>
              <a:gd name="connsiteX4" fmla="*/ 10414 w 10414"/>
              <a:gd name="connsiteY4" fmla="*/ 9873 h 10359"/>
              <a:gd name="connsiteX0" fmla="*/ 10414 w 10414"/>
              <a:gd name="connsiteY0" fmla="*/ 10472 h 10958"/>
              <a:gd name="connsiteX1" fmla="*/ 0 w 10414"/>
              <a:gd name="connsiteY1" fmla="*/ 0 h 10958"/>
              <a:gd name="connsiteX2" fmla="*/ 414 w 10414"/>
              <a:gd name="connsiteY2" fmla="*/ 3888 h 10958"/>
              <a:gd name="connsiteX3" fmla="*/ 10414 w 10414"/>
              <a:gd name="connsiteY3" fmla="*/ 10958 h 10958"/>
              <a:gd name="connsiteX4" fmla="*/ 10414 w 10414"/>
              <a:gd name="connsiteY4" fmla="*/ 10472 h 10958"/>
              <a:gd name="connsiteX0" fmla="*/ 10207 w 10207"/>
              <a:gd name="connsiteY0" fmla="*/ 9873 h 10359"/>
              <a:gd name="connsiteX1" fmla="*/ 0 w 10207"/>
              <a:gd name="connsiteY1" fmla="*/ 0 h 10359"/>
              <a:gd name="connsiteX2" fmla="*/ 207 w 10207"/>
              <a:gd name="connsiteY2" fmla="*/ 3289 h 10359"/>
              <a:gd name="connsiteX3" fmla="*/ 10207 w 10207"/>
              <a:gd name="connsiteY3" fmla="*/ 10359 h 10359"/>
              <a:gd name="connsiteX4" fmla="*/ 10207 w 10207"/>
              <a:gd name="connsiteY4" fmla="*/ 9873 h 10359"/>
              <a:gd name="connsiteX0" fmla="*/ 10067 w 10067"/>
              <a:gd name="connsiteY0" fmla="*/ 9954 h 10440"/>
              <a:gd name="connsiteX1" fmla="*/ 0 w 10067"/>
              <a:gd name="connsiteY1" fmla="*/ 0 h 10440"/>
              <a:gd name="connsiteX2" fmla="*/ 67 w 10067"/>
              <a:gd name="connsiteY2" fmla="*/ 3370 h 10440"/>
              <a:gd name="connsiteX3" fmla="*/ 10067 w 10067"/>
              <a:gd name="connsiteY3" fmla="*/ 10440 h 10440"/>
              <a:gd name="connsiteX4" fmla="*/ 10067 w 10067"/>
              <a:gd name="connsiteY4" fmla="*/ 9954 h 1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7" h="10440">
                <a:moveTo>
                  <a:pt x="10067" y="9954"/>
                </a:moveTo>
                <a:lnTo>
                  <a:pt x="0" y="0"/>
                </a:lnTo>
                <a:cubicBezTo>
                  <a:pt x="22" y="1123"/>
                  <a:pt x="45" y="2247"/>
                  <a:pt x="67" y="3370"/>
                </a:cubicBezTo>
                <a:lnTo>
                  <a:pt x="10067" y="10440"/>
                </a:lnTo>
                <a:lnTo>
                  <a:pt x="10067" y="995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10543551" y="2974555"/>
            <a:ext cx="723932" cy="1801258"/>
          </a:xfrm>
          <a:custGeom>
            <a:avLst/>
            <a:gdLst>
              <a:gd name="T0" fmla="*/ 199 w 199"/>
              <a:gd name="T1" fmla="*/ 408 h 444"/>
              <a:gd name="T2" fmla="*/ 0 w 199"/>
              <a:gd name="T3" fmla="*/ 0 h 444"/>
              <a:gd name="T4" fmla="*/ 0 w 199"/>
              <a:gd name="T5" fmla="*/ 228 h 444"/>
              <a:gd name="T6" fmla="*/ 199 w 199"/>
              <a:gd name="T7" fmla="*/ 444 h 444"/>
              <a:gd name="T8" fmla="*/ 199 w 199"/>
              <a:gd name="T9" fmla="*/ 408 h 444"/>
              <a:gd name="connsiteX0" fmla="*/ 10000 w 10135"/>
              <a:gd name="connsiteY0" fmla="*/ 9189 h 11514"/>
              <a:gd name="connsiteX1" fmla="*/ 0 w 10135"/>
              <a:gd name="connsiteY1" fmla="*/ 0 h 11514"/>
              <a:gd name="connsiteX2" fmla="*/ 0 w 10135"/>
              <a:gd name="connsiteY2" fmla="*/ 5135 h 11514"/>
              <a:gd name="connsiteX3" fmla="*/ 10135 w 10135"/>
              <a:gd name="connsiteY3" fmla="*/ 11514 h 11514"/>
              <a:gd name="connsiteX4" fmla="*/ 10000 w 10135"/>
              <a:gd name="connsiteY4" fmla="*/ 9189 h 11514"/>
              <a:gd name="connsiteX0" fmla="*/ 10000 w 10135"/>
              <a:gd name="connsiteY0" fmla="*/ 10824 h 11514"/>
              <a:gd name="connsiteX1" fmla="*/ 0 w 10135"/>
              <a:gd name="connsiteY1" fmla="*/ 0 h 11514"/>
              <a:gd name="connsiteX2" fmla="*/ 0 w 10135"/>
              <a:gd name="connsiteY2" fmla="*/ 5135 h 11514"/>
              <a:gd name="connsiteX3" fmla="*/ 10135 w 10135"/>
              <a:gd name="connsiteY3" fmla="*/ 11514 h 11514"/>
              <a:gd name="connsiteX4" fmla="*/ 10000 w 10135"/>
              <a:gd name="connsiteY4" fmla="*/ 10824 h 11514"/>
              <a:gd name="connsiteX0" fmla="*/ 10270 w 10270"/>
              <a:gd name="connsiteY0" fmla="*/ 10824 h 11514"/>
              <a:gd name="connsiteX1" fmla="*/ 0 w 10270"/>
              <a:gd name="connsiteY1" fmla="*/ 0 h 11514"/>
              <a:gd name="connsiteX2" fmla="*/ 0 w 10270"/>
              <a:gd name="connsiteY2" fmla="*/ 5135 h 11514"/>
              <a:gd name="connsiteX3" fmla="*/ 10135 w 10270"/>
              <a:gd name="connsiteY3" fmla="*/ 11514 h 11514"/>
              <a:gd name="connsiteX4" fmla="*/ 10270 w 10270"/>
              <a:gd name="connsiteY4" fmla="*/ 10824 h 11514"/>
              <a:gd name="connsiteX0" fmla="*/ 10270 w 10270"/>
              <a:gd name="connsiteY0" fmla="*/ 10824 h 11393"/>
              <a:gd name="connsiteX1" fmla="*/ 0 w 10270"/>
              <a:gd name="connsiteY1" fmla="*/ 0 h 11393"/>
              <a:gd name="connsiteX2" fmla="*/ 0 w 10270"/>
              <a:gd name="connsiteY2" fmla="*/ 5135 h 11393"/>
              <a:gd name="connsiteX3" fmla="*/ 10270 w 10270"/>
              <a:gd name="connsiteY3" fmla="*/ 11393 h 11393"/>
              <a:gd name="connsiteX4" fmla="*/ 10270 w 10270"/>
              <a:gd name="connsiteY4" fmla="*/ 10824 h 11393"/>
              <a:gd name="connsiteX0" fmla="*/ 10270 w 10270"/>
              <a:gd name="connsiteY0" fmla="*/ 10824 h 11514"/>
              <a:gd name="connsiteX1" fmla="*/ 0 w 10270"/>
              <a:gd name="connsiteY1" fmla="*/ 0 h 11514"/>
              <a:gd name="connsiteX2" fmla="*/ 0 w 10270"/>
              <a:gd name="connsiteY2" fmla="*/ 5135 h 11514"/>
              <a:gd name="connsiteX3" fmla="*/ 10270 w 10270"/>
              <a:gd name="connsiteY3" fmla="*/ 11514 h 11514"/>
              <a:gd name="connsiteX4" fmla="*/ 10270 w 10270"/>
              <a:gd name="connsiteY4" fmla="*/ 10824 h 11514"/>
              <a:gd name="connsiteX0" fmla="*/ 10270 w 10270"/>
              <a:gd name="connsiteY0" fmla="*/ 10824 h 11453"/>
              <a:gd name="connsiteX1" fmla="*/ 0 w 10270"/>
              <a:gd name="connsiteY1" fmla="*/ 0 h 11453"/>
              <a:gd name="connsiteX2" fmla="*/ 0 w 10270"/>
              <a:gd name="connsiteY2" fmla="*/ 5135 h 11453"/>
              <a:gd name="connsiteX3" fmla="*/ 10270 w 10270"/>
              <a:gd name="connsiteY3" fmla="*/ 11453 h 11453"/>
              <a:gd name="connsiteX4" fmla="*/ 10270 w 10270"/>
              <a:gd name="connsiteY4" fmla="*/ 10824 h 11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0" h="11453">
                <a:moveTo>
                  <a:pt x="10270" y="10824"/>
                </a:moveTo>
                <a:lnTo>
                  <a:pt x="0" y="0"/>
                </a:lnTo>
                <a:lnTo>
                  <a:pt x="0" y="5135"/>
                </a:lnTo>
                <a:lnTo>
                  <a:pt x="10270" y="11453"/>
                </a:lnTo>
                <a:lnTo>
                  <a:pt x="10270" y="10824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 flipH="1">
            <a:off x="10580295" y="5134076"/>
            <a:ext cx="687188" cy="800538"/>
          </a:xfrm>
          <a:custGeom>
            <a:avLst/>
            <a:gdLst>
              <a:gd name="T0" fmla="*/ 194 w 194"/>
              <a:gd name="T1" fmla="*/ 98 h 226"/>
              <a:gd name="T2" fmla="*/ 0 w 194"/>
              <a:gd name="T3" fmla="*/ 0 h 226"/>
              <a:gd name="T4" fmla="*/ 0 w 194"/>
              <a:gd name="T5" fmla="*/ 226 h 226"/>
              <a:gd name="T6" fmla="*/ 194 w 194"/>
              <a:gd name="T7" fmla="*/ 133 h 226"/>
              <a:gd name="T8" fmla="*/ 194 w 194"/>
              <a:gd name="T9" fmla="*/ 9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226">
                <a:moveTo>
                  <a:pt x="194" y="98"/>
                </a:moveTo>
                <a:lnTo>
                  <a:pt x="0" y="0"/>
                </a:lnTo>
                <a:lnTo>
                  <a:pt x="0" y="226"/>
                </a:lnTo>
                <a:lnTo>
                  <a:pt x="194" y="133"/>
                </a:lnTo>
                <a:lnTo>
                  <a:pt x="194" y="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 flipH="1">
            <a:off x="11249771" y="1855747"/>
            <a:ext cx="942227" cy="7872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 flipH="1">
            <a:off x="11267483" y="2974554"/>
            <a:ext cx="924517" cy="8076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9" name="Rectangle 39"/>
          <p:cNvSpPr>
            <a:spLocks noChangeArrowheads="1"/>
          </p:cNvSpPr>
          <p:nvPr/>
        </p:nvSpPr>
        <p:spPr bwMode="auto">
          <a:xfrm flipH="1">
            <a:off x="11267483" y="5134076"/>
            <a:ext cx="924517" cy="8005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Rectangle 42"/>
          <p:cNvSpPr>
            <a:spLocks noChangeArrowheads="1"/>
          </p:cNvSpPr>
          <p:nvPr/>
        </p:nvSpPr>
        <p:spPr bwMode="auto">
          <a:xfrm flipH="1">
            <a:off x="9411368" y="4169686"/>
            <a:ext cx="1158302" cy="13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43"/>
          <p:cNvSpPr>
            <a:spLocks noEditPoints="1"/>
          </p:cNvSpPr>
          <p:nvPr/>
        </p:nvSpPr>
        <p:spPr bwMode="auto">
          <a:xfrm flipH="1">
            <a:off x="8512810" y="2107815"/>
            <a:ext cx="779285" cy="1547943"/>
          </a:xfrm>
          <a:custGeom>
            <a:avLst/>
            <a:gdLst>
              <a:gd name="T0" fmla="*/ 51 w 93"/>
              <a:gd name="T1" fmla="*/ 93 h 184"/>
              <a:gd name="T2" fmla="*/ 93 w 93"/>
              <a:gd name="T3" fmla="*/ 47 h 184"/>
              <a:gd name="T4" fmla="*/ 46 w 93"/>
              <a:gd name="T5" fmla="*/ 0 h 184"/>
              <a:gd name="T6" fmla="*/ 0 w 93"/>
              <a:gd name="T7" fmla="*/ 47 h 184"/>
              <a:gd name="T8" fmla="*/ 36 w 93"/>
              <a:gd name="T9" fmla="*/ 92 h 184"/>
              <a:gd name="T10" fmla="*/ 36 w 93"/>
              <a:gd name="T11" fmla="*/ 184 h 184"/>
              <a:gd name="T12" fmla="*/ 51 w 93"/>
              <a:gd name="T13" fmla="*/ 184 h 184"/>
              <a:gd name="T14" fmla="*/ 51 w 93"/>
              <a:gd name="T15" fmla="*/ 93 h 184"/>
              <a:gd name="T16" fmla="*/ 19 w 93"/>
              <a:gd name="T17" fmla="*/ 47 h 184"/>
              <a:gd name="T18" fmla="*/ 46 w 93"/>
              <a:gd name="T19" fmla="*/ 19 h 184"/>
              <a:gd name="T20" fmla="*/ 74 w 93"/>
              <a:gd name="T21" fmla="*/ 47 h 184"/>
              <a:gd name="T22" fmla="*/ 46 w 93"/>
              <a:gd name="T23" fmla="*/ 74 h 184"/>
              <a:gd name="T24" fmla="*/ 19 w 93"/>
              <a:gd name="T25" fmla="*/ 47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" h="184">
                <a:moveTo>
                  <a:pt x="51" y="93"/>
                </a:moveTo>
                <a:cubicBezTo>
                  <a:pt x="75" y="90"/>
                  <a:pt x="93" y="71"/>
                  <a:pt x="93" y="47"/>
                </a:cubicBezTo>
                <a:cubicBezTo>
                  <a:pt x="93" y="21"/>
                  <a:pt x="72" y="0"/>
                  <a:pt x="46" y="0"/>
                </a:cubicBezTo>
                <a:cubicBezTo>
                  <a:pt x="21" y="0"/>
                  <a:pt x="0" y="21"/>
                  <a:pt x="0" y="47"/>
                </a:cubicBezTo>
                <a:cubicBezTo>
                  <a:pt x="0" y="69"/>
                  <a:pt x="15" y="87"/>
                  <a:pt x="36" y="92"/>
                </a:cubicBezTo>
                <a:cubicBezTo>
                  <a:pt x="36" y="184"/>
                  <a:pt x="36" y="184"/>
                  <a:pt x="36" y="184"/>
                </a:cubicBezTo>
                <a:cubicBezTo>
                  <a:pt x="51" y="184"/>
                  <a:pt x="51" y="184"/>
                  <a:pt x="51" y="184"/>
                </a:cubicBezTo>
                <a:lnTo>
                  <a:pt x="51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4" y="32"/>
                  <a:pt x="74" y="47"/>
                </a:cubicBezTo>
                <a:cubicBezTo>
                  <a:pt x="74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44"/>
          <p:cNvSpPr>
            <a:spLocks/>
          </p:cNvSpPr>
          <p:nvPr/>
        </p:nvSpPr>
        <p:spPr bwMode="auto">
          <a:xfrm flipH="1">
            <a:off x="8865868" y="3655758"/>
            <a:ext cx="545500" cy="644681"/>
          </a:xfrm>
          <a:custGeom>
            <a:avLst/>
            <a:gdLst>
              <a:gd name="T0" fmla="*/ 50 w 65"/>
              <a:gd name="T1" fmla="*/ 0 h 77"/>
              <a:gd name="T2" fmla="*/ 50 w 65"/>
              <a:gd name="T3" fmla="*/ 0 h 77"/>
              <a:gd name="T4" fmla="*/ 2 w 65"/>
              <a:gd name="T5" fmla="*/ 61 h 77"/>
              <a:gd name="T6" fmla="*/ 0 w 65"/>
              <a:gd name="T7" fmla="*/ 61 h 77"/>
              <a:gd name="T8" fmla="*/ 0 w 65"/>
              <a:gd name="T9" fmla="*/ 77 h 77"/>
              <a:gd name="T10" fmla="*/ 2 w 65"/>
              <a:gd name="T11" fmla="*/ 77 h 77"/>
              <a:gd name="T12" fmla="*/ 43 w 65"/>
              <a:gd name="T13" fmla="*/ 63 h 77"/>
              <a:gd name="T14" fmla="*/ 65 w 65"/>
              <a:gd name="T15" fmla="*/ 0 h 77"/>
              <a:gd name="T16" fmla="*/ 65 w 65"/>
              <a:gd name="T17" fmla="*/ 0 h 77"/>
              <a:gd name="T18" fmla="*/ 50 w 65"/>
              <a:gd name="T1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5" h="77">
                <a:moveTo>
                  <a:pt x="50" y="0"/>
                </a:moveTo>
                <a:cubicBezTo>
                  <a:pt x="50" y="0"/>
                  <a:pt x="50" y="0"/>
                  <a:pt x="50" y="0"/>
                </a:cubicBezTo>
                <a:cubicBezTo>
                  <a:pt x="50" y="23"/>
                  <a:pt x="44" y="61"/>
                  <a:pt x="2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7"/>
                  <a:pt x="0" y="77"/>
                  <a:pt x="0" y="77"/>
                </a:cubicBezTo>
                <a:cubicBezTo>
                  <a:pt x="2" y="77"/>
                  <a:pt x="2" y="77"/>
                  <a:pt x="2" y="77"/>
                </a:cubicBezTo>
                <a:cubicBezTo>
                  <a:pt x="13" y="77"/>
                  <a:pt x="29" y="75"/>
                  <a:pt x="43" y="63"/>
                </a:cubicBezTo>
                <a:cubicBezTo>
                  <a:pt x="58" y="50"/>
                  <a:pt x="65" y="29"/>
                  <a:pt x="65" y="0"/>
                </a:cubicBezTo>
                <a:cubicBezTo>
                  <a:pt x="65" y="0"/>
                  <a:pt x="65" y="0"/>
                  <a:pt x="65" y="0"/>
                </a:cubicBezTo>
                <a:lnTo>
                  <a:pt x="5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6" name="Rectangle 45"/>
          <p:cNvSpPr>
            <a:spLocks noChangeArrowheads="1"/>
          </p:cNvSpPr>
          <p:nvPr/>
        </p:nvSpPr>
        <p:spPr bwMode="auto">
          <a:xfrm flipH="1">
            <a:off x="7374601" y="4651548"/>
            <a:ext cx="3187985" cy="1275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7" name="Freeform 46"/>
          <p:cNvSpPr>
            <a:spLocks/>
          </p:cNvSpPr>
          <p:nvPr/>
        </p:nvSpPr>
        <p:spPr bwMode="auto">
          <a:xfrm flipH="1">
            <a:off x="6863728" y="4142595"/>
            <a:ext cx="520705" cy="637597"/>
          </a:xfrm>
          <a:custGeom>
            <a:avLst/>
            <a:gdLst>
              <a:gd name="T0" fmla="*/ 46 w 62"/>
              <a:gd name="T1" fmla="*/ 0 h 76"/>
              <a:gd name="T2" fmla="*/ 46 w 62"/>
              <a:gd name="T3" fmla="*/ 0 h 76"/>
              <a:gd name="T4" fmla="*/ 1 w 62"/>
              <a:gd name="T5" fmla="*/ 61 h 76"/>
              <a:gd name="T6" fmla="*/ 0 w 62"/>
              <a:gd name="T7" fmla="*/ 61 h 76"/>
              <a:gd name="T8" fmla="*/ 0 w 62"/>
              <a:gd name="T9" fmla="*/ 76 h 76"/>
              <a:gd name="T10" fmla="*/ 1 w 62"/>
              <a:gd name="T11" fmla="*/ 76 h 76"/>
              <a:gd name="T12" fmla="*/ 62 w 62"/>
              <a:gd name="T13" fmla="*/ 0 h 76"/>
              <a:gd name="T14" fmla="*/ 62 w 62"/>
              <a:gd name="T15" fmla="*/ 0 h 76"/>
              <a:gd name="T16" fmla="*/ 46 w 62"/>
              <a:gd name="T1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" h="76"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55"/>
                  <a:pt x="14" y="61"/>
                  <a:pt x="1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6"/>
                  <a:pt x="0" y="76"/>
                  <a:pt x="0" y="76"/>
                </a:cubicBezTo>
                <a:cubicBezTo>
                  <a:pt x="1" y="76"/>
                  <a:pt x="1" y="76"/>
                  <a:pt x="1" y="76"/>
                </a:cubicBezTo>
                <a:cubicBezTo>
                  <a:pt x="38" y="76"/>
                  <a:pt x="62" y="47"/>
                  <a:pt x="62" y="0"/>
                </a:cubicBezTo>
                <a:cubicBezTo>
                  <a:pt x="62" y="0"/>
                  <a:pt x="62" y="0"/>
                  <a:pt x="62" y="0"/>
                </a:cubicBezTo>
                <a:lnTo>
                  <a:pt x="4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8" name="Freeform 47"/>
          <p:cNvSpPr>
            <a:spLocks noEditPoints="1"/>
          </p:cNvSpPr>
          <p:nvPr/>
        </p:nvSpPr>
        <p:spPr bwMode="auto">
          <a:xfrm flipH="1">
            <a:off x="6536377" y="2105434"/>
            <a:ext cx="772201" cy="1792356"/>
          </a:xfrm>
          <a:custGeom>
            <a:avLst/>
            <a:gdLst>
              <a:gd name="T0" fmla="*/ 53 w 92"/>
              <a:gd name="T1" fmla="*/ 93 h 213"/>
              <a:gd name="T2" fmla="*/ 92 w 92"/>
              <a:gd name="T3" fmla="*/ 47 h 213"/>
              <a:gd name="T4" fmla="*/ 46 w 92"/>
              <a:gd name="T5" fmla="*/ 0 h 213"/>
              <a:gd name="T6" fmla="*/ 0 w 92"/>
              <a:gd name="T7" fmla="*/ 47 h 213"/>
              <a:gd name="T8" fmla="*/ 37 w 92"/>
              <a:gd name="T9" fmla="*/ 92 h 213"/>
              <a:gd name="T10" fmla="*/ 37 w 92"/>
              <a:gd name="T11" fmla="*/ 213 h 213"/>
              <a:gd name="T12" fmla="*/ 53 w 92"/>
              <a:gd name="T13" fmla="*/ 213 h 213"/>
              <a:gd name="T14" fmla="*/ 53 w 92"/>
              <a:gd name="T15" fmla="*/ 93 h 213"/>
              <a:gd name="T16" fmla="*/ 19 w 92"/>
              <a:gd name="T17" fmla="*/ 47 h 213"/>
              <a:gd name="T18" fmla="*/ 46 w 92"/>
              <a:gd name="T19" fmla="*/ 19 h 213"/>
              <a:gd name="T20" fmla="*/ 73 w 92"/>
              <a:gd name="T21" fmla="*/ 47 h 213"/>
              <a:gd name="T22" fmla="*/ 46 w 92"/>
              <a:gd name="T23" fmla="*/ 74 h 213"/>
              <a:gd name="T24" fmla="*/ 19 w 92"/>
              <a:gd name="T25" fmla="*/ 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" h="213">
                <a:moveTo>
                  <a:pt x="53" y="93"/>
                </a:moveTo>
                <a:cubicBezTo>
                  <a:pt x="75" y="89"/>
                  <a:pt x="92" y="70"/>
                  <a:pt x="92" y="47"/>
                </a:cubicBezTo>
                <a:cubicBezTo>
                  <a:pt x="92" y="21"/>
                  <a:pt x="72" y="0"/>
                  <a:pt x="46" y="0"/>
                </a:cubicBezTo>
                <a:cubicBezTo>
                  <a:pt x="20" y="0"/>
                  <a:pt x="0" y="21"/>
                  <a:pt x="0" y="47"/>
                </a:cubicBezTo>
                <a:cubicBezTo>
                  <a:pt x="0" y="69"/>
                  <a:pt x="16" y="88"/>
                  <a:pt x="37" y="92"/>
                </a:cubicBezTo>
                <a:cubicBezTo>
                  <a:pt x="37" y="213"/>
                  <a:pt x="37" y="213"/>
                  <a:pt x="37" y="213"/>
                </a:cubicBezTo>
                <a:cubicBezTo>
                  <a:pt x="53" y="213"/>
                  <a:pt x="53" y="213"/>
                  <a:pt x="53" y="213"/>
                </a:cubicBezTo>
                <a:lnTo>
                  <a:pt x="53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3" y="32"/>
                  <a:pt x="73" y="47"/>
                </a:cubicBezTo>
                <a:cubicBezTo>
                  <a:pt x="73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9" name="Rectangle 48"/>
          <p:cNvSpPr>
            <a:spLocks noChangeArrowheads="1"/>
          </p:cNvSpPr>
          <p:nvPr/>
        </p:nvSpPr>
        <p:spPr bwMode="auto">
          <a:xfrm flipH="1">
            <a:off x="3407721" y="5481188"/>
            <a:ext cx="7172569" cy="1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0" name="Freeform 49"/>
          <p:cNvSpPr>
            <a:spLocks noEditPoints="1"/>
          </p:cNvSpPr>
          <p:nvPr/>
        </p:nvSpPr>
        <p:spPr bwMode="auto">
          <a:xfrm flipH="1">
            <a:off x="2466874" y="2107815"/>
            <a:ext cx="795087" cy="1934044"/>
          </a:xfrm>
          <a:custGeom>
            <a:avLst/>
            <a:gdLst>
              <a:gd name="T0" fmla="*/ 54 w 93"/>
              <a:gd name="T1" fmla="*/ 92 h 230"/>
              <a:gd name="T2" fmla="*/ 93 w 93"/>
              <a:gd name="T3" fmla="*/ 47 h 230"/>
              <a:gd name="T4" fmla="*/ 47 w 93"/>
              <a:gd name="T5" fmla="*/ 0 h 230"/>
              <a:gd name="T6" fmla="*/ 0 w 93"/>
              <a:gd name="T7" fmla="*/ 47 h 230"/>
              <a:gd name="T8" fmla="*/ 39 w 93"/>
              <a:gd name="T9" fmla="*/ 92 h 230"/>
              <a:gd name="T10" fmla="*/ 39 w 93"/>
              <a:gd name="T11" fmla="*/ 230 h 230"/>
              <a:gd name="T12" fmla="*/ 54 w 93"/>
              <a:gd name="T13" fmla="*/ 230 h 230"/>
              <a:gd name="T14" fmla="*/ 54 w 93"/>
              <a:gd name="T15" fmla="*/ 92 h 230"/>
              <a:gd name="T16" fmla="*/ 19 w 93"/>
              <a:gd name="T17" fmla="*/ 47 h 230"/>
              <a:gd name="T18" fmla="*/ 47 w 93"/>
              <a:gd name="T19" fmla="*/ 19 h 230"/>
              <a:gd name="T20" fmla="*/ 74 w 93"/>
              <a:gd name="T21" fmla="*/ 47 h 230"/>
              <a:gd name="T22" fmla="*/ 47 w 93"/>
              <a:gd name="T23" fmla="*/ 74 h 230"/>
              <a:gd name="T24" fmla="*/ 19 w 93"/>
              <a:gd name="T25" fmla="*/ 47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3" h="230">
                <a:moveTo>
                  <a:pt x="54" y="92"/>
                </a:moveTo>
                <a:cubicBezTo>
                  <a:pt x="76" y="89"/>
                  <a:pt x="93" y="70"/>
                  <a:pt x="93" y="47"/>
                </a:cubicBezTo>
                <a:cubicBezTo>
                  <a:pt x="93" y="21"/>
                  <a:pt x="72" y="0"/>
                  <a:pt x="47" y="0"/>
                </a:cubicBezTo>
                <a:cubicBezTo>
                  <a:pt x="21" y="0"/>
                  <a:pt x="0" y="21"/>
                  <a:pt x="0" y="47"/>
                </a:cubicBezTo>
                <a:cubicBezTo>
                  <a:pt x="0" y="70"/>
                  <a:pt x="17" y="89"/>
                  <a:pt x="39" y="92"/>
                </a:cubicBezTo>
                <a:cubicBezTo>
                  <a:pt x="39" y="230"/>
                  <a:pt x="39" y="230"/>
                  <a:pt x="39" y="230"/>
                </a:cubicBezTo>
                <a:cubicBezTo>
                  <a:pt x="54" y="230"/>
                  <a:pt x="54" y="230"/>
                  <a:pt x="54" y="230"/>
                </a:cubicBezTo>
                <a:lnTo>
                  <a:pt x="54" y="92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7" y="19"/>
                </a:cubicBezTo>
                <a:cubicBezTo>
                  <a:pt x="62" y="19"/>
                  <a:pt x="74" y="32"/>
                  <a:pt x="74" y="47"/>
                </a:cubicBezTo>
                <a:cubicBezTo>
                  <a:pt x="74" y="62"/>
                  <a:pt x="62" y="74"/>
                  <a:pt x="47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1" name="Freeform 50"/>
          <p:cNvSpPr>
            <a:spLocks/>
          </p:cNvSpPr>
          <p:nvPr/>
        </p:nvSpPr>
        <p:spPr bwMode="auto">
          <a:xfrm flipH="1">
            <a:off x="2804746" y="4857784"/>
            <a:ext cx="602975" cy="747404"/>
          </a:xfrm>
          <a:custGeom>
            <a:avLst/>
            <a:gdLst>
              <a:gd name="T0" fmla="*/ 58 w 73"/>
              <a:gd name="T1" fmla="*/ 0 h 89"/>
              <a:gd name="T2" fmla="*/ 58 w 73"/>
              <a:gd name="T3" fmla="*/ 1 h 89"/>
              <a:gd name="T4" fmla="*/ 1 w 73"/>
              <a:gd name="T5" fmla="*/ 74 h 89"/>
              <a:gd name="T6" fmla="*/ 0 w 73"/>
              <a:gd name="T7" fmla="*/ 74 h 89"/>
              <a:gd name="T8" fmla="*/ 0 w 73"/>
              <a:gd name="T9" fmla="*/ 89 h 89"/>
              <a:gd name="T10" fmla="*/ 1 w 73"/>
              <a:gd name="T11" fmla="*/ 89 h 89"/>
              <a:gd name="T12" fmla="*/ 58 w 73"/>
              <a:gd name="T13" fmla="*/ 60 h 89"/>
              <a:gd name="T14" fmla="*/ 73 w 73"/>
              <a:gd name="T15" fmla="*/ 1 h 89"/>
              <a:gd name="T16" fmla="*/ 73 w 73"/>
              <a:gd name="T17" fmla="*/ 0 h 89"/>
              <a:gd name="T18" fmla="*/ 58 w 73"/>
              <a:gd name="T1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" h="89">
                <a:moveTo>
                  <a:pt x="58" y="0"/>
                </a:moveTo>
                <a:cubicBezTo>
                  <a:pt x="58" y="1"/>
                  <a:pt x="58" y="1"/>
                  <a:pt x="58" y="1"/>
                </a:cubicBezTo>
                <a:cubicBezTo>
                  <a:pt x="58" y="23"/>
                  <a:pt x="52" y="74"/>
                  <a:pt x="1" y="74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9"/>
                  <a:pt x="0" y="89"/>
                  <a:pt x="0" y="89"/>
                </a:cubicBezTo>
                <a:cubicBezTo>
                  <a:pt x="1" y="89"/>
                  <a:pt x="1" y="89"/>
                  <a:pt x="1" y="89"/>
                </a:cubicBezTo>
                <a:cubicBezTo>
                  <a:pt x="26" y="89"/>
                  <a:pt x="45" y="79"/>
                  <a:pt x="58" y="60"/>
                </a:cubicBezTo>
                <a:cubicBezTo>
                  <a:pt x="71" y="41"/>
                  <a:pt x="73" y="17"/>
                  <a:pt x="73" y="1"/>
                </a:cubicBezTo>
                <a:cubicBezTo>
                  <a:pt x="73" y="0"/>
                  <a:pt x="73" y="0"/>
                  <a:pt x="73" y="0"/>
                </a:cubicBezTo>
                <a:lnTo>
                  <a:pt x="5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2" name="TextBox 31"/>
          <p:cNvSpPr txBox="1"/>
          <p:nvPr/>
        </p:nvSpPr>
        <p:spPr>
          <a:xfrm flipH="1">
            <a:off x="8704235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flipH="1">
            <a:off x="6724260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flipH="1">
            <a:off x="2677357" y="225458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 flipH="1">
            <a:off x="11595768" y="2028343"/>
            <a:ext cx="323404" cy="390193"/>
            <a:chOff x="134906" y="3220464"/>
            <a:chExt cx="730251" cy="881063"/>
          </a:xfrm>
          <a:solidFill>
            <a:schemeClr val="bg1"/>
          </a:solidFill>
        </p:grpSpPr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134906" y="3220464"/>
              <a:ext cx="730251" cy="577851"/>
            </a:xfrm>
            <a:custGeom>
              <a:avLst/>
              <a:gdLst>
                <a:gd name="T0" fmla="*/ 124 w 192"/>
                <a:gd name="T1" fmla="*/ 96 h 152"/>
                <a:gd name="T2" fmla="*/ 116 w 192"/>
                <a:gd name="T3" fmla="*/ 92 h 152"/>
                <a:gd name="T4" fmla="*/ 116 w 192"/>
                <a:gd name="T5" fmla="*/ 80 h 152"/>
                <a:gd name="T6" fmla="*/ 120 w 192"/>
                <a:gd name="T7" fmla="*/ 60 h 152"/>
                <a:gd name="T8" fmla="*/ 121 w 192"/>
                <a:gd name="T9" fmla="*/ 25 h 152"/>
                <a:gd name="T10" fmla="*/ 96 w 192"/>
                <a:gd name="T11" fmla="*/ 0 h 152"/>
                <a:gd name="T12" fmla="*/ 72 w 192"/>
                <a:gd name="T13" fmla="*/ 24 h 152"/>
                <a:gd name="T14" fmla="*/ 72 w 192"/>
                <a:gd name="T15" fmla="*/ 60 h 152"/>
                <a:gd name="T16" fmla="*/ 76 w 192"/>
                <a:gd name="T17" fmla="*/ 80 h 152"/>
                <a:gd name="T18" fmla="*/ 76 w 192"/>
                <a:gd name="T19" fmla="*/ 92 h 152"/>
                <a:gd name="T20" fmla="*/ 68 w 192"/>
                <a:gd name="T21" fmla="*/ 96 h 152"/>
                <a:gd name="T22" fmla="*/ 16 w 192"/>
                <a:gd name="T23" fmla="*/ 96 h 152"/>
                <a:gd name="T24" fmla="*/ 0 w 192"/>
                <a:gd name="T25" fmla="*/ 116 h 152"/>
                <a:gd name="T26" fmla="*/ 0 w 192"/>
                <a:gd name="T27" fmla="*/ 152 h 152"/>
                <a:gd name="T28" fmla="*/ 192 w 192"/>
                <a:gd name="T29" fmla="*/ 152 h 152"/>
                <a:gd name="T30" fmla="*/ 192 w 192"/>
                <a:gd name="T31" fmla="*/ 116 h 152"/>
                <a:gd name="T32" fmla="*/ 176 w 192"/>
                <a:gd name="T33" fmla="*/ 96 h 152"/>
                <a:gd name="T34" fmla="*/ 124 w 192"/>
                <a:gd name="T35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152">
                  <a:moveTo>
                    <a:pt x="124" y="96"/>
                  </a:moveTo>
                  <a:cubicBezTo>
                    <a:pt x="121" y="96"/>
                    <a:pt x="118" y="95"/>
                    <a:pt x="116" y="92"/>
                  </a:cubicBezTo>
                  <a:cubicBezTo>
                    <a:pt x="114" y="89"/>
                    <a:pt x="115" y="83"/>
                    <a:pt x="116" y="80"/>
                  </a:cubicBezTo>
                  <a:cubicBezTo>
                    <a:pt x="119" y="72"/>
                    <a:pt x="120" y="68"/>
                    <a:pt x="120" y="60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21" y="11"/>
                    <a:pt x="110" y="0"/>
                    <a:pt x="96" y="0"/>
                  </a:cubicBezTo>
                  <a:cubicBezTo>
                    <a:pt x="82" y="0"/>
                    <a:pt x="72" y="10"/>
                    <a:pt x="72" y="2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8"/>
                    <a:pt x="73" y="72"/>
                    <a:pt x="76" y="80"/>
                  </a:cubicBezTo>
                  <a:cubicBezTo>
                    <a:pt x="77" y="83"/>
                    <a:pt x="78" y="89"/>
                    <a:pt x="76" y="92"/>
                  </a:cubicBezTo>
                  <a:cubicBezTo>
                    <a:pt x="74" y="95"/>
                    <a:pt x="71" y="96"/>
                    <a:pt x="68" y="96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8" y="96"/>
                    <a:pt x="0" y="108"/>
                    <a:pt x="0" y="11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92" y="116"/>
                    <a:pt x="192" y="116"/>
                    <a:pt x="192" y="116"/>
                  </a:cubicBezTo>
                  <a:cubicBezTo>
                    <a:pt x="192" y="108"/>
                    <a:pt x="184" y="96"/>
                    <a:pt x="176" y="96"/>
                  </a:cubicBezTo>
                  <a:lnTo>
                    <a:pt x="124" y="96"/>
                  </a:lnTo>
                  <a:close/>
                </a:path>
              </a:pathLst>
            </a:cu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65069" y="3798314"/>
              <a:ext cx="669926" cy="303213"/>
            </a:xfrm>
            <a:custGeom>
              <a:avLst/>
              <a:gdLst>
                <a:gd name="T0" fmla="*/ 422 w 422"/>
                <a:gd name="T1" fmla="*/ 191 h 191"/>
                <a:gd name="T2" fmla="*/ 115 w 422"/>
                <a:gd name="T3" fmla="*/ 191 h 191"/>
                <a:gd name="T4" fmla="*/ 115 w 422"/>
                <a:gd name="T5" fmla="*/ 95 h 191"/>
                <a:gd name="T6" fmla="*/ 67 w 422"/>
                <a:gd name="T7" fmla="*/ 191 h 191"/>
                <a:gd name="T8" fmla="*/ 0 w 422"/>
                <a:gd name="T9" fmla="*/ 191 h 191"/>
                <a:gd name="T10" fmla="*/ 0 w 422"/>
                <a:gd name="T11" fmla="*/ 0 h 191"/>
                <a:gd name="T12" fmla="*/ 422 w 422"/>
                <a:gd name="T13" fmla="*/ 0 h 191"/>
                <a:gd name="T14" fmla="*/ 422 w 422"/>
                <a:gd name="T1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191">
                  <a:moveTo>
                    <a:pt x="422" y="191"/>
                  </a:moveTo>
                  <a:lnTo>
                    <a:pt x="115" y="191"/>
                  </a:lnTo>
                  <a:lnTo>
                    <a:pt x="115" y="95"/>
                  </a:lnTo>
                  <a:lnTo>
                    <a:pt x="67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191"/>
                  </a:lnTo>
                  <a:close/>
                </a:path>
              </a:pathLst>
            </a:cu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742919" y="3904677"/>
              <a:ext cx="0" cy="196850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652432" y="3949127"/>
              <a:ext cx="0" cy="152400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560357" y="4011039"/>
              <a:ext cx="0" cy="90488"/>
            </a:xfrm>
            <a:prstGeom prst="lin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480981" y="3296664"/>
              <a:ext cx="38100" cy="38100"/>
            </a:xfrm>
            <a:prstGeom prst="ellipse">
              <a:avLst/>
            </a:prstGeom>
            <a:grpFill/>
            <a:ln w="19050" cap="rnd">
              <a:solidFill>
                <a:schemeClr val="accent4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42" name="Freeform 5"/>
          <p:cNvSpPr>
            <a:spLocks noEditPoints="1"/>
          </p:cNvSpPr>
          <p:nvPr/>
        </p:nvSpPr>
        <p:spPr bwMode="auto">
          <a:xfrm flipH="1">
            <a:off x="11582445" y="3223413"/>
            <a:ext cx="350049" cy="343035"/>
          </a:xfrm>
          <a:custGeom>
            <a:avLst/>
            <a:gdLst>
              <a:gd name="T0" fmla="*/ 179 w 208"/>
              <a:gd name="T1" fmla="*/ 79 h 204"/>
              <a:gd name="T2" fmla="*/ 174 w 208"/>
              <a:gd name="T3" fmla="*/ 66 h 204"/>
              <a:gd name="T4" fmla="*/ 185 w 208"/>
              <a:gd name="T5" fmla="*/ 38 h 204"/>
              <a:gd name="T6" fmla="*/ 169 w 208"/>
              <a:gd name="T7" fmla="*/ 22 h 204"/>
              <a:gd name="T8" fmla="*/ 140 w 208"/>
              <a:gd name="T9" fmla="*/ 33 h 204"/>
              <a:gd name="T10" fmla="*/ 128 w 208"/>
              <a:gd name="T11" fmla="*/ 28 h 204"/>
              <a:gd name="T12" fmla="*/ 115 w 208"/>
              <a:gd name="T13" fmla="*/ 0 h 204"/>
              <a:gd name="T14" fmla="*/ 92 w 208"/>
              <a:gd name="T15" fmla="*/ 0 h 204"/>
              <a:gd name="T16" fmla="*/ 80 w 208"/>
              <a:gd name="T17" fmla="*/ 28 h 204"/>
              <a:gd name="T18" fmla="*/ 67 w 208"/>
              <a:gd name="T19" fmla="*/ 33 h 204"/>
              <a:gd name="T20" fmla="*/ 38 w 208"/>
              <a:gd name="T21" fmla="*/ 22 h 204"/>
              <a:gd name="T22" fmla="*/ 22 w 208"/>
              <a:gd name="T23" fmla="*/ 38 h 204"/>
              <a:gd name="T24" fmla="*/ 34 w 208"/>
              <a:gd name="T25" fmla="*/ 66 h 204"/>
              <a:gd name="T26" fmla="*/ 28 w 208"/>
              <a:gd name="T27" fmla="*/ 79 h 204"/>
              <a:gd name="T28" fmla="*/ 0 w 208"/>
              <a:gd name="T29" fmla="*/ 91 h 204"/>
              <a:gd name="T30" fmla="*/ 0 w 208"/>
              <a:gd name="T31" fmla="*/ 114 h 204"/>
              <a:gd name="T32" fmla="*/ 28 w 208"/>
              <a:gd name="T33" fmla="*/ 125 h 204"/>
              <a:gd name="T34" fmla="*/ 34 w 208"/>
              <a:gd name="T35" fmla="*/ 138 h 204"/>
              <a:gd name="T36" fmla="*/ 22 w 208"/>
              <a:gd name="T37" fmla="*/ 167 h 204"/>
              <a:gd name="T38" fmla="*/ 39 w 208"/>
              <a:gd name="T39" fmla="*/ 182 h 204"/>
              <a:gd name="T40" fmla="*/ 67 w 208"/>
              <a:gd name="T41" fmla="*/ 171 h 204"/>
              <a:gd name="T42" fmla="*/ 80 w 208"/>
              <a:gd name="T43" fmla="*/ 176 h 204"/>
              <a:gd name="T44" fmla="*/ 93 w 208"/>
              <a:gd name="T45" fmla="*/ 204 h 204"/>
              <a:gd name="T46" fmla="*/ 116 w 208"/>
              <a:gd name="T47" fmla="*/ 204 h 204"/>
              <a:gd name="T48" fmla="*/ 128 w 208"/>
              <a:gd name="T49" fmla="*/ 176 h 204"/>
              <a:gd name="T50" fmla="*/ 141 w 208"/>
              <a:gd name="T51" fmla="*/ 171 h 204"/>
              <a:gd name="T52" fmla="*/ 170 w 208"/>
              <a:gd name="T53" fmla="*/ 182 h 204"/>
              <a:gd name="T54" fmla="*/ 186 w 208"/>
              <a:gd name="T55" fmla="*/ 166 h 204"/>
              <a:gd name="T56" fmla="*/ 174 w 208"/>
              <a:gd name="T57" fmla="*/ 138 h 204"/>
              <a:gd name="T58" fmla="*/ 179 w 208"/>
              <a:gd name="T59" fmla="*/ 125 h 204"/>
              <a:gd name="T60" fmla="*/ 208 w 208"/>
              <a:gd name="T61" fmla="*/ 113 h 204"/>
              <a:gd name="T62" fmla="*/ 208 w 208"/>
              <a:gd name="T63" fmla="*/ 90 h 204"/>
              <a:gd name="T64" fmla="*/ 179 w 208"/>
              <a:gd name="T65" fmla="*/ 79 h 204"/>
              <a:gd name="T66" fmla="*/ 137 w 208"/>
              <a:gd name="T67" fmla="*/ 102 h 204"/>
              <a:gd name="T68" fmla="*/ 104 w 208"/>
              <a:gd name="T69" fmla="*/ 135 h 204"/>
              <a:gd name="T70" fmla="*/ 70 w 208"/>
              <a:gd name="T71" fmla="*/ 102 h 204"/>
              <a:gd name="T72" fmla="*/ 104 w 208"/>
              <a:gd name="T73" fmla="*/ 69 h 204"/>
              <a:gd name="T74" fmla="*/ 137 w 208"/>
              <a:gd name="T7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8" h="204">
                <a:moveTo>
                  <a:pt x="179" y="79"/>
                </a:move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86" y="39"/>
                  <a:pt x="185" y="38"/>
                </a:cubicBezTo>
                <a:cubicBezTo>
                  <a:pt x="169" y="22"/>
                  <a:pt x="169" y="22"/>
                  <a:pt x="169" y="22"/>
                </a:cubicBezTo>
                <a:cubicBezTo>
                  <a:pt x="168" y="21"/>
                  <a:pt x="140" y="33"/>
                  <a:pt x="140" y="33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128" y="28"/>
                  <a:pt x="116" y="0"/>
                  <a:pt x="11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0" y="28"/>
                  <a:pt x="80" y="28"/>
                </a:cubicBezTo>
                <a:cubicBezTo>
                  <a:pt x="67" y="33"/>
                  <a:pt x="67" y="33"/>
                  <a:pt x="67" y="33"/>
                </a:cubicBezTo>
                <a:cubicBezTo>
                  <a:pt x="67" y="33"/>
                  <a:pt x="39" y="21"/>
                  <a:pt x="38" y="22"/>
                </a:cubicBezTo>
                <a:cubicBezTo>
                  <a:pt x="22" y="38"/>
                  <a:pt x="22" y="38"/>
                  <a:pt x="22" y="38"/>
                </a:cubicBezTo>
                <a:cubicBezTo>
                  <a:pt x="21" y="39"/>
                  <a:pt x="34" y="66"/>
                  <a:pt x="34" y="66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0" y="90"/>
                  <a:pt x="0" y="91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28" y="125"/>
                  <a:pt x="28" y="125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38"/>
                  <a:pt x="21" y="166"/>
                  <a:pt x="22" y="167"/>
                </a:cubicBezTo>
                <a:cubicBezTo>
                  <a:pt x="39" y="182"/>
                  <a:pt x="39" y="182"/>
                  <a:pt x="39" y="182"/>
                </a:cubicBezTo>
                <a:cubicBezTo>
                  <a:pt x="40" y="183"/>
                  <a:pt x="67" y="171"/>
                  <a:pt x="67" y="171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91" y="204"/>
                  <a:pt x="9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17" y="204"/>
                  <a:pt x="128" y="176"/>
                  <a:pt x="128" y="176"/>
                </a:cubicBezTo>
                <a:cubicBezTo>
                  <a:pt x="141" y="171"/>
                  <a:pt x="141" y="171"/>
                  <a:pt x="141" y="171"/>
                </a:cubicBezTo>
                <a:cubicBezTo>
                  <a:pt x="141" y="171"/>
                  <a:pt x="169" y="183"/>
                  <a:pt x="170" y="182"/>
                </a:cubicBezTo>
                <a:cubicBezTo>
                  <a:pt x="186" y="166"/>
                  <a:pt x="186" y="166"/>
                  <a:pt x="186" y="166"/>
                </a:cubicBezTo>
                <a:cubicBezTo>
                  <a:pt x="187" y="165"/>
                  <a:pt x="174" y="138"/>
                  <a:pt x="174" y="138"/>
                </a:cubicBezTo>
                <a:cubicBezTo>
                  <a:pt x="179" y="125"/>
                  <a:pt x="179" y="125"/>
                  <a:pt x="179" y="125"/>
                </a:cubicBezTo>
                <a:cubicBezTo>
                  <a:pt x="179" y="125"/>
                  <a:pt x="208" y="114"/>
                  <a:pt x="208" y="113"/>
                </a:cubicBezTo>
                <a:cubicBezTo>
                  <a:pt x="208" y="90"/>
                  <a:pt x="208" y="90"/>
                  <a:pt x="208" y="90"/>
                </a:cubicBezTo>
                <a:cubicBezTo>
                  <a:pt x="208" y="89"/>
                  <a:pt x="179" y="79"/>
                  <a:pt x="179" y="79"/>
                </a:cubicBezTo>
                <a:moveTo>
                  <a:pt x="137" y="102"/>
                </a:moveTo>
                <a:cubicBezTo>
                  <a:pt x="137" y="120"/>
                  <a:pt x="122" y="135"/>
                  <a:pt x="104" y="135"/>
                </a:cubicBezTo>
                <a:cubicBezTo>
                  <a:pt x="85" y="135"/>
                  <a:pt x="70" y="120"/>
                  <a:pt x="70" y="102"/>
                </a:cubicBezTo>
                <a:cubicBezTo>
                  <a:pt x="70" y="84"/>
                  <a:pt x="85" y="69"/>
                  <a:pt x="104" y="69"/>
                </a:cubicBezTo>
                <a:cubicBezTo>
                  <a:pt x="122" y="69"/>
                  <a:pt x="137" y="84"/>
                  <a:pt x="137" y="102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43" name="Group 42"/>
          <p:cNvGrpSpPr/>
          <p:nvPr/>
        </p:nvGrpSpPr>
        <p:grpSpPr>
          <a:xfrm flipH="1">
            <a:off x="3599178" y="2185847"/>
            <a:ext cx="374323" cy="571279"/>
            <a:chOff x="6553" y="1835403"/>
            <a:chExt cx="576263" cy="879476"/>
          </a:xfrm>
          <a:solidFill>
            <a:schemeClr val="bg1">
              <a:lumMod val="75000"/>
            </a:schemeClr>
          </a:solidFill>
        </p:grpSpPr>
        <p:sp>
          <p:nvSpPr>
            <p:cNvPr id="44" name="Freeform 50"/>
            <p:cNvSpPr>
              <a:spLocks/>
            </p:cNvSpPr>
            <p:nvPr/>
          </p:nvSpPr>
          <p:spPr bwMode="auto">
            <a:xfrm>
              <a:off x="63703" y="1835403"/>
              <a:ext cx="442913" cy="150813"/>
            </a:xfrm>
            <a:custGeom>
              <a:avLst/>
              <a:gdLst>
                <a:gd name="T0" fmla="*/ 231 w 279"/>
                <a:gd name="T1" fmla="*/ 95 h 95"/>
                <a:gd name="T2" fmla="*/ 58 w 279"/>
                <a:gd name="T3" fmla="*/ 95 h 95"/>
                <a:gd name="T4" fmla="*/ 0 w 279"/>
                <a:gd name="T5" fmla="*/ 0 h 95"/>
                <a:gd name="T6" fmla="*/ 279 w 279"/>
                <a:gd name="T7" fmla="*/ 0 h 95"/>
                <a:gd name="T8" fmla="*/ 231 w 27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95">
                  <a:moveTo>
                    <a:pt x="231" y="95"/>
                  </a:moveTo>
                  <a:lnTo>
                    <a:pt x="58" y="95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31" y="95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5" name="Freeform 51"/>
            <p:cNvSpPr>
              <a:spLocks/>
            </p:cNvSpPr>
            <p:nvPr/>
          </p:nvSpPr>
          <p:spPr bwMode="auto">
            <a:xfrm>
              <a:off x="6553" y="1986216"/>
              <a:ext cx="576263" cy="728663"/>
            </a:xfrm>
            <a:custGeom>
              <a:avLst/>
              <a:gdLst>
                <a:gd name="T0" fmla="*/ 219 w 363"/>
                <a:gd name="T1" fmla="*/ 459 h 459"/>
                <a:gd name="T2" fmla="*/ 142 w 363"/>
                <a:gd name="T3" fmla="*/ 459 h 459"/>
                <a:gd name="T4" fmla="*/ 0 w 363"/>
                <a:gd name="T5" fmla="*/ 158 h 459"/>
                <a:gd name="T6" fmla="*/ 94 w 363"/>
                <a:gd name="T7" fmla="*/ 0 h 459"/>
                <a:gd name="T8" fmla="*/ 267 w 363"/>
                <a:gd name="T9" fmla="*/ 0 h 459"/>
                <a:gd name="T10" fmla="*/ 363 w 363"/>
                <a:gd name="T11" fmla="*/ 158 h 459"/>
                <a:gd name="T12" fmla="*/ 219 w 363"/>
                <a:gd name="T1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459">
                  <a:moveTo>
                    <a:pt x="219" y="459"/>
                  </a:moveTo>
                  <a:lnTo>
                    <a:pt x="142" y="459"/>
                  </a:lnTo>
                  <a:lnTo>
                    <a:pt x="0" y="158"/>
                  </a:lnTo>
                  <a:lnTo>
                    <a:pt x="94" y="0"/>
                  </a:lnTo>
                  <a:lnTo>
                    <a:pt x="267" y="0"/>
                  </a:lnTo>
                  <a:lnTo>
                    <a:pt x="363" y="158"/>
                  </a:lnTo>
                  <a:lnTo>
                    <a:pt x="219" y="459"/>
                  </a:lnTo>
                  <a:close/>
                </a:path>
              </a:pathLst>
            </a:cu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292303" y="2291016"/>
              <a:ext cx="0" cy="423863"/>
            </a:xfrm>
            <a:prstGeom prst="line">
              <a:avLst/>
            </a:pr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216103" y="2138616"/>
              <a:ext cx="152400" cy="152400"/>
            </a:xfrm>
            <a:prstGeom prst="ellipse">
              <a:avLst/>
            </a:prstGeom>
            <a:grp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48" name="TextBox 47"/>
          <p:cNvSpPr txBox="1"/>
          <p:nvPr/>
        </p:nvSpPr>
        <p:spPr>
          <a:xfrm flipH="1">
            <a:off x="8982109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 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04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flipH="1">
            <a:off x="9082124" y="3198733"/>
            <a:ext cx="217890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22 Сентября 2016г.</a:t>
            </a:r>
          </a:p>
          <a:p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Получено положительное заключение государствен-</a:t>
            </a:r>
          </a:p>
          <a:p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ной экспертизы проекта модернизации 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7045066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 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7045066" y="3213021"/>
            <a:ext cx="16696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15 сентября 2016г. Заключено концессионное соглашение сроком на 25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лет.</a:t>
            </a:r>
            <a:endParaRPr lang="ru-RU" altLang="ru-RU" sz="1100" dirty="0">
              <a:solidFill>
                <a:schemeClr val="tx2"/>
              </a:solidFill>
              <a:latin typeface="Arial" charset="0"/>
            </a:endParaRPr>
          </a:p>
          <a:p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110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2951498" y="287445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01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2951498" y="3213021"/>
            <a:ext cx="16696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Апрель 2016г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. Правлением Фонда принято решение о соответствии заявки Новосибирской области требованиям Правил предоставления финансовой поддержки.</a:t>
            </a:r>
          </a:p>
        </p:txBody>
      </p:sp>
      <p:grpSp>
        <p:nvGrpSpPr>
          <p:cNvPr id="54" name="Group 53"/>
          <p:cNvGrpSpPr/>
          <p:nvPr/>
        </p:nvGrpSpPr>
        <p:grpSpPr>
          <a:xfrm flipH="1">
            <a:off x="9791486" y="2142110"/>
            <a:ext cx="477030" cy="575546"/>
            <a:chOff x="134906" y="3220464"/>
            <a:chExt cx="730251" cy="881063"/>
          </a:xfrm>
          <a:solidFill>
            <a:schemeClr val="accent4"/>
          </a:solidFill>
        </p:grpSpPr>
        <p:sp>
          <p:nvSpPr>
            <p:cNvPr id="55" name="Freeform 34"/>
            <p:cNvSpPr>
              <a:spLocks/>
            </p:cNvSpPr>
            <p:nvPr/>
          </p:nvSpPr>
          <p:spPr bwMode="auto">
            <a:xfrm>
              <a:off x="134906" y="3220464"/>
              <a:ext cx="730251" cy="577851"/>
            </a:xfrm>
            <a:custGeom>
              <a:avLst/>
              <a:gdLst>
                <a:gd name="T0" fmla="*/ 124 w 192"/>
                <a:gd name="T1" fmla="*/ 96 h 152"/>
                <a:gd name="T2" fmla="*/ 116 w 192"/>
                <a:gd name="T3" fmla="*/ 92 h 152"/>
                <a:gd name="T4" fmla="*/ 116 w 192"/>
                <a:gd name="T5" fmla="*/ 80 h 152"/>
                <a:gd name="T6" fmla="*/ 120 w 192"/>
                <a:gd name="T7" fmla="*/ 60 h 152"/>
                <a:gd name="T8" fmla="*/ 121 w 192"/>
                <a:gd name="T9" fmla="*/ 25 h 152"/>
                <a:gd name="T10" fmla="*/ 96 w 192"/>
                <a:gd name="T11" fmla="*/ 0 h 152"/>
                <a:gd name="T12" fmla="*/ 72 w 192"/>
                <a:gd name="T13" fmla="*/ 24 h 152"/>
                <a:gd name="T14" fmla="*/ 72 w 192"/>
                <a:gd name="T15" fmla="*/ 60 h 152"/>
                <a:gd name="T16" fmla="*/ 76 w 192"/>
                <a:gd name="T17" fmla="*/ 80 h 152"/>
                <a:gd name="T18" fmla="*/ 76 w 192"/>
                <a:gd name="T19" fmla="*/ 92 h 152"/>
                <a:gd name="T20" fmla="*/ 68 w 192"/>
                <a:gd name="T21" fmla="*/ 96 h 152"/>
                <a:gd name="T22" fmla="*/ 16 w 192"/>
                <a:gd name="T23" fmla="*/ 96 h 152"/>
                <a:gd name="T24" fmla="*/ 0 w 192"/>
                <a:gd name="T25" fmla="*/ 116 h 152"/>
                <a:gd name="T26" fmla="*/ 0 w 192"/>
                <a:gd name="T27" fmla="*/ 152 h 152"/>
                <a:gd name="T28" fmla="*/ 192 w 192"/>
                <a:gd name="T29" fmla="*/ 152 h 152"/>
                <a:gd name="T30" fmla="*/ 192 w 192"/>
                <a:gd name="T31" fmla="*/ 116 h 152"/>
                <a:gd name="T32" fmla="*/ 176 w 192"/>
                <a:gd name="T33" fmla="*/ 96 h 152"/>
                <a:gd name="T34" fmla="*/ 124 w 192"/>
                <a:gd name="T35" fmla="*/ 9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2" h="152">
                  <a:moveTo>
                    <a:pt x="124" y="96"/>
                  </a:moveTo>
                  <a:cubicBezTo>
                    <a:pt x="121" y="96"/>
                    <a:pt x="118" y="95"/>
                    <a:pt x="116" y="92"/>
                  </a:cubicBezTo>
                  <a:cubicBezTo>
                    <a:pt x="114" y="89"/>
                    <a:pt x="115" y="83"/>
                    <a:pt x="116" y="80"/>
                  </a:cubicBezTo>
                  <a:cubicBezTo>
                    <a:pt x="119" y="72"/>
                    <a:pt x="120" y="68"/>
                    <a:pt x="120" y="60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21" y="11"/>
                    <a:pt x="110" y="0"/>
                    <a:pt x="96" y="0"/>
                  </a:cubicBezTo>
                  <a:cubicBezTo>
                    <a:pt x="82" y="0"/>
                    <a:pt x="72" y="10"/>
                    <a:pt x="72" y="24"/>
                  </a:cubicBezTo>
                  <a:cubicBezTo>
                    <a:pt x="72" y="60"/>
                    <a:pt x="72" y="60"/>
                    <a:pt x="72" y="60"/>
                  </a:cubicBezTo>
                  <a:cubicBezTo>
                    <a:pt x="72" y="68"/>
                    <a:pt x="73" y="72"/>
                    <a:pt x="76" y="80"/>
                  </a:cubicBezTo>
                  <a:cubicBezTo>
                    <a:pt x="77" y="83"/>
                    <a:pt x="78" y="89"/>
                    <a:pt x="76" y="92"/>
                  </a:cubicBezTo>
                  <a:cubicBezTo>
                    <a:pt x="74" y="95"/>
                    <a:pt x="71" y="96"/>
                    <a:pt x="68" y="96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8" y="96"/>
                    <a:pt x="0" y="108"/>
                    <a:pt x="0" y="116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2" y="152"/>
                    <a:pt x="192" y="152"/>
                    <a:pt x="192" y="152"/>
                  </a:cubicBezTo>
                  <a:cubicBezTo>
                    <a:pt x="192" y="116"/>
                    <a:pt x="192" y="116"/>
                    <a:pt x="192" y="116"/>
                  </a:cubicBezTo>
                  <a:cubicBezTo>
                    <a:pt x="192" y="108"/>
                    <a:pt x="184" y="96"/>
                    <a:pt x="176" y="96"/>
                  </a:cubicBezTo>
                  <a:lnTo>
                    <a:pt x="124" y="96"/>
                  </a:lnTo>
                  <a:close/>
                </a:path>
              </a:pathLst>
            </a:cu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6" name="Freeform 35"/>
            <p:cNvSpPr>
              <a:spLocks/>
            </p:cNvSpPr>
            <p:nvPr/>
          </p:nvSpPr>
          <p:spPr bwMode="auto">
            <a:xfrm>
              <a:off x="165069" y="3798314"/>
              <a:ext cx="669926" cy="303213"/>
            </a:xfrm>
            <a:custGeom>
              <a:avLst/>
              <a:gdLst>
                <a:gd name="T0" fmla="*/ 422 w 422"/>
                <a:gd name="T1" fmla="*/ 191 h 191"/>
                <a:gd name="T2" fmla="*/ 115 w 422"/>
                <a:gd name="T3" fmla="*/ 191 h 191"/>
                <a:gd name="T4" fmla="*/ 115 w 422"/>
                <a:gd name="T5" fmla="*/ 95 h 191"/>
                <a:gd name="T6" fmla="*/ 67 w 422"/>
                <a:gd name="T7" fmla="*/ 191 h 191"/>
                <a:gd name="T8" fmla="*/ 0 w 422"/>
                <a:gd name="T9" fmla="*/ 191 h 191"/>
                <a:gd name="T10" fmla="*/ 0 w 422"/>
                <a:gd name="T11" fmla="*/ 0 h 191"/>
                <a:gd name="T12" fmla="*/ 422 w 422"/>
                <a:gd name="T13" fmla="*/ 0 h 191"/>
                <a:gd name="T14" fmla="*/ 422 w 422"/>
                <a:gd name="T1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191">
                  <a:moveTo>
                    <a:pt x="422" y="191"/>
                  </a:moveTo>
                  <a:lnTo>
                    <a:pt x="115" y="191"/>
                  </a:lnTo>
                  <a:lnTo>
                    <a:pt x="115" y="95"/>
                  </a:lnTo>
                  <a:lnTo>
                    <a:pt x="67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191"/>
                  </a:lnTo>
                  <a:close/>
                </a:path>
              </a:pathLst>
            </a:cu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742919" y="3904677"/>
              <a:ext cx="0" cy="196850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8" name="Line 37"/>
            <p:cNvSpPr>
              <a:spLocks noChangeShapeType="1"/>
            </p:cNvSpPr>
            <p:nvPr/>
          </p:nvSpPr>
          <p:spPr bwMode="auto">
            <a:xfrm>
              <a:off x="652432" y="3949127"/>
              <a:ext cx="0" cy="152400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>
              <a:off x="560357" y="4011039"/>
              <a:ext cx="0" cy="90488"/>
            </a:xfrm>
            <a:prstGeom prst="lin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0" name="Oval 39"/>
            <p:cNvSpPr>
              <a:spLocks noChangeArrowheads="1"/>
            </p:cNvSpPr>
            <p:nvPr/>
          </p:nvSpPr>
          <p:spPr bwMode="auto">
            <a:xfrm>
              <a:off x="480981" y="3296664"/>
              <a:ext cx="38100" cy="38100"/>
            </a:xfrm>
            <a:prstGeom prst="ellipse">
              <a:avLst/>
            </a:prstGeom>
            <a:grp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61" name="Freeform 5"/>
          <p:cNvSpPr>
            <a:spLocks noEditPoints="1"/>
          </p:cNvSpPr>
          <p:nvPr/>
        </p:nvSpPr>
        <p:spPr bwMode="auto">
          <a:xfrm flipH="1">
            <a:off x="7643460" y="2270020"/>
            <a:ext cx="472448" cy="462978"/>
          </a:xfrm>
          <a:custGeom>
            <a:avLst/>
            <a:gdLst>
              <a:gd name="T0" fmla="*/ 179 w 208"/>
              <a:gd name="T1" fmla="*/ 79 h 204"/>
              <a:gd name="T2" fmla="*/ 174 w 208"/>
              <a:gd name="T3" fmla="*/ 66 h 204"/>
              <a:gd name="T4" fmla="*/ 185 w 208"/>
              <a:gd name="T5" fmla="*/ 38 h 204"/>
              <a:gd name="T6" fmla="*/ 169 w 208"/>
              <a:gd name="T7" fmla="*/ 22 h 204"/>
              <a:gd name="T8" fmla="*/ 140 w 208"/>
              <a:gd name="T9" fmla="*/ 33 h 204"/>
              <a:gd name="T10" fmla="*/ 128 w 208"/>
              <a:gd name="T11" fmla="*/ 28 h 204"/>
              <a:gd name="T12" fmla="*/ 115 w 208"/>
              <a:gd name="T13" fmla="*/ 0 h 204"/>
              <a:gd name="T14" fmla="*/ 92 w 208"/>
              <a:gd name="T15" fmla="*/ 0 h 204"/>
              <a:gd name="T16" fmla="*/ 80 w 208"/>
              <a:gd name="T17" fmla="*/ 28 h 204"/>
              <a:gd name="T18" fmla="*/ 67 w 208"/>
              <a:gd name="T19" fmla="*/ 33 h 204"/>
              <a:gd name="T20" fmla="*/ 38 w 208"/>
              <a:gd name="T21" fmla="*/ 22 h 204"/>
              <a:gd name="T22" fmla="*/ 22 w 208"/>
              <a:gd name="T23" fmla="*/ 38 h 204"/>
              <a:gd name="T24" fmla="*/ 34 w 208"/>
              <a:gd name="T25" fmla="*/ 66 h 204"/>
              <a:gd name="T26" fmla="*/ 28 w 208"/>
              <a:gd name="T27" fmla="*/ 79 h 204"/>
              <a:gd name="T28" fmla="*/ 0 w 208"/>
              <a:gd name="T29" fmla="*/ 91 h 204"/>
              <a:gd name="T30" fmla="*/ 0 w 208"/>
              <a:gd name="T31" fmla="*/ 114 h 204"/>
              <a:gd name="T32" fmla="*/ 28 w 208"/>
              <a:gd name="T33" fmla="*/ 125 h 204"/>
              <a:gd name="T34" fmla="*/ 34 w 208"/>
              <a:gd name="T35" fmla="*/ 138 h 204"/>
              <a:gd name="T36" fmla="*/ 22 w 208"/>
              <a:gd name="T37" fmla="*/ 167 h 204"/>
              <a:gd name="T38" fmla="*/ 39 w 208"/>
              <a:gd name="T39" fmla="*/ 182 h 204"/>
              <a:gd name="T40" fmla="*/ 67 w 208"/>
              <a:gd name="T41" fmla="*/ 171 h 204"/>
              <a:gd name="T42" fmla="*/ 80 w 208"/>
              <a:gd name="T43" fmla="*/ 176 h 204"/>
              <a:gd name="T44" fmla="*/ 93 w 208"/>
              <a:gd name="T45" fmla="*/ 204 h 204"/>
              <a:gd name="T46" fmla="*/ 116 w 208"/>
              <a:gd name="T47" fmla="*/ 204 h 204"/>
              <a:gd name="T48" fmla="*/ 128 w 208"/>
              <a:gd name="T49" fmla="*/ 176 h 204"/>
              <a:gd name="T50" fmla="*/ 141 w 208"/>
              <a:gd name="T51" fmla="*/ 171 h 204"/>
              <a:gd name="T52" fmla="*/ 170 w 208"/>
              <a:gd name="T53" fmla="*/ 182 h 204"/>
              <a:gd name="T54" fmla="*/ 186 w 208"/>
              <a:gd name="T55" fmla="*/ 166 h 204"/>
              <a:gd name="T56" fmla="*/ 174 w 208"/>
              <a:gd name="T57" fmla="*/ 138 h 204"/>
              <a:gd name="T58" fmla="*/ 179 w 208"/>
              <a:gd name="T59" fmla="*/ 125 h 204"/>
              <a:gd name="T60" fmla="*/ 208 w 208"/>
              <a:gd name="T61" fmla="*/ 113 h 204"/>
              <a:gd name="T62" fmla="*/ 208 w 208"/>
              <a:gd name="T63" fmla="*/ 90 h 204"/>
              <a:gd name="T64" fmla="*/ 179 w 208"/>
              <a:gd name="T65" fmla="*/ 79 h 204"/>
              <a:gd name="T66" fmla="*/ 137 w 208"/>
              <a:gd name="T67" fmla="*/ 102 h 204"/>
              <a:gd name="T68" fmla="*/ 104 w 208"/>
              <a:gd name="T69" fmla="*/ 135 h 204"/>
              <a:gd name="T70" fmla="*/ 70 w 208"/>
              <a:gd name="T71" fmla="*/ 102 h 204"/>
              <a:gd name="T72" fmla="*/ 104 w 208"/>
              <a:gd name="T73" fmla="*/ 69 h 204"/>
              <a:gd name="T74" fmla="*/ 137 w 208"/>
              <a:gd name="T7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8" h="204">
                <a:moveTo>
                  <a:pt x="179" y="79"/>
                </a:move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86" y="39"/>
                  <a:pt x="185" y="38"/>
                </a:cubicBezTo>
                <a:cubicBezTo>
                  <a:pt x="169" y="22"/>
                  <a:pt x="169" y="22"/>
                  <a:pt x="169" y="22"/>
                </a:cubicBezTo>
                <a:cubicBezTo>
                  <a:pt x="168" y="21"/>
                  <a:pt x="140" y="33"/>
                  <a:pt x="140" y="33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128" y="28"/>
                  <a:pt x="116" y="0"/>
                  <a:pt x="115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0" y="0"/>
                  <a:pt x="80" y="28"/>
                  <a:pt x="80" y="28"/>
                </a:cubicBezTo>
                <a:cubicBezTo>
                  <a:pt x="67" y="33"/>
                  <a:pt x="67" y="33"/>
                  <a:pt x="67" y="33"/>
                </a:cubicBezTo>
                <a:cubicBezTo>
                  <a:pt x="67" y="33"/>
                  <a:pt x="39" y="21"/>
                  <a:pt x="38" y="22"/>
                </a:cubicBezTo>
                <a:cubicBezTo>
                  <a:pt x="22" y="38"/>
                  <a:pt x="22" y="38"/>
                  <a:pt x="22" y="38"/>
                </a:cubicBezTo>
                <a:cubicBezTo>
                  <a:pt x="21" y="39"/>
                  <a:pt x="34" y="66"/>
                  <a:pt x="34" y="66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0" y="90"/>
                  <a:pt x="0" y="91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28" y="125"/>
                  <a:pt x="28" y="125"/>
                </a:cubicBezTo>
                <a:cubicBezTo>
                  <a:pt x="34" y="138"/>
                  <a:pt x="34" y="138"/>
                  <a:pt x="34" y="138"/>
                </a:cubicBezTo>
                <a:cubicBezTo>
                  <a:pt x="34" y="138"/>
                  <a:pt x="21" y="166"/>
                  <a:pt x="22" y="167"/>
                </a:cubicBezTo>
                <a:cubicBezTo>
                  <a:pt x="39" y="182"/>
                  <a:pt x="39" y="182"/>
                  <a:pt x="39" y="182"/>
                </a:cubicBezTo>
                <a:cubicBezTo>
                  <a:pt x="40" y="183"/>
                  <a:pt x="67" y="171"/>
                  <a:pt x="67" y="171"/>
                </a:cubicBezTo>
                <a:cubicBezTo>
                  <a:pt x="80" y="176"/>
                  <a:pt x="80" y="176"/>
                  <a:pt x="80" y="176"/>
                </a:cubicBezTo>
                <a:cubicBezTo>
                  <a:pt x="80" y="176"/>
                  <a:pt x="91" y="204"/>
                  <a:pt x="9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17" y="204"/>
                  <a:pt x="128" y="176"/>
                  <a:pt x="128" y="176"/>
                </a:cubicBezTo>
                <a:cubicBezTo>
                  <a:pt x="141" y="171"/>
                  <a:pt x="141" y="171"/>
                  <a:pt x="141" y="171"/>
                </a:cubicBezTo>
                <a:cubicBezTo>
                  <a:pt x="141" y="171"/>
                  <a:pt x="169" y="183"/>
                  <a:pt x="170" y="182"/>
                </a:cubicBezTo>
                <a:cubicBezTo>
                  <a:pt x="186" y="166"/>
                  <a:pt x="186" y="166"/>
                  <a:pt x="186" y="166"/>
                </a:cubicBezTo>
                <a:cubicBezTo>
                  <a:pt x="187" y="165"/>
                  <a:pt x="174" y="138"/>
                  <a:pt x="174" y="138"/>
                </a:cubicBezTo>
                <a:cubicBezTo>
                  <a:pt x="179" y="125"/>
                  <a:pt x="179" y="125"/>
                  <a:pt x="179" y="125"/>
                </a:cubicBezTo>
                <a:cubicBezTo>
                  <a:pt x="179" y="125"/>
                  <a:pt x="208" y="114"/>
                  <a:pt x="208" y="113"/>
                </a:cubicBezTo>
                <a:cubicBezTo>
                  <a:pt x="208" y="90"/>
                  <a:pt x="208" y="90"/>
                  <a:pt x="208" y="90"/>
                </a:cubicBezTo>
                <a:cubicBezTo>
                  <a:pt x="208" y="89"/>
                  <a:pt x="179" y="79"/>
                  <a:pt x="179" y="79"/>
                </a:cubicBezTo>
                <a:moveTo>
                  <a:pt x="137" y="102"/>
                </a:moveTo>
                <a:cubicBezTo>
                  <a:pt x="137" y="120"/>
                  <a:pt x="122" y="135"/>
                  <a:pt x="104" y="135"/>
                </a:cubicBezTo>
                <a:cubicBezTo>
                  <a:pt x="85" y="135"/>
                  <a:pt x="70" y="120"/>
                  <a:pt x="70" y="102"/>
                </a:cubicBezTo>
                <a:cubicBezTo>
                  <a:pt x="70" y="84"/>
                  <a:pt x="85" y="69"/>
                  <a:pt x="104" y="69"/>
                </a:cubicBezTo>
                <a:cubicBezTo>
                  <a:pt x="122" y="69"/>
                  <a:pt x="137" y="84"/>
                  <a:pt x="137" y="102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62" name="Group 61"/>
          <p:cNvGrpSpPr/>
          <p:nvPr/>
        </p:nvGrpSpPr>
        <p:grpSpPr>
          <a:xfrm flipH="1">
            <a:off x="11649478" y="5362764"/>
            <a:ext cx="236458" cy="360872"/>
            <a:chOff x="6553" y="1835403"/>
            <a:chExt cx="576263" cy="879476"/>
          </a:xfrm>
          <a:solidFill>
            <a:schemeClr val="bg1"/>
          </a:solidFill>
        </p:grpSpPr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63703" y="1835403"/>
              <a:ext cx="442913" cy="150813"/>
            </a:xfrm>
            <a:custGeom>
              <a:avLst/>
              <a:gdLst>
                <a:gd name="T0" fmla="*/ 231 w 279"/>
                <a:gd name="T1" fmla="*/ 95 h 95"/>
                <a:gd name="T2" fmla="*/ 58 w 279"/>
                <a:gd name="T3" fmla="*/ 95 h 95"/>
                <a:gd name="T4" fmla="*/ 0 w 279"/>
                <a:gd name="T5" fmla="*/ 0 h 95"/>
                <a:gd name="T6" fmla="*/ 279 w 279"/>
                <a:gd name="T7" fmla="*/ 0 h 95"/>
                <a:gd name="T8" fmla="*/ 231 w 27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95">
                  <a:moveTo>
                    <a:pt x="231" y="95"/>
                  </a:moveTo>
                  <a:lnTo>
                    <a:pt x="58" y="95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31" y="95"/>
                  </a:lnTo>
                  <a:close/>
                </a:path>
              </a:pathLst>
            </a:cu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>
              <a:off x="6553" y="1986216"/>
              <a:ext cx="576263" cy="728663"/>
            </a:xfrm>
            <a:custGeom>
              <a:avLst/>
              <a:gdLst>
                <a:gd name="T0" fmla="*/ 219 w 363"/>
                <a:gd name="T1" fmla="*/ 459 h 459"/>
                <a:gd name="T2" fmla="*/ 142 w 363"/>
                <a:gd name="T3" fmla="*/ 459 h 459"/>
                <a:gd name="T4" fmla="*/ 0 w 363"/>
                <a:gd name="T5" fmla="*/ 158 h 459"/>
                <a:gd name="T6" fmla="*/ 94 w 363"/>
                <a:gd name="T7" fmla="*/ 0 h 459"/>
                <a:gd name="T8" fmla="*/ 267 w 363"/>
                <a:gd name="T9" fmla="*/ 0 h 459"/>
                <a:gd name="T10" fmla="*/ 363 w 363"/>
                <a:gd name="T11" fmla="*/ 158 h 459"/>
                <a:gd name="T12" fmla="*/ 219 w 363"/>
                <a:gd name="T13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459">
                  <a:moveTo>
                    <a:pt x="219" y="459"/>
                  </a:moveTo>
                  <a:lnTo>
                    <a:pt x="142" y="459"/>
                  </a:lnTo>
                  <a:lnTo>
                    <a:pt x="0" y="158"/>
                  </a:lnTo>
                  <a:lnTo>
                    <a:pt x="94" y="0"/>
                  </a:lnTo>
                  <a:lnTo>
                    <a:pt x="267" y="0"/>
                  </a:lnTo>
                  <a:lnTo>
                    <a:pt x="363" y="158"/>
                  </a:lnTo>
                  <a:lnTo>
                    <a:pt x="219" y="459"/>
                  </a:lnTo>
                  <a:close/>
                </a:path>
              </a:pathLst>
            </a:cu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5" name="Line 52"/>
            <p:cNvSpPr>
              <a:spLocks noChangeShapeType="1"/>
            </p:cNvSpPr>
            <p:nvPr/>
          </p:nvSpPr>
          <p:spPr bwMode="auto">
            <a:xfrm>
              <a:off x="292303" y="2291016"/>
              <a:ext cx="0" cy="423863"/>
            </a:xfrm>
            <a:prstGeom prst="line">
              <a:avLst/>
            </a:pr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  <p:sp>
          <p:nvSpPr>
            <p:cNvPr id="66" name="Oval 53"/>
            <p:cNvSpPr>
              <a:spLocks noChangeArrowheads="1"/>
            </p:cNvSpPr>
            <p:nvPr/>
          </p:nvSpPr>
          <p:spPr bwMode="auto">
            <a:xfrm>
              <a:off x="216103" y="2138616"/>
              <a:ext cx="152400" cy="152400"/>
            </a:xfrm>
            <a:prstGeom prst="ellipse">
              <a:avLst/>
            </a:prstGeom>
            <a:grpFill/>
            <a:ln w="19050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id-ID" sz="2400"/>
            </a:p>
          </p:txBody>
        </p:sp>
      </p:grpSp>
      <p:sp>
        <p:nvSpPr>
          <p:cNvPr id="67" name="Rectangle 48"/>
          <p:cNvSpPr>
            <a:spLocks noChangeArrowheads="1"/>
          </p:cNvSpPr>
          <p:nvPr/>
        </p:nvSpPr>
        <p:spPr bwMode="auto">
          <a:xfrm rot="5400000" flipH="1">
            <a:off x="2146735" y="4111685"/>
            <a:ext cx="1440000" cy="1239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8" name="Freeform 67"/>
          <p:cNvSpPr>
            <a:spLocks/>
          </p:cNvSpPr>
          <p:nvPr/>
        </p:nvSpPr>
        <p:spPr bwMode="auto">
          <a:xfrm flipH="1">
            <a:off x="10545746" y="4102169"/>
            <a:ext cx="729783" cy="1059027"/>
          </a:xfrm>
          <a:custGeom>
            <a:avLst/>
            <a:gdLst>
              <a:gd name="T0" fmla="*/ 199 w 199"/>
              <a:gd name="T1" fmla="*/ 408 h 444"/>
              <a:gd name="T2" fmla="*/ 0 w 199"/>
              <a:gd name="T3" fmla="*/ 0 h 444"/>
              <a:gd name="T4" fmla="*/ 0 w 199"/>
              <a:gd name="T5" fmla="*/ 228 h 444"/>
              <a:gd name="T6" fmla="*/ 199 w 199"/>
              <a:gd name="T7" fmla="*/ 444 h 444"/>
              <a:gd name="T8" fmla="*/ 199 w 199"/>
              <a:gd name="T9" fmla="*/ 408 h 444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200 w 10000"/>
              <a:gd name="connsiteY2" fmla="*/ 739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200 w 10000"/>
              <a:gd name="connsiteY2" fmla="*/ 739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00 w 10000"/>
              <a:gd name="connsiteY0" fmla="*/ 9189 h 10000"/>
              <a:gd name="connsiteX1" fmla="*/ 0 w 10000"/>
              <a:gd name="connsiteY1" fmla="*/ 0 h 10000"/>
              <a:gd name="connsiteX2" fmla="*/ 335 w 10000"/>
              <a:gd name="connsiteY2" fmla="*/ 7573 h 10000"/>
              <a:gd name="connsiteX3" fmla="*/ 10000 w 10000"/>
              <a:gd name="connsiteY3" fmla="*/ 10000 h 10000"/>
              <a:gd name="connsiteX4" fmla="*/ 10000 w 10000"/>
              <a:gd name="connsiteY4" fmla="*/ 9189 h 10000"/>
              <a:gd name="connsiteX0" fmla="*/ 10083 w 10083"/>
              <a:gd name="connsiteY0" fmla="*/ 9189 h 10000"/>
              <a:gd name="connsiteX1" fmla="*/ 83 w 10083"/>
              <a:gd name="connsiteY1" fmla="*/ 0 h 10000"/>
              <a:gd name="connsiteX2" fmla="*/ 13 w 10083"/>
              <a:gd name="connsiteY2" fmla="*/ 7483 h 10000"/>
              <a:gd name="connsiteX3" fmla="*/ 10083 w 10083"/>
              <a:gd name="connsiteY3" fmla="*/ 10000 h 10000"/>
              <a:gd name="connsiteX4" fmla="*/ 10083 w 10083"/>
              <a:gd name="connsiteY4" fmla="*/ 9189 h 10000"/>
              <a:gd name="connsiteX0" fmla="*/ 10353 w 10353"/>
              <a:gd name="connsiteY0" fmla="*/ 8919 h 10000"/>
              <a:gd name="connsiteX1" fmla="*/ 83 w 10353"/>
              <a:gd name="connsiteY1" fmla="*/ 0 h 10000"/>
              <a:gd name="connsiteX2" fmla="*/ 13 w 10353"/>
              <a:gd name="connsiteY2" fmla="*/ 7483 h 10000"/>
              <a:gd name="connsiteX3" fmla="*/ 10083 w 10353"/>
              <a:gd name="connsiteY3" fmla="*/ 10000 h 10000"/>
              <a:gd name="connsiteX4" fmla="*/ 10353 w 10353"/>
              <a:gd name="connsiteY4" fmla="*/ 891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3" h="10000">
                <a:moveTo>
                  <a:pt x="10353" y="8919"/>
                </a:moveTo>
                <a:lnTo>
                  <a:pt x="83" y="0"/>
                </a:lnTo>
                <a:cubicBezTo>
                  <a:pt x="150" y="2464"/>
                  <a:pt x="-54" y="5019"/>
                  <a:pt x="13" y="7483"/>
                </a:cubicBezTo>
                <a:lnTo>
                  <a:pt x="10083" y="10000"/>
                </a:lnTo>
                <a:lnTo>
                  <a:pt x="10353" y="89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 flipH="1">
            <a:off x="11265135" y="4102169"/>
            <a:ext cx="924517" cy="807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0" name="Rectangle 45"/>
          <p:cNvSpPr>
            <a:spLocks noChangeArrowheads="1"/>
          </p:cNvSpPr>
          <p:nvPr/>
        </p:nvSpPr>
        <p:spPr bwMode="auto">
          <a:xfrm flipH="1">
            <a:off x="7369078" y="5039388"/>
            <a:ext cx="3187985" cy="12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1" name="Freeform 46"/>
          <p:cNvSpPr>
            <a:spLocks/>
          </p:cNvSpPr>
          <p:nvPr/>
        </p:nvSpPr>
        <p:spPr bwMode="auto">
          <a:xfrm flipH="1">
            <a:off x="4860304" y="4535334"/>
            <a:ext cx="514235" cy="624277"/>
          </a:xfrm>
          <a:custGeom>
            <a:avLst/>
            <a:gdLst>
              <a:gd name="T0" fmla="*/ 46 w 62"/>
              <a:gd name="T1" fmla="*/ 0 h 76"/>
              <a:gd name="T2" fmla="*/ 46 w 62"/>
              <a:gd name="T3" fmla="*/ 0 h 76"/>
              <a:gd name="T4" fmla="*/ 1 w 62"/>
              <a:gd name="T5" fmla="*/ 61 h 76"/>
              <a:gd name="T6" fmla="*/ 0 w 62"/>
              <a:gd name="T7" fmla="*/ 61 h 76"/>
              <a:gd name="T8" fmla="*/ 0 w 62"/>
              <a:gd name="T9" fmla="*/ 76 h 76"/>
              <a:gd name="T10" fmla="*/ 1 w 62"/>
              <a:gd name="T11" fmla="*/ 76 h 76"/>
              <a:gd name="T12" fmla="*/ 62 w 62"/>
              <a:gd name="T13" fmla="*/ 0 h 76"/>
              <a:gd name="T14" fmla="*/ 62 w 62"/>
              <a:gd name="T15" fmla="*/ 0 h 76"/>
              <a:gd name="T16" fmla="*/ 46 w 62"/>
              <a:gd name="T1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" h="76"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55"/>
                  <a:pt x="14" y="61"/>
                  <a:pt x="1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76"/>
                  <a:pt x="0" y="76"/>
                  <a:pt x="0" y="76"/>
                </a:cubicBezTo>
                <a:cubicBezTo>
                  <a:pt x="1" y="76"/>
                  <a:pt x="1" y="76"/>
                  <a:pt x="1" y="76"/>
                </a:cubicBezTo>
                <a:cubicBezTo>
                  <a:pt x="38" y="76"/>
                  <a:pt x="62" y="47"/>
                  <a:pt x="62" y="0"/>
                </a:cubicBezTo>
                <a:cubicBezTo>
                  <a:pt x="62" y="0"/>
                  <a:pt x="62" y="0"/>
                  <a:pt x="62" y="0"/>
                </a:cubicBezTo>
                <a:lnTo>
                  <a:pt x="4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2" name="Freeform 47"/>
          <p:cNvSpPr>
            <a:spLocks noEditPoints="1"/>
          </p:cNvSpPr>
          <p:nvPr/>
        </p:nvSpPr>
        <p:spPr bwMode="auto">
          <a:xfrm flipH="1">
            <a:off x="4533779" y="2099574"/>
            <a:ext cx="772201" cy="1792356"/>
          </a:xfrm>
          <a:custGeom>
            <a:avLst/>
            <a:gdLst>
              <a:gd name="T0" fmla="*/ 53 w 92"/>
              <a:gd name="T1" fmla="*/ 93 h 213"/>
              <a:gd name="T2" fmla="*/ 92 w 92"/>
              <a:gd name="T3" fmla="*/ 47 h 213"/>
              <a:gd name="T4" fmla="*/ 46 w 92"/>
              <a:gd name="T5" fmla="*/ 0 h 213"/>
              <a:gd name="T6" fmla="*/ 0 w 92"/>
              <a:gd name="T7" fmla="*/ 47 h 213"/>
              <a:gd name="T8" fmla="*/ 37 w 92"/>
              <a:gd name="T9" fmla="*/ 92 h 213"/>
              <a:gd name="T10" fmla="*/ 37 w 92"/>
              <a:gd name="T11" fmla="*/ 213 h 213"/>
              <a:gd name="T12" fmla="*/ 53 w 92"/>
              <a:gd name="T13" fmla="*/ 213 h 213"/>
              <a:gd name="T14" fmla="*/ 53 w 92"/>
              <a:gd name="T15" fmla="*/ 93 h 213"/>
              <a:gd name="T16" fmla="*/ 19 w 92"/>
              <a:gd name="T17" fmla="*/ 47 h 213"/>
              <a:gd name="T18" fmla="*/ 46 w 92"/>
              <a:gd name="T19" fmla="*/ 19 h 213"/>
              <a:gd name="T20" fmla="*/ 73 w 92"/>
              <a:gd name="T21" fmla="*/ 47 h 213"/>
              <a:gd name="T22" fmla="*/ 46 w 92"/>
              <a:gd name="T23" fmla="*/ 74 h 213"/>
              <a:gd name="T24" fmla="*/ 19 w 92"/>
              <a:gd name="T25" fmla="*/ 47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" h="213">
                <a:moveTo>
                  <a:pt x="53" y="93"/>
                </a:moveTo>
                <a:cubicBezTo>
                  <a:pt x="75" y="89"/>
                  <a:pt x="92" y="70"/>
                  <a:pt x="92" y="47"/>
                </a:cubicBezTo>
                <a:cubicBezTo>
                  <a:pt x="92" y="21"/>
                  <a:pt x="72" y="0"/>
                  <a:pt x="46" y="0"/>
                </a:cubicBezTo>
                <a:cubicBezTo>
                  <a:pt x="20" y="0"/>
                  <a:pt x="0" y="21"/>
                  <a:pt x="0" y="47"/>
                </a:cubicBezTo>
                <a:cubicBezTo>
                  <a:pt x="0" y="69"/>
                  <a:pt x="16" y="88"/>
                  <a:pt x="37" y="92"/>
                </a:cubicBezTo>
                <a:cubicBezTo>
                  <a:pt x="37" y="213"/>
                  <a:pt x="37" y="213"/>
                  <a:pt x="37" y="213"/>
                </a:cubicBezTo>
                <a:cubicBezTo>
                  <a:pt x="53" y="213"/>
                  <a:pt x="53" y="213"/>
                  <a:pt x="53" y="213"/>
                </a:cubicBezTo>
                <a:lnTo>
                  <a:pt x="53" y="93"/>
                </a:lnTo>
                <a:close/>
                <a:moveTo>
                  <a:pt x="19" y="47"/>
                </a:moveTo>
                <a:cubicBezTo>
                  <a:pt x="19" y="32"/>
                  <a:pt x="31" y="19"/>
                  <a:pt x="46" y="19"/>
                </a:cubicBezTo>
                <a:cubicBezTo>
                  <a:pt x="61" y="19"/>
                  <a:pt x="73" y="32"/>
                  <a:pt x="73" y="47"/>
                </a:cubicBezTo>
                <a:cubicBezTo>
                  <a:pt x="73" y="62"/>
                  <a:pt x="61" y="74"/>
                  <a:pt x="46" y="74"/>
                </a:cubicBezTo>
                <a:cubicBezTo>
                  <a:pt x="31" y="74"/>
                  <a:pt x="19" y="62"/>
                  <a:pt x="19" y="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3" name="TextBox 72"/>
          <p:cNvSpPr txBox="1"/>
          <p:nvPr/>
        </p:nvSpPr>
        <p:spPr>
          <a:xfrm flipH="1">
            <a:off x="4721662" y="2248729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  <a:endParaRPr lang="id-ID" sz="28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5" name="Rectangle 48"/>
          <p:cNvSpPr>
            <a:spLocks noChangeArrowheads="1"/>
          </p:cNvSpPr>
          <p:nvPr/>
        </p:nvSpPr>
        <p:spPr bwMode="auto">
          <a:xfrm rot="5400000" flipH="1">
            <a:off x="4388449" y="4034440"/>
            <a:ext cx="1080000" cy="13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 rot="5400000" flipH="1">
            <a:off x="6572039" y="3751134"/>
            <a:ext cx="720000" cy="136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7" name="Rectangle 48"/>
          <p:cNvSpPr>
            <a:spLocks noChangeArrowheads="1"/>
          </p:cNvSpPr>
          <p:nvPr/>
        </p:nvSpPr>
        <p:spPr bwMode="auto">
          <a:xfrm flipH="1">
            <a:off x="5349902" y="5039387"/>
            <a:ext cx="2160000" cy="118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8" name="Freeform 9"/>
          <p:cNvSpPr>
            <a:spLocks/>
          </p:cNvSpPr>
          <p:nvPr/>
        </p:nvSpPr>
        <p:spPr bwMode="auto">
          <a:xfrm flipH="1">
            <a:off x="11555243" y="4312903"/>
            <a:ext cx="401011" cy="381159"/>
          </a:xfrm>
          <a:custGeom>
            <a:avLst/>
            <a:gdLst>
              <a:gd name="T0" fmla="*/ 207 w 211"/>
              <a:gd name="T1" fmla="*/ 85 h 200"/>
              <a:gd name="T2" fmla="*/ 153 w 211"/>
              <a:gd name="T3" fmla="*/ 124 h 200"/>
              <a:gd name="T4" fmla="*/ 173 w 211"/>
              <a:gd name="T5" fmla="*/ 189 h 200"/>
              <a:gd name="T6" fmla="*/ 170 w 211"/>
              <a:gd name="T7" fmla="*/ 198 h 200"/>
              <a:gd name="T8" fmla="*/ 165 w 211"/>
              <a:gd name="T9" fmla="*/ 200 h 200"/>
              <a:gd name="T10" fmla="*/ 160 w 211"/>
              <a:gd name="T11" fmla="*/ 198 h 200"/>
              <a:gd name="T12" fmla="*/ 106 w 211"/>
              <a:gd name="T13" fmla="*/ 158 h 200"/>
              <a:gd name="T14" fmla="*/ 51 w 211"/>
              <a:gd name="T15" fmla="*/ 198 h 200"/>
              <a:gd name="T16" fmla="*/ 41 w 211"/>
              <a:gd name="T17" fmla="*/ 198 h 200"/>
              <a:gd name="T18" fmla="*/ 38 w 211"/>
              <a:gd name="T19" fmla="*/ 189 h 200"/>
              <a:gd name="T20" fmla="*/ 59 w 211"/>
              <a:gd name="T21" fmla="*/ 124 h 200"/>
              <a:gd name="T22" fmla="*/ 5 w 211"/>
              <a:gd name="T23" fmla="*/ 85 h 200"/>
              <a:gd name="T24" fmla="*/ 2 w 211"/>
              <a:gd name="T25" fmla="*/ 75 h 200"/>
              <a:gd name="T26" fmla="*/ 10 w 211"/>
              <a:gd name="T27" fmla="*/ 70 h 200"/>
              <a:gd name="T28" fmla="*/ 77 w 211"/>
              <a:gd name="T29" fmla="*/ 70 h 200"/>
              <a:gd name="T30" fmla="*/ 98 w 211"/>
              <a:gd name="T31" fmla="*/ 5 h 200"/>
              <a:gd name="T32" fmla="*/ 106 w 211"/>
              <a:gd name="T33" fmla="*/ 0 h 200"/>
              <a:gd name="T34" fmla="*/ 114 w 211"/>
              <a:gd name="T35" fmla="*/ 5 h 200"/>
              <a:gd name="T36" fmla="*/ 135 w 211"/>
              <a:gd name="T37" fmla="*/ 70 h 200"/>
              <a:gd name="T38" fmla="*/ 202 w 211"/>
              <a:gd name="T39" fmla="*/ 70 h 200"/>
              <a:gd name="T40" fmla="*/ 210 w 211"/>
              <a:gd name="T41" fmla="*/ 75 h 200"/>
              <a:gd name="T42" fmla="*/ 207 w 211"/>
              <a:gd name="T43" fmla="*/ 8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1" h="200">
                <a:moveTo>
                  <a:pt x="207" y="85"/>
                </a:moveTo>
                <a:cubicBezTo>
                  <a:pt x="153" y="124"/>
                  <a:pt x="153" y="124"/>
                  <a:pt x="153" y="124"/>
                </a:cubicBezTo>
                <a:cubicBezTo>
                  <a:pt x="173" y="189"/>
                  <a:pt x="173" y="189"/>
                  <a:pt x="173" y="189"/>
                </a:cubicBezTo>
                <a:cubicBezTo>
                  <a:pt x="175" y="192"/>
                  <a:pt x="173" y="196"/>
                  <a:pt x="170" y="198"/>
                </a:cubicBezTo>
                <a:cubicBezTo>
                  <a:pt x="169" y="199"/>
                  <a:pt x="167" y="200"/>
                  <a:pt x="165" y="200"/>
                </a:cubicBezTo>
                <a:cubicBezTo>
                  <a:pt x="164" y="200"/>
                  <a:pt x="162" y="199"/>
                  <a:pt x="160" y="198"/>
                </a:cubicBezTo>
                <a:cubicBezTo>
                  <a:pt x="106" y="158"/>
                  <a:pt x="106" y="158"/>
                  <a:pt x="106" y="158"/>
                </a:cubicBezTo>
                <a:cubicBezTo>
                  <a:pt x="51" y="198"/>
                  <a:pt x="51" y="198"/>
                  <a:pt x="51" y="198"/>
                </a:cubicBezTo>
                <a:cubicBezTo>
                  <a:pt x="48" y="200"/>
                  <a:pt x="44" y="200"/>
                  <a:pt x="41" y="198"/>
                </a:cubicBezTo>
                <a:cubicBezTo>
                  <a:pt x="38" y="196"/>
                  <a:pt x="37" y="192"/>
                  <a:pt x="38" y="189"/>
                </a:cubicBezTo>
                <a:cubicBezTo>
                  <a:pt x="59" y="124"/>
                  <a:pt x="59" y="124"/>
                  <a:pt x="59" y="124"/>
                </a:cubicBezTo>
                <a:cubicBezTo>
                  <a:pt x="5" y="85"/>
                  <a:pt x="5" y="85"/>
                  <a:pt x="5" y="85"/>
                </a:cubicBezTo>
                <a:cubicBezTo>
                  <a:pt x="2" y="83"/>
                  <a:pt x="0" y="79"/>
                  <a:pt x="2" y="75"/>
                </a:cubicBezTo>
                <a:cubicBezTo>
                  <a:pt x="3" y="72"/>
                  <a:pt x="6" y="70"/>
                  <a:pt x="10" y="70"/>
                </a:cubicBezTo>
                <a:cubicBezTo>
                  <a:pt x="77" y="70"/>
                  <a:pt x="77" y="70"/>
                  <a:pt x="77" y="70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2"/>
                  <a:pt x="102" y="0"/>
                  <a:pt x="106" y="0"/>
                </a:cubicBezTo>
                <a:cubicBezTo>
                  <a:pt x="110" y="0"/>
                  <a:pt x="113" y="2"/>
                  <a:pt x="114" y="5"/>
                </a:cubicBezTo>
                <a:cubicBezTo>
                  <a:pt x="135" y="70"/>
                  <a:pt x="135" y="70"/>
                  <a:pt x="135" y="70"/>
                </a:cubicBezTo>
                <a:cubicBezTo>
                  <a:pt x="202" y="70"/>
                  <a:pt x="202" y="70"/>
                  <a:pt x="202" y="70"/>
                </a:cubicBezTo>
                <a:cubicBezTo>
                  <a:pt x="206" y="70"/>
                  <a:pt x="209" y="72"/>
                  <a:pt x="210" y="75"/>
                </a:cubicBezTo>
                <a:cubicBezTo>
                  <a:pt x="211" y="79"/>
                  <a:pt x="210" y="83"/>
                  <a:pt x="207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9" name="TextBox 78"/>
          <p:cNvSpPr txBox="1"/>
          <p:nvPr/>
        </p:nvSpPr>
        <p:spPr>
          <a:xfrm flipH="1">
            <a:off x="5093885" y="3213021"/>
            <a:ext cx="16696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27-28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июня 2016г. О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бъявлен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открытый </a:t>
            </a:r>
            <a:r>
              <a:rPr lang="ru-RU" altLang="ru-RU" sz="1100" dirty="0" smtClean="0">
                <a:solidFill>
                  <a:schemeClr val="tx2"/>
                </a:solidFill>
                <a:latin typeface="Arial" charset="0"/>
              </a:rPr>
              <a:t>конкурс </a:t>
            </a:r>
            <a:r>
              <a:rPr lang="ru-RU" altLang="ru-RU" sz="1100" dirty="0">
                <a:solidFill>
                  <a:schemeClr val="tx2"/>
                </a:solidFill>
                <a:latin typeface="Arial" charset="0"/>
              </a:rPr>
              <a:t>на право заключения концессионного соглашения в отношении объектов, подлежащих модернизации согласно проекту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en-US" sz="11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0" name="Freeform 9"/>
          <p:cNvSpPr>
            <a:spLocks/>
          </p:cNvSpPr>
          <p:nvPr/>
        </p:nvSpPr>
        <p:spPr bwMode="auto">
          <a:xfrm flipH="1">
            <a:off x="5659813" y="2267219"/>
            <a:ext cx="475742" cy="452190"/>
          </a:xfrm>
          <a:custGeom>
            <a:avLst/>
            <a:gdLst>
              <a:gd name="T0" fmla="*/ 207 w 211"/>
              <a:gd name="T1" fmla="*/ 85 h 200"/>
              <a:gd name="T2" fmla="*/ 153 w 211"/>
              <a:gd name="T3" fmla="*/ 124 h 200"/>
              <a:gd name="T4" fmla="*/ 173 w 211"/>
              <a:gd name="T5" fmla="*/ 189 h 200"/>
              <a:gd name="T6" fmla="*/ 170 w 211"/>
              <a:gd name="T7" fmla="*/ 198 h 200"/>
              <a:gd name="T8" fmla="*/ 165 w 211"/>
              <a:gd name="T9" fmla="*/ 200 h 200"/>
              <a:gd name="T10" fmla="*/ 160 w 211"/>
              <a:gd name="T11" fmla="*/ 198 h 200"/>
              <a:gd name="T12" fmla="*/ 106 w 211"/>
              <a:gd name="T13" fmla="*/ 158 h 200"/>
              <a:gd name="T14" fmla="*/ 51 w 211"/>
              <a:gd name="T15" fmla="*/ 198 h 200"/>
              <a:gd name="T16" fmla="*/ 41 w 211"/>
              <a:gd name="T17" fmla="*/ 198 h 200"/>
              <a:gd name="T18" fmla="*/ 38 w 211"/>
              <a:gd name="T19" fmla="*/ 189 h 200"/>
              <a:gd name="T20" fmla="*/ 59 w 211"/>
              <a:gd name="T21" fmla="*/ 124 h 200"/>
              <a:gd name="T22" fmla="*/ 5 w 211"/>
              <a:gd name="T23" fmla="*/ 85 h 200"/>
              <a:gd name="T24" fmla="*/ 2 w 211"/>
              <a:gd name="T25" fmla="*/ 75 h 200"/>
              <a:gd name="T26" fmla="*/ 10 w 211"/>
              <a:gd name="T27" fmla="*/ 70 h 200"/>
              <a:gd name="T28" fmla="*/ 77 w 211"/>
              <a:gd name="T29" fmla="*/ 70 h 200"/>
              <a:gd name="T30" fmla="*/ 98 w 211"/>
              <a:gd name="T31" fmla="*/ 5 h 200"/>
              <a:gd name="T32" fmla="*/ 106 w 211"/>
              <a:gd name="T33" fmla="*/ 0 h 200"/>
              <a:gd name="T34" fmla="*/ 114 w 211"/>
              <a:gd name="T35" fmla="*/ 5 h 200"/>
              <a:gd name="T36" fmla="*/ 135 w 211"/>
              <a:gd name="T37" fmla="*/ 70 h 200"/>
              <a:gd name="T38" fmla="*/ 202 w 211"/>
              <a:gd name="T39" fmla="*/ 70 h 200"/>
              <a:gd name="T40" fmla="*/ 210 w 211"/>
              <a:gd name="T41" fmla="*/ 75 h 200"/>
              <a:gd name="T42" fmla="*/ 207 w 211"/>
              <a:gd name="T43" fmla="*/ 8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1" h="200">
                <a:moveTo>
                  <a:pt x="207" y="85"/>
                </a:moveTo>
                <a:cubicBezTo>
                  <a:pt x="153" y="124"/>
                  <a:pt x="153" y="124"/>
                  <a:pt x="153" y="124"/>
                </a:cubicBezTo>
                <a:cubicBezTo>
                  <a:pt x="173" y="189"/>
                  <a:pt x="173" y="189"/>
                  <a:pt x="173" y="189"/>
                </a:cubicBezTo>
                <a:cubicBezTo>
                  <a:pt x="175" y="192"/>
                  <a:pt x="173" y="196"/>
                  <a:pt x="170" y="198"/>
                </a:cubicBezTo>
                <a:cubicBezTo>
                  <a:pt x="169" y="199"/>
                  <a:pt x="167" y="200"/>
                  <a:pt x="165" y="200"/>
                </a:cubicBezTo>
                <a:cubicBezTo>
                  <a:pt x="164" y="200"/>
                  <a:pt x="162" y="199"/>
                  <a:pt x="160" y="198"/>
                </a:cubicBezTo>
                <a:cubicBezTo>
                  <a:pt x="106" y="158"/>
                  <a:pt x="106" y="158"/>
                  <a:pt x="106" y="158"/>
                </a:cubicBezTo>
                <a:cubicBezTo>
                  <a:pt x="51" y="198"/>
                  <a:pt x="51" y="198"/>
                  <a:pt x="51" y="198"/>
                </a:cubicBezTo>
                <a:cubicBezTo>
                  <a:pt x="48" y="200"/>
                  <a:pt x="44" y="200"/>
                  <a:pt x="41" y="198"/>
                </a:cubicBezTo>
                <a:cubicBezTo>
                  <a:pt x="38" y="196"/>
                  <a:pt x="37" y="192"/>
                  <a:pt x="38" y="189"/>
                </a:cubicBezTo>
                <a:cubicBezTo>
                  <a:pt x="59" y="124"/>
                  <a:pt x="59" y="124"/>
                  <a:pt x="59" y="124"/>
                </a:cubicBezTo>
                <a:cubicBezTo>
                  <a:pt x="5" y="85"/>
                  <a:pt x="5" y="85"/>
                  <a:pt x="5" y="85"/>
                </a:cubicBezTo>
                <a:cubicBezTo>
                  <a:pt x="2" y="83"/>
                  <a:pt x="0" y="79"/>
                  <a:pt x="2" y="75"/>
                </a:cubicBezTo>
                <a:cubicBezTo>
                  <a:pt x="3" y="72"/>
                  <a:pt x="6" y="70"/>
                  <a:pt x="10" y="70"/>
                </a:cubicBezTo>
                <a:cubicBezTo>
                  <a:pt x="77" y="70"/>
                  <a:pt x="77" y="70"/>
                  <a:pt x="77" y="70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2"/>
                  <a:pt x="102" y="0"/>
                  <a:pt x="106" y="0"/>
                </a:cubicBezTo>
                <a:cubicBezTo>
                  <a:pt x="110" y="0"/>
                  <a:pt x="113" y="2"/>
                  <a:pt x="114" y="5"/>
                </a:cubicBezTo>
                <a:cubicBezTo>
                  <a:pt x="135" y="70"/>
                  <a:pt x="135" y="70"/>
                  <a:pt x="135" y="70"/>
                </a:cubicBezTo>
                <a:cubicBezTo>
                  <a:pt x="202" y="70"/>
                  <a:pt x="202" y="70"/>
                  <a:pt x="202" y="70"/>
                </a:cubicBezTo>
                <a:cubicBezTo>
                  <a:pt x="206" y="70"/>
                  <a:pt x="209" y="72"/>
                  <a:pt x="210" y="75"/>
                </a:cubicBezTo>
                <a:cubicBezTo>
                  <a:pt x="211" y="79"/>
                  <a:pt x="210" y="83"/>
                  <a:pt x="207" y="8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81" name="TextBox 80"/>
          <p:cNvSpPr txBox="1"/>
          <p:nvPr/>
        </p:nvSpPr>
        <p:spPr>
          <a:xfrm flipH="1">
            <a:off x="5073062" y="2892366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Шаг</a:t>
            </a:r>
            <a:r>
              <a:rPr lang="id-ID" sz="16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02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2" name="TextBox 81"/>
          <p:cNvSpPr txBox="1">
            <a:spLocks noChangeAspect="1"/>
          </p:cNvSpPr>
          <p:nvPr/>
        </p:nvSpPr>
        <p:spPr>
          <a:xfrm>
            <a:off x="559040" y="6495163"/>
            <a:ext cx="5491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1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9500"/>
                            </p:stCondLst>
                            <p:childTnLst>
                              <p:par>
                                <p:cTn id="1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5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42" grpId="0" animBg="1"/>
      <p:bldP spid="48" grpId="0"/>
      <p:bldP spid="49" grpId="0"/>
      <p:bldP spid="50" grpId="0"/>
      <p:bldP spid="51" grpId="0"/>
      <p:bldP spid="52" grpId="0"/>
      <p:bldP spid="53" grpId="0"/>
      <p:bldP spid="61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  <p:bldP spid="75" grpId="0" animBg="1"/>
      <p:bldP spid="76" grpId="0" animBg="1"/>
      <p:bldP spid="77" grpId="0" animBg="1"/>
      <p:bldP spid="78" grpId="0" animBg="1"/>
      <p:bldP spid="79" grpId="0"/>
      <p:bldP spid="80" grpId="0" animBg="1"/>
      <p:bldP spid="8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556500" y="1125616"/>
            <a:ext cx="2959100" cy="938667"/>
            <a:chOff x="7772400" y="2379175"/>
            <a:chExt cx="2959100" cy="938667"/>
          </a:xfrm>
        </p:grpSpPr>
        <p:cxnSp>
          <p:nvCxnSpPr>
            <p:cNvPr id="76" name="Straight Connector 75"/>
            <p:cNvCxnSpPr/>
            <p:nvPr/>
          </p:nvCxnSpPr>
          <p:spPr>
            <a:xfrm flipH="1">
              <a:off x="7772400" y="2831643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>
            <a:xfrm>
              <a:off x="8492400" y="2379175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556500" y="3326733"/>
            <a:ext cx="2959100" cy="938667"/>
            <a:chOff x="7772400" y="3881048"/>
            <a:chExt cx="2959100" cy="938667"/>
          </a:xfrm>
        </p:grpSpPr>
        <p:cxnSp>
          <p:nvCxnSpPr>
            <p:cNvPr id="77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11639" y="2187929"/>
            <a:ext cx="2951014" cy="938667"/>
            <a:chOff x="1484639" y="2379175"/>
            <a:chExt cx="2951014" cy="938667"/>
          </a:xfrm>
        </p:grpSpPr>
        <p:cxnSp>
          <p:nvCxnSpPr>
            <p:cNvPr id="74" name="Straight Connector 73"/>
            <p:cNvCxnSpPr/>
            <p:nvPr/>
          </p:nvCxnSpPr>
          <p:spPr>
            <a:xfrm flipH="1">
              <a:off x="3715653" y="282733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/>
            <p:cNvSpPr/>
            <p:nvPr/>
          </p:nvSpPr>
          <p:spPr>
            <a:xfrm>
              <a:off x="1484639" y="2379175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11639" y="3326733"/>
            <a:ext cx="2951014" cy="938667"/>
            <a:chOff x="1484639" y="3881048"/>
            <a:chExt cx="2951014" cy="938667"/>
          </a:xfrm>
        </p:grpSpPr>
        <p:cxnSp>
          <p:nvCxnSpPr>
            <p:cNvPr id="75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40582" y="60088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ВЫПОЛНЕНИЕ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ОБЯЗАТЕЛЬСТВ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Правилами и методическими рекомендациями  Фонда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ЖКХ предусмотрены требования, обязательные для выполнения соискателями финансирования программы модернизации в сфере ЖКХ  </a:t>
            </a:r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67399" y="1213731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 5"/>
          <p:cNvSpPr>
            <a:spLocks noEditPoints="1"/>
          </p:cNvSpPr>
          <p:nvPr/>
        </p:nvSpPr>
        <p:spPr bwMode="auto">
          <a:xfrm>
            <a:off x="3334429" y="3706904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0" name="Freeform 43"/>
          <p:cNvSpPr>
            <a:spLocks noEditPoints="1"/>
          </p:cNvSpPr>
          <p:nvPr/>
        </p:nvSpPr>
        <p:spPr bwMode="auto">
          <a:xfrm>
            <a:off x="8380823" y="3662782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8463369" y="1084677"/>
            <a:ext cx="203997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Актуализирован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ы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постановлением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 Администрации </a:t>
            </a:r>
            <a:r>
              <a:rPr lang="en-US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         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09.08.2016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№ 396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и  решением совета депутатов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от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08.09.2016 №75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l"/>
            <a:endParaRPr lang="ru-RU" altLang="ru-RU" sz="1000" dirty="0">
              <a:solidFill>
                <a:srgbClr val="4D4D4D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9" name="Content Placeholder 2"/>
          <p:cNvSpPr txBox="1">
            <a:spLocks/>
          </p:cNvSpPr>
          <p:nvPr/>
        </p:nvSpPr>
        <p:spPr>
          <a:xfrm>
            <a:off x="1653756" y="2311988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Регистрация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 собственности на модернизируемые объекты</a:t>
            </a:r>
          </a:p>
          <a:p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8743102" y="3381734"/>
            <a:ext cx="173172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Техническое обследование проведено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. Акт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технического  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обследования составлен 27.06.2016</a:t>
            </a:r>
          </a:p>
        </p:txBody>
      </p:sp>
      <p:sp>
        <p:nvSpPr>
          <p:cNvPr id="81" name="Content Placeholder 2"/>
          <p:cNvSpPr txBox="1">
            <a:spLocks/>
          </p:cNvSpPr>
          <p:nvPr/>
        </p:nvSpPr>
        <p:spPr>
          <a:xfrm>
            <a:off x="1673396" y="3438767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Проведение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технического обследования системы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теплоснабжения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547276" y="1963586"/>
            <a:ext cx="2955684" cy="3308031"/>
            <a:chOff x="4547276" y="2027086"/>
            <a:chExt cx="2955684" cy="3308031"/>
          </a:xfrm>
        </p:grpSpPr>
        <p:sp>
          <p:nvSpPr>
            <p:cNvPr id="25" name="Freeform 24"/>
            <p:cNvSpPr/>
            <p:nvPr/>
          </p:nvSpPr>
          <p:spPr>
            <a:xfrm>
              <a:off x="4648245" y="2309590"/>
              <a:ext cx="1387025" cy="2743466"/>
            </a:xfrm>
            <a:custGeom>
              <a:avLst/>
              <a:gdLst>
                <a:gd name="connsiteX0" fmla="*/ 279481 w 2743466"/>
                <a:gd name="connsiteY0" fmla="*/ 0 h 1676548"/>
                <a:gd name="connsiteX1" fmla="*/ 2463985 w 2743466"/>
                <a:gd name="connsiteY1" fmla="*/ 0 h 1676548"/>
                <a:gd name="connsiteX2" fmla="*/ 2743466 w 2743466"/>
                <a:gd name="connsiteY2" fmla="*/ 279481 h 1676548"/>
                <a:gd name="connsiteX3" fmla="*/ 2743466 w 2743466"/>
                <a:gd name="connsiteY3" fmla="*/ 1676548 h 1676548"/>
                <a:gd name="connsiteX4" fmla="*/ 2743466 w 2743466"/>
                <a:gd name="connsiteY4" fmla="*/ 1676548 h 1676548"/>
                <a:gd name="connsiteX5" fmla="*/ 0 w 2743466"/>
                <a:gd name="connsiteY5" fmla="*/ 1676548 h 1676548"/>
                <a:gd name="connsiteX6" fmla="*/ 0 w 2743466"/>
                <a:gd name="connsiteY6" fmla="*/ 1676548 h 1676548"/>
                <a:gd name="connsiteX7" fmla="*/ 0 w 2743466"/>
                <a:gd name="connsiteY7" fmla="*/ 279481 h 1676548"/>
                <a:gd name="connsiteX8" fmla="*/ 279481 w 2743466"/>
                <a:gd name="connsiteY8" fmla="*/ 0 h 167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3466" h="1676548">
                  <a:moveTo>
                    <a:pt x="1" y="1505756"/>
                  </a:moveTo>
                  <a:lnTo>
                    <a:pt x="1" y="170792"/>
                  </a:lnTo>
                  <a:cubicBezTo>
                    <a:pt x="1" y="76466"/>
                    <a:pt x="204757" y="0"/>
                    <a:pt x="457337" y="0"/>
                  </a:cubicBezTo>
                  <a:lnTo>
                    <a:pt x="2743465" y="0"/>
                  </a:lnTo>
                  <a:lnTo>
                    <a:pt x="2743465" y="0"/>
                  </a:lnTo>
                  <a:lnTo>
                    <a:pt x="2743465" y="1676548"/>
                  </a:lnTo>
                  <a:lnTo>
                    <a:pt x="2743465" y="1676548"/>
                  </a:lnTo>
                  <a:lnTo>
                    <a:pt x="457337" y="1676548"/>
                  </a:lnTo>
                  <a:cubicBezTo>
                    <a:pt x="204757" y="1676548"/>
                    <a:pt x="1" y="1600082"/>
                    <a:pt x="1" y="1505756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8067" tIns="342208" rIns="234316" bIns="342206" numCol="1" spcCol="1270" anchor="t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100" kern="120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111400" y="2309590"/>
              <a:ext cx="1386680" cy="2743466"/>
            </a:xfrm>
            <a:custGeom>
              <a:avLst/>
              <a:gdLst>
                <a:gd name="connsiteX0" fmla="*/ 279481 w 2743466"/>
                <a:gd name="connsiteY0" fmla="*/ 0 h 1676548"/>
                <a:gd name="connsiteX1" fmla="*/ 2463985 w 2743466"/>
                <a:gd name="connsiteY1" fmla="*/ 0 h 1676548"/>
                <a:gd name="connsiteX2" fmla="*/ 2743466 w 2743466"/>
                <a:gd name="connsiteY2" fmla="*/ 279481 h 1676548"/>
                <a:gd name="connsiteX3" fmla="*/ 2743466 w 2743466"/>
                <a:gd name="connsiteY3" fmla="*/ 1676548 h 1676548"/>
                <a:gd name="connsiteX4" fmla="*/ 2743466 w 2743466"/>
                <a:gd name="connsiteY4" fmla="*/ 1676548 h 1676548"/>
                <a:gd name="connsiteX5" fmla="*/ 0 w 2743466"/>
                <a:gd name="connsiteY5" fmla="*/ 1676548 h 1676548"/>
                <a:gd name="connsiteX6" fmla="*/ 0 w 2743466"/>
                <a:gd name="connsiteY6" fmla="*/ 1676548 h 1676548"/>
                <a:gd name="connsiteX7" fmla="*/ 0 w 2743466"/>
                <a:gd name="connsiteY7" fmla="*/ 279481 h 1676548"/>
                <a:gd name="connsiteX8" fmla="*/ 279481 w 2743466"/>
                <a:gd name="connsiteY8" fmla="*/ 0 h 167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3466" h="1676548">
                  <a:moveTo>
                    <a:pt x="2743466" y="170792"/>
                  </a:moveTo>
                  <a:lnTo>
                    <a:pt x="2743466" y="1505756"/>
                  </a:lnTo>
                  <a:cubicBezTo>
                    <a:pt x="2743466" y="1600082"/>
                    <a:pt x="2538709" y="1676548"/>
                    <a:pt x="2286129" y="1676548"/>
                  </a:cubicBezTo>
                  <a:lnTo>
                    <a:pt x="0" y="1676548"/>
                  </a:lnTo>
                  <a:lnTo>
                    <a:pt x="0" y="167654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86129" y="0"/>
                  </a:lnTo>
                  <a:cubicBezTo>
                    <a:pt x="2538709" y="0"/>
                    <a:pt x="2743466" y="76466"/>
                    <a:pt x="2743466" y="17079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50000"/>
                <a:hueOff val="-1487505"/>
                <a:satOff val="-69014"/>
                <a:lumOff val="521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4315" tIns="342208" rIns="238067" bIns="342206" numCol="1" spcCol="1270" anchor="t" anchorCtr="0">
              <a:noAutofit/>
            </a:bodyPr>
            <a:lstStyle/>
            <a:p>
              <a:pPr lvl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100" kern="1200" dirty="0"/>
            </a:p>
          </p:txBody>
        </p:sp>
        <p:sp>
          <p:nvSpPr>
            <p:cNvPr id="27" name="Block Arc 26"/>
            <p:cNvSpPr/>
            <p:nvPr/>
          </p:nvSpPr>
          <p:spPr>
            <a:xfrm>
              <a:off x="5713164" y="2027086"/>
              <a:ext cx="719999" cy="539991"/>
            </a:xfrm>
            <a:prstGeom prst="blockArc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Block Arc 27"/>
            <p:cNvSpPr/>
            <p:nvPr/>
          </p:nvSpPr>
          <p:spPr>
            <a:xfrm rot="10800000">
              <a:off x="5713164" y="4795126"/>
              <a:ext cx="719999" cy="539991"/>
            </a:xfrm>
            <a:prstGeom prst="blockArc">
              <a:avLst/>
            </a:prstGeom>
            <a:ln w="254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2">
                <a:hueOff val="-1433582"/>
                <a:satOff val="-34544"/>
                <a:lumOff val="-20785"/>
                <a:alphaOff val="0"/>
              </a:schemeClr>
            </a:fillRef>
            <a:effectRef idx="0">
              <a:schemeClr val="accent2">
                <a:hueOff val="-1433582"/>
                <a:satOff val="-34544"/>
                <a:lumOff val="-207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Content Placeholder 2"/>
            <p:cNvSpPr txBox="1">
              <a:spLocks/>
            </p:cNvSpPr>
            <p:nvPr/>
          </p:nvSpPr>
          <p:spPr>
            <a:xfrm>
              <a:off x="4547276" y="2377077"/>
              <a:ext cx="1479643" cy="231462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1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0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900" b="1" dirty="0" smtClean="0">
                  <a:latin typeface="Roboto" panose="02000000000000000000" pitchFamily="2" charset="0"/>
                  <a:ea typeface="Roboto" panose="02000000000000000000" pitchFamily="2" charset="0"/>
                </a:rPr>
                <a:t>ФИНАНСОВЫЕ ОБЯЗАТЕЛЬСТВА НОВОСИБИРСКОЙ ОБЛАСТИ</a:t>
              </a:r>
              <a:endParaRPr lang="id-ID" sz="900" b="1" dirty="0" smtClean="0"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lvl="0"/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Средства </a:t>
              </a:r>
              <a:r>
                <a:rPr lang="ru-RU" altLang="ru-RU" sz="1000" dirty="0" err="1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софинансирования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мероприятий </a:t>
              </a:r>
              <a:r>
                <a:rPr lang="ru-RU" altLang="ru-RU" sz="10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по проекту 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в размере </a:t>
              </a:r>
              <a:r>
                <a:rPr lang="ru-RU" altLang="ru-RU" sz="105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20%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от общего объема финансирования 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внесены </a:t>
              </a:r>
              <a:r>
                <a:rPr lang="ru-RU" altLang="ru-RU" sz="10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в </a:t>
              </a:r>
              <a:r>
                <a:rPr lang="ru-RU" altLang="ru-RU" sz="1000" dirty="0" smtClean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бюджет НСО Распоряжением </a:t>
              </a:r>
              <a:r>
                <a:rPr lang="ru-RU" altLang="ru-RU" sz="1000" dirty="0">
                  <a:solidFill>
                    <a:schemeClr val="bg1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Правительства Новосибирской области 352-РП от 27.09.16</a:t>
              </a:r>
            </a:p>
            <a:p>
              <a:r>
                <a:rPr lang="id-ID" sz="900" dirty="0" smtClean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.</a:t>
              </a:r>
              <a:endParaRPr lang="id-ID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84" name="Content Placeholder 2"/>
            <p:cNvSpPr txBox="1">
              <a:spLocks/>
            </p:cNvSpPr>
            <p:nvPr/>
          </p:nvSpPr>
          <p:spPr>
            <a:xfrm>
              <a:off x="6133476" y="2365202"/>
              <a:ext cx="1369484" cy="2314625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1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20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sz="900" b="1" dirty="0" smtClean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СРЕДСТВА ФОНДА СОДЕЙСТВИЯ РЕФОРМИРОВАНИЯ ЖКХ</a:t>
              </a:r>
              <a:endParaRPr lang="id-ID" sz="9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algn="l"/>
              <a:r>
                <a:rPr lang="ru-RU" sz="1000" dirty="0" smtClean="0">
                  <a:latin typeface="Times New Roman" charset="0"/>
                  <a:ea typeface="Times New Roman" charset="0"/>
                  <a:cs typeface="Times New Roman" charset="0"/>
                </a:rPr>
                <a:t>Средства </a:t>
              </a:r>
              <a:r>
                <a:rPr lang="ru-RU" sz="1000" dirty="0" err="1" smtClean="0">
                  <a:latin typeface="Times New Roman" charset="0"/>
                  <a:ea typeface="Times New Roman" charset="0"/>
                  <a:cs typeface="Times New Roman" charset="0"/>
                </a:rPr>
                <a:t>софинансирования</a:t>
              </a:r>
              <a:r>
                <a:rPr lang="ru-RU" sz="1000" dirty="0" smtClean="0">
                  <a:latin typeface="Times New Roman" charset="0"/>
                  <a:ea typeface="Times New Roman" charset="0"/>
                  <a:cs typeface="Times New Roman" charset="0"/>
                </a:rPr>
                <a:t>, выделяемые Фондом содействия реформирования ЖКХ в размере </a:t>
              </a:r>
              <a:r>
                <a:rPr lang="ru-RU" sz="1050" dirty="0" smtClean="0">
                  <a:latin typeface="Times New Roman" charset="0"/>
                  <a:ea typeface="Times New Roman" charset="0"/>
                  <a:cs typeface="Times New Roman" charset="0"/>
                </a:rPr>
                <a:t>60%</a:t>
              </a:r>
              <a:r>
                <a:rPr lang="ru-RU" sz="1000" dirty="0" smtClean="0">
                  <a:latin typeface="Times New Roman" charset="0"/>
                  <a:ea typeface="Times New Roman" charset="0"/>
                  <a:cs typeface="Times New Roman" charset="0"/>
                </a:rPr>
                <a:t> от общего объема финансирования   </a:t>
              </a:r>
              <a:r>
                <a:rPr lang="ru-RU" sz="1000" dirty="0" smtClean="0">
                  <a:latin typeface="Times New Roman" charset="0"/>
                  <a:ea typeface="Times New Roman" charset="0"/>
                  <a:cs typeface="Times New Roman" charset="0"/>
                </a:rPr>
                <a:t>зарезервированы </a:t>
              </a:r>
              <a:r>
                <a:rPr lang="ru-RU" sz="1000" dirty="0" smtClean="0">
                  <a:latin typeface="Times New Roman" charset="0"/>
                  <a:ea typeface="Times New Roman" charset="0"/>
                  <a:cs typeface="Times New Roman" charset="0"/>
                </a:rPr>
                <a:t>решением Правления</a:t>
              </a:r>
              <a:endParaRPr lang="id-ID" sz="10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374915" y="4952479"/>
              <a:ext cx="457200" cy="234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304740" y="4973679"/>
              <a:ext cx="457200" cy="23461"/>
            </a:xfrm>
            <a:prstGeom prst="rect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3" name="Group 33"/>
          <p:cNvGrpSpPr/>
          <p:nvPr/>
        </p:nvGrpSpPr>
        <p:grpSpPr>
          <a:xfrm>
            <a:off x="1602675" y="4447317"/>
            <a:ext cx="2951014" cy="938667"/>
            <a:chOff x="1484639" y="3881048"/>
            <a:chExt cx="2951014" cy="938667"/>
          </a:xfrm>
        </p:grpSpPr>
        <p:cxnSp>
          <p:nvCxnSpPr>
            <p:cNvPr id="54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56" name="Freeform 5"/>
          <p:cNvSpPr>
            <a:spLocks noEditPoints="1"/>
          </p:cNvSpPr>
          <p:nvPr/>
        </p:nvSpPr>
        <p:spPr bwMode="auto">
          <a:xfrm>
            <a:off x="3325465" y="4827488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624091" y="4478669"/>
            <a:ext cx="183643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Заключение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концессионного соглашения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в соответствии с долгосрочными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параметров регулирования деятельности концессионера</a:t>
            </a:r>
          </a:p>
          <a:p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60" name="Group 33"/>
          <p:cNvGrpSpPr/>
          <p:nvPr/>
        </p:nvGrpSpPr>
        <p:grpSpPr>
          <a:xfrm>
            <a:off x="1616122" y="1085567"/>
            <a:ext cx="2951014" cy="938667"/>
            <a:chOff x="1484639" y="3881048"/>
            <a:chExt cx="2951014" cy="938667"/>
          </a:xfrm>
        </p:grpSpPr>
        <p:cxnSp>
          <p:nvCxnSpPr>
            <p:cNvPr id="61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71" name="Freeform 5"/>
          <p:cNvSpPr>
            <a:spLocks noEditPoints="1"/>
          </p:cNvSpPr>
          <p:nvPr/>
        </p:nvSpPr>
        <p:spPr bwMode="auto">
          <a:xfrm>
            <a:off x="3338912" y="1465738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1634710" y="1145121"/>
            <a:ext cx="1775589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95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Актуализация схемы теплоснабжения МО</a:t>
            </a:r>
          </a:p>
          <a:p>
            <a:pPr algn="l"/>
            <a:r>
              <a:rPr lang="ru-RU" sz="95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Актуализация плана комплексного развития МО  </a:t>
            </a:r>
            <a:endParaRPr lang="en-US" sz="95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73" name="Group 89"/>
          <p:cNvGrpSpPr/>
          <p:nvPr/>
        </p:nvGrpSpPr>
        <p:grpSpPr>
          <a:xfrm>
            <a:off x="7547536" y="4460764"/>
            <a:ext cx="2959100" cy="938667"/>
            <a:chOff x="7772400" y="3881048"/>
            <a:chExt cx="2959100" cy="938667"/>
          </a:xfrm>
        </p:grpSpPr>
        <p:cxnSp>
          <p:nvCxnSpPr>
            <p:cNvPr id="83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3" name="Freeform 43"/>
          <p:cNvSpPr>
            <a:spLocks noEditPoints="1"/>
          </p:cNvSpPr>
          <p:nvPr/>
        </p:nvSpPr>
        <p:spPr bwMode="auto">
          <a:xfrm>
            <a:off x="8371859" y="4796813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94" name="Content Placeholder 2"/>
          <p:cNvSpPr txBox="1">
            <a:spLocks/>
          </p:cNvSpPr>
          <p:nvPr/>
        </p:nvSpPr>
        <p:spPr>
          <a:xfrm>
            <a:off x="8568208" y="4476380"/>
            <a:ext cx="1969376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Концессионное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соглашение подписано 15.09.2016г. Долгосрочные параметры регулирования деятельности концессионера учтены</a:t>
            </a:r>
          </a:p>
          <a:p>
            <a:pPr algn="l"/>
            <a:r>
              <a:rPr lang="id-ID" sz="95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95" name="Group 89"/>
          <p:cNvGrpSpPr/>
          <p:nvPr/>
        </p:nvGrpSpPr>
        <p:grpSpPr>
          <a:xfrm>
            <a:off x="7560983" y="2201668"/>
            <a:ext cx="2959100" cy="938667"/>
            <a:chOff x="7772400" y="3881048"/>
            <a:chExt cx="2959100" cy="938667"/>
          </a:xfrm>
        </p:grpSpPr>
        <p:cxnSp>
          <p:nvCxnSpPr>
            <p:cNvPr id="96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99" name="Content Placeholder 2"/>
          <p:cNvSpPr txBox="1">
            <a:spLocks/>
          </p:cNvSpPr>
          <p:nvPr/>
        </p:nvSpPr>
        <p:spPr>
          <a:xfrm>
            <a:off x="8463369" y="2230731"/>
            <a:ext cx="206076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Права собственности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зарегистрированы.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Свидетельства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о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 государственной           регистрации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прав получены</a:t>
            </a:r>
          </a:p>
          <a:p>
            <a:endParaRPr lang="en-US" sz="950" b="1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4" name="Freeform 43"/>
          <p:cNvSpPr>
            <a:spLocks noEditPoints="1"/>
          </p:cNvSpPr>
          <p:nvPr/>
        </p:nvSpPr>
        <p:spPr bwMode="auto">
          <a:xfrm>
            <a:off x="8398753" y="248392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grpSp>
        <p:nvGrpSpPr>
          <p:cNvPr id="105" name="Group 33"/>
          <p:cNvGrpSpPr/>
          <p:nvPr/>
        </p:nvGrpSpPr>
        <p:grpSpPr>
          <a:xfrm>
            <a:off x="1607158" y="5527560"/>
            <a:ext cx="2951014" cy="938667"/>
            <a:chOff x="1484639" y="3881048"/>
            <a:chExt cx="2951014" cy="938667"/>
          </a:xfrm>
        </p:grpSpPr>
        <p:cxnSp>
          <p:nvCxnSpPr>
            <p:cNvPr id="106" name="Straight Connector 74"/>
            <p:cNvCxnSpPr/>
            <p:nvPr/>
          </p:nvCxnSpPr>
          <p:spPr>
            <a:xfrm flipH="1">
              <a:off x="3715653" y="4355641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oval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ounded Rectangle 88"/>
            <p:cNvSpPr/>
            <p:nvPr/>
          </p:nvSpPr>
          <p:spPr>
            <a:xfrm>
              <a:off x="1484639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08" name="Freeform 5"/>
          <p:cNvSpPr>
            <a:spLocks noEditPoints="1"/>
          </p:cNvSpPr>
          <p:nvPr/>
        </p:nvSpPr>
        <p:spPr bwMode="auto">
          <a:xfrm>
            <a:off x="3329948" y="5907731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09" name="Content Placeholder 2"/>
          <p:cNvSpPr txBox="1">
            <a:spLocks/>
          </p:cNvSpPr>
          <p:nvPr/>
        </p:nvSpPr>
        <p:spPr>
          <a:xfrm>
            <a:off x="1642021" y="5692038"/>
            <a:ext cx="1510583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Разработка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проектной документации и государственная экспертиза</a:t>
            </a:r>
          </a:p>
        </p:txBody>
      </p:sp>
      <p:grpSp>
        <p:nvGrpSpPr>
          <p:cNvPr id="110" name="Group 89"/>
          <p:cNvGrpSpPr/>
          <p:nvPr/>
        </p:nvGrpSpPr>
        <p:grpSpPr>
          <a:xfrm>
            <a:off x="7552019" y="5527560"/>
            <a:ext cx="2959100" cy="938667"/>
            <a:chOff x="7772400" y="3881048"/>
            <a:chExt cx="2959100" cy="938667"/>
          </a:xfrm>
        </p:grpSpPr>
        <p:cxnSp>
          <p:nvCxnSpPr>
            <p:cNvPr id="111" name="Straight Connector 76"/>
            <p:cNvCxnSpPr/>
            <p:nvPr/>
          </p:nvCxnSpPr>
          <p:spPr>
            <a:xfrm flipH="1">
              <a:off x="7772400" y="4359947"/>
              <a:ext cx="720000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ounded Rectangle 86"/>
            <p:cNvSpPr/>
            <p:nvPr/>
          </p:nvSpPr>
          <p:spPr>
            <a:xfrm>
              <a:off x="8492400" y="3881048"/>
              <a:ext cx="2239100" cy="938667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13" name="Freeform 43"/>
          <p:cNvSpPr>
            <a:spLocks noEditPoints="1"/>
          </p:cNvSpPr>
          <p:nvPr/>
        </p:nvSpPr>
        <p:spPr bwMode="auto">
          <a:xfrm>
            <a:off x="8376342" y="586360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>
          <a:xfrm>
            <a:off x="8365508" y="5474020"/>
            <a:ext cx="2193848" cy="938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350"/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Проектная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документация разработана.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Государственная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экспертиза проектной части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получена, Государственная </a:t>
            </a:r>
            <a:r>
              <a:rPr lang="ru-RU" altLang="ru-RU" sz="1000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экспертиза сметной стоимости получена  </a:t>
            </a:r>
            <a:r>
              <a:rPr lang="ru-RU" altLang="ru-RU" sz="1000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23.09.2016</a:t>
            </a:r>
            <a:endParaRPr lang="ru-RU" altLang="ru-RU" sz="1000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Freeform 43"/>
          <p:cNvSpPr>
            <a:spLocks noEditPoints="1"/>
          </p:cNvSpPr>
          <p:nvPr/>
        </p:nvSpPr>
        <p:spPr bwMode="auto">
          <a:xfrm>
            <a:off x="8391133" y="1390459"/>
            <a:ext cx="487680" cy="265123"/>
          </a:xfrm>
          <a:custGeom>
            <a:avLst/>
            <a:gdLst>
              <a:gd name="T0" fmla="*/ 211 w 260"/>
              <a:gd name="T1" fmla="*/ 65 h 162"/>
              <a:gd name="T2" fmla="*/ 146 w 260"/>
              <a:gd name="T3" fmla="*/ 0 h 162"/>
              <a:gd name="T4" fmla="*/ 90 w 260"/>
              <a:gd name="T5" fmla="*/ 33 h 162"/>
              <a:gd name="T6" fmla="*/ 81 w 260"/>
              <a:gd name="T7" fmla="*/ 32 h 162"/>
              <a:gd name="T8" fmla="*/ 35 w 260"/>
              <a:gd name="T9" fmla="*/ 67 h 162"/>
              <a:gd name="T10" fmla="*/ 0 w 260"/>
              <a:gd name="T11" fmla="*/ 114 h 162"/>
              <a:gd name="T12" fmla="*/ 49 w 260"/>
              <a:gd name="T13" fmla="*/ 162 h 162"/>
              <a:gd name="T14" fmla="*/ 211 w 260"/>
              <a:gd name="T15" fmla="*/ 162 h 162"/>
              <a:gd name="T16" fmla="*/ 260 w 260"/>
              <a:gd name="T17" fmla="*/ 114 h 162"/>
              <a:gd name="T18" fmla="*/ 211 w 260"/>
              <a:gd name="T19" fmla="*/ 65 h 162"/>
              <a:gd name="T20" fmla="*/ 130 w 260"/>
              <a:gd name="T21" fmla="*/ 146 h 162"/>
              <a:gd name="T22" fmla="*/ 81 w 260"/>
              <a:gd name="T23" fmla="*/ 81 h 162"/>
              <a:gd name="T24" fmla="*/ 114 w 260"/>
              <a:gd name="T25" fmla="*/ 81 h 162"/>
              <a:gd name="T26" fmla="*/ 114 w 260"/>
              <a:gd name="T27" fmla="*/ 32 h 162"/>
              <a:gd name="T28" fmla="*/ 146 w 260"/>
              <a:gd name="T29" fmla="*/ 32 h 162"/>
              <a:gd name="T30" fmla="*/ 146 w 260"/>
              <a:gd name="T31" fmla="*/ 81 h 162"/>
              <a:gd name="T32" fmla="*/ 179 w 260"/>
              <a:gd name="T33" fmla="*/ 81 h 162"/>
              <a:gd name="T34" fmla="*/ 130 w 260"/>
              <a:gd name="T35" fmla="*/ 146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162">
                <a:moveTo>
                  <a:pt x="211" y="65"/>
                </a:moveTo>
                <a:cubicBezTo>
                  <a:pt x="211" y="29"/>
                  <a:pt x="182" y="0"/>
                  <a:pt x="146" y="0"/>
                </a:cubicBezTo>
                <a:cubicBezTo>
                  <a:pt x="122" y="0"/>
                  <a:pt x="101" y="13"/>
                  <a:pt x="90" y="33"/>
                </a:cubicBezTo>
                <a:cubicBezTo>
                  <a:pt x="87" y="33"/>
                  <a:pt x="84" y="32"/>
                  <a:pt x="81" y="32"/>
                </a:cubicBezTo>
                <a:cubicBezTo>
                  <a:pt x="59" y="32"/>
                  <a:pt x="41" y="47"/>
                  <a:pt x="35" y="67"/>
                </a:cubicBezTo>
                <a:cubicBezTo>
                  <a:pt x="15" y="73"/>
                  <a:pt x="0" y="92"/>
                  <a:pt x="0" y="114"/>
                </a:cubicBezTo>
                <a:cubicBezTo>
                  <a:pt x="0" y="140"/>
                  <a:pt x="22" y="162"/>
                  <a:pt x="49" y="162"/>
                </a:cubicBezTo>
                <a:cubicBezTo>
                  <a:pt x="211" y="162"/>
                  <a:pt x="211" y="162"/>
                  <a:pt x="211" y="162"/>
                </a:cubicBezTo>
                <a:cubicBezTo>
                  <a:pt x="238" y="162"/>
                  <a:pt x="260" y="140"/>
                  <a:pt x="260" y="114"/>
                </a:cubicBezTo>
                <a:cubicBezTo>
                  <a:pt x="260" y="87"/>
                  <a:pt x="238" y="65"/>
                  <a:pt x="211" y="65"/>
                </a:cubicBezTo>
                <a:moveTo>
                  <a:pt x="130" y="146"/>
                </a:moveTo>
                <a:cubicBezTo>
                  <a:pt x="81" y="81"/>
                  <a:pt x="81" y="81"/>
                  <a:pt x="81" y="81"/>
                </a:cubicBezTo>
                <a:cubicBezTo>
                  <a:pt x="114" y="81"/>
                  <a:pt x="114" y="81"/>
                  <a:pt x="114" y="81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81"/>
                  <a:pt x="146" y="81"/>
                  <a:pt x="146" y="81"/>
                </a:cubicBezTo>
                <a:cubicBezTo>
                  <a:pt x="179" y="81"/>
                  <a:pt x="179" y="81"/>
                  <a:pt x="179" y="81"/>
                </a:cubicBezTo>
                <a:lnTo>
                  <a:pt x="130" y="14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6" name="Freeform 5"/>
          <p:cNvSpPr>
            <a:spLocks noEditPoints="1"/>
          </p:cNvSpPr>
          <p:nvPr/>
        </p:nvSpPr>
        <p:spPr bwMode="auto">
          <a:xfrm>
            <a:off x="3336936" y="2508769"/>
            <a:ext cx="438840" cy="267804"/>
          </a:xfrm>
          <a:custGeom>
            <a:avLst/>
            <a:gdLst>
              <a:gd name="T0" fmla="*/ 218 w 219"/>
              <a:gd name="T1" fmla="*/ 117 h 154"/>
              <a:gd name="T2" fmla="*/ 219 w 219"/>
              <a:gd name="T3" fmla="*/ 118 h 154"/>
              <a:gd name="T4" fmla="*/ 218 w 219"/>
              <a:gd name="T5" fmla="*/ 119 h 154"/>
              <a:gd name="T6" fmla="*/ 174 w 219"/>
              <a:gd name="T7" fmla="*/ 153 h 154"/>
              <a:gd name="T8" fmla="*/ 172 w 219"/>
              <a:gd name="T9" fmla="*/ 153 h 154"/>
              <a:gd name="T10" fmla="*/ 171 w 219"/>
              <a:gd name="T11" fmla="*/ 151 h 154"/>
              <a:gd name="T12" fmla="*/ 179 w 219"/>
              <a:gd name="T13" fmla="*/ 133 h 154"/>
              <a:gd name="T14" fmla="*/ 113 w 219"/>
              <a:gd name="T15" fmla="*/ 106 h 154"/>
              <a:gd name="T16" fmla="*/ 126 w 219"/>
              <a:gd name="T17" fmla="*/ 89 h 154"/>
              <a:gd name="T18" fmla="*/ 131 w 219"/>
              <a:gd name="T19" fmla="*/ 82 h 154"/>
              <a:gd name="T20" fmla="*/ 179 w 219"/>
              <a:gd name="T21" fmla="*/ 103 h 154"/>
              <a:gd name="T22" fmla="*/ 171 w 219"/>
              <a:gd name="T23" fmla="*/ 85 h 154"/>
              <a:gd name="T24" fmla="*/ 172 w 219"/>
              <a:gd name="T25" fmla="*/ 83 h 154"/>
              <a:gd name="T26" fmla="*/ 173 w 219"/>
              <a:gd name="T27" fmla="*/ 82 h 154"/>
              <a:gd name="T28" fmla="*/ 174 w 219"/>
              <a:gd name="T29" fmla="*/ 83 h 154"/>
              <a:gd name="T30" fmla="*/ 218 w 219"/>
              <a:gd name="T31" fmla="*/ 117 h 154"/>
              <a:gd name="T32" fmla="*/ 45 w 219"/>
              <a:gd name="T33" fmla="*/ 71 h 154"/>
              <a:gd name="T34" fmla="*/ 46 w 219"/>
              <a:gd name="T35" fmla="*/ 71 h 154"/>
              <a:gd name="T36" fmla="*/ 47 w 219"/>
              <a:gd name="T37" fmla="*/ 71 h 154"/>
              <a:gd name="T38" fmla="*/ 47 w 219"/>
              <a:gd name="T39" fmla="*/ 69 h 154"/>
              <a:gd name="T40" fmla="*/ 40 w 219"/>
              <a:gd name="T41" fmla="*/ 50 h 154"/>
              <a:gd name="T42" fmla="*/ 87 w 219"/>
              <a:gd name="T43" fmla="*/ 72 h 154"/>
              <a:gd name="T44" fmla="*/ 93 w 219"/>
              <a:gd name="T45" fmla="*/ 65 h 154"/>
              <a:gd name="T46" fmla="*/ 106 w 219"/>
              <a:gd name="T47" fmla="*/ 49 h 154"/>
              <a:gd name="T48" fmla="*/ 40 w 219"/>
              <a:gd name="T49" fmla="*/ 21 h 154"/>
              <a:gd name="T50" fmla="*/ 47 w 219"/>
              <a:gd name="T51" fmla="*/ 2 h 154"/>
              <a:gd name="T52" fmla="*/ 47 w 219"/>
              <a:gd name="T53" fmla="*/ 0 h 154"/>
              <a:gd name="T54" fmla="*/ 45 w 219"/>
              <a:gd name="T55" fmla="*/ 0 h 154"/>
              <a:gd name="T56" fmla="*/ 0 w 219"/>
              <a:gd name="T57" fmla="*/ 34 h 154"/>
              <a:gd name="T58" fmla="*/ 0 w 219"/>
              <a:gd name="T59" fmla="*/ 35 h 154"/>
              <a:gd name="T60" fmla="*/ 0 w 219"/>
              <a:gd name="T61" fmla="*/ 37 h 154"/>
              <a:gd name="T62" fmla="*/ 45 w 219"/>
              <a:gd name="T63" fmla="*/ 71 h 154"/>
              <a:gd name="T64" fmla="*/ 121 w 219"/>
              <a:gd name="T65" fmla="*/ 86 h 154"/>
              <a:gd name="T66" fmla="*/ 179 w 219"/>
              <a:gd name="T67" fmla="*/ 50 h 154"/>
              <a:gd name="T68" fmla="*/ 171 w 219"/>
              <a:gd name="T69" fmla="*/ 69 h 154"/>
              <a:gd name="T70" fmla="*/ 172 w 219"/>
              <a:gd name="T71" fmla="*/ 71 h 154"/>
              <a:gd name="T72" fmla="*/ 173 w 219"/>
              <a:gd name="T73" fmla="*/ 71 h 154"/>
              <a:gd name="T74" fmla="*/ 174 w 219"/>
              <a:gd name="T75" fmla="*/ 71 h 154"/>
              <a:gd name="T76" fmla="*/ 218 w 219"/>
              <a:gd name="T77" fmla="*/ 37 h 154"/>
              <a:gd name="T78" fmla="*/ 219 w 219"/>
              <a:gd name="T79" fmla="*/ 35 h 154"/>
              <a:gd name="T80" fmla="*/ 218 w 219"/>
              <a:gd name="T81" fmla="*/ 34 h 154"/>
              <a:gd name="T82" fmla="*/ 174 w 219"/>
              <a:gd name="T83" fmla="*/ 0 h 154"/>
              <a:gd name="T84" fmla="*/ 172 w 219"/>
              <a:gd name="T85" fmla="*/ 0 h 154"/>
              <a:gd name="T86" fmla="*/ 171 w 219"/>
              <a:gd name="T87" fmla="*/ 2 h 154"/>
              <a:gd name="T88" fmla="*/ 179 w 219"/>
              <a:gd name="T89" fmla="*/ 21 h 154"/>
              <a:gd name="T90" fmla="*/ 97 w 219"/>
              <a:gd name="T91" fmla="*/ 69 h 154"/>
              <a:gd name="T92" fmla="*/ 40 w 219"/>
              <a:gd name="T93" fmla="*/ 103 h 154"/>
              <a:gd name="T94" fmla="*/ 47 w 219"/>
              <a:gd name="T95" fmla="*/ 85 h 154"/>
              <a:gd name="T96" fmla="*/ 47 w 219"/>
              <a:gd name="T97" fmla="*/ 83 h 154"/>
              <a:gd name="T98" fmla="*/ 46 w 219"/>
              <a:gd name="T99" fmla="*/ 82 h 154"/>
              <a:gd name="T100" fmla="*/ 45 w 219"/>
              <a:gd name="T101" fmla="*/ 83 h 154"/>
              <a:gd name="T102" fmla="*/ 0 w 219"/>
              <a:gd name="T103" fmla="*/ 117 h 154"/>
              <a:gd name="T104" fmla="*/ 0 w 219"/>
              <a:gd name="T105" fmla="*/ 118 h 154"/>
              <a:gd name="T106" fmla="*/ 0 w 219"/>
              <a:gd name="T107" fmla="*/ 119 h 154"/>
              <a:gd name="T108" fmla="*/ 45 w 219"/>
              <a:gd name="T109" fmla="*/ 153 h 154"/>
              <a:gd name="T110" fmla="*/ 47 w 219"/>
              <a:gd name="T111" fmla="*/ 153 h 154"/>
              <a:gd name="T112" fmla="*/ 47 w 219"/>
              <a:gd name="T113" fmla="*/ 151 h 154"/>
              <a:gd name="T114" fmla="*/ 40 w 219"/>
              <a:gd name="T115" fmla="*/ 133 h 154"/>
              <a:gd name="T116" fmla="*/ 121 w 219"/>
              <a:gd name="T117" fmla="*/ 86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9" h="154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117" name="TextBox 116"/>
          <p:cNvSpPr txBox="1">
            <a:spLocks noChangeAspect="1"/>
          </p:cNvSpPr>
          <p:nvPr/>
        </p:nvSpPr>
        <p:spPr>
          <a:xfrm>
            <a:off x="214631" y="6515384"/>
            <a:ext cx="2749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588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P spid="57" grpId="0" animBg="1"/>
      <p:bldP spid="70" grpId="0" animBg="1"/>
      <p:bldP spid="78" grpId="0"/>
      <p:bldP spid="79" grpId="0"/>
      <p:bldP spid="80" grpId="0"/>
      <p:bldP spid="81" grpId="0"/>
      <p:bldP spid="56" grpId="0" animBg="1"/>
      <p:bldP spid="59" grpId="0"/>
      <p:bldP spid="71" grpId="0" animBg="1"/>
      <p:bldP spid="72" grpId="0"/>
      <p:bldP spid="93" grpId="0" animBg="1"/>
      <p:bldP spid="94" grpId="0"/>
      <p:bldP spid="99" grpId="0"/>
      <p:bldP spid="104" grpId="0" animBg="1"/>
      <p:bldP spid="108" grpId="0" animBg="1"/>
      <p:bldP spid="109" grpId="0"/>
      <p:bldP spid="113" grpId="0" animBg="1"/>
      <p:bldP spid="114" grpId="0"/>
      <p:bldP spid="115" grpId="0" animBg="1"/>
      <p:bldP spid="116" grpId="0" animBg="1"/>
      <p:bldP spid="1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72866" y="392976"/>
            <a:ext cx="10133351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ИСТОЧНИКИ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ФИНАНСИРОВАНИЯ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соответствии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постановлением Правительства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РФ от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26.12.2015 № 1451 «О предоставлении финансовой поддержки за счет средств государственной корпорации – Фонда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ЖКХ на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модернизацию 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систем коммунальной </a:t>
            </a:r>
            <a:r>
              <a:rPr lang="ru-RU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инфраструктуры</a:t>
            </a:r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», объем финансирования распределяется следующим образом:</a:t>
            </a:r>
            <a:endParaRPr lang="ru-RU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10942" y="1555243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har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454500"/>
              </p:ext>
            </p:extLst>
          </p:nvPr>
        </p:nvGraphicFramePr>
        <p:xfrm>
          <a:off x="1603637" y="1914748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916488"/>
              </p:ext>
            </p:extLst>
          </p:nvPr>
        </p:nvGraphicFramePr>
        <p:xfrm>
          <a:off x="3754474" y="1914748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22652"/>
              </p:ext>
            </p:extLst>
          </p:nvPr>
        </p:nvGraphicFramePr>
        <p:xfrm>
          <a:off x="5910942" y="1900234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371726"/>
              </p:ext>
            </p:extLst>
          </p:nvPr>
        </p:nvGraphicFramePr>
        <p:xfrm>
          <a:off x="8061685" y="1885336"/>
          <a:ext cx="208933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110938" y="2606418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id-ID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60</a:t>
            </a: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82086" y="2606419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12689" y="2606418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12866" y="2606418"/>
            <a:ext cx="98697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100</a:t>
            </a:r>
            <a:endParaRPr lang="id-ID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lnSpc>
                <a:spcPct val="70000"/>
              </a:lnSpc>
            </a:pPr>
            <a:r>
              <a:rPr lang="id-ID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2608243" y="4001010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91132" y="4001010"/>
            <a:ext cx="0" cy="4078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974021" y="4000005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156910" y="3999000"/>
            <a:ext cx="0" cy="40263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3"/>
          <p:cNvSpPr txBox="1">
            <a:spLocks/>
          </p:cNvSpPr>
          <p:nvPr/>
        </p:nvSpPr>
        <p:spPr>
          <a:xfrm>
            <a:off x="1531943" y="4283290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Фонд ЖКХ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37 348 784 ₽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itle 13"/>
          <p:cNvSpPr txBox="1">
            <a:spLocks/>
          </p:cNvSpPr>
          <p:nvPr/>
        </p:nvSpPr>
        <p:spPr>
          <a:xfrm>
            <a:off x="3684544" y="4283289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Бюджет субъекта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</a:t>
            </a: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объем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финансирования</a:t>
            </a:r>
          </a:p>
          <a:p>
            <a:pPr algn="ctr"/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45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782 928 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9" name="Title 13"/>
          <p:cNvSpPr txBox="1">
            <a:spLocks/>
          </p:cNvSpPr>
          <p:nvPr/>
        </p:nvSpPr>
        <p:spPr>
          <a:xfrm>
            <a:off x="5877528" y="4279439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Участник проекта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782 928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0" name="Title 13"/>
          <p:cNvSpPr txBox="1">
            <a:spLocks/>
          </p:cNvSpPr>
          <p:nvPr/>
        </p:nvSpPr>
        <p:spPr>
          <a:xfrm>
            <a:off x="8060416" y="4288652"/>
            <a:ext cx="2172793" cy="937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Общая стоимость</a:t>
            </a:r>
            <a:endParaRPr lang="id-ID" sz="1400" b="1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Общий объем финансирования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28 914 640 ₽</a:t>
            </a:r>
            <a:endParaRPr lang="ru-RU" sz="11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2" name="TextBox 41"/>
          <p:cNvSpPr txBox="1">
            <a:spLocks noChangeAspect="1"/>
          </p:cNvSpPr>
          <p:nvPr/>
        </p:nvSpPr>
        <p:spPr>
          <a:xfrm>
            <a:off x="-1593673" y="6507803"/>
            <a:ext cx="4565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2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21" grpId="0" animBg="1"/>
      <p:bldGraphic spid="13" grpId="0">
        <p:bldAsOne/>
      </p:bldGraphic>
      <p:bldGraphic spid="14" grpId="0">
        <p:bldAsOne/>
      </p:bldGraphic>
      <p:bldGraphic spid="16" grpId="0">
        <p:bldAsOne/>
      </p:bldGraphic>
      <p:bldGraphic spid="17" grpId="0">
        <p:bldAsOne/>
      </p:bldGraphic>
      <p:bldP spid="18" grpId="0"/>
      <p:bldP spid="19" grpId="0"/>
      <p:bldP spid="22" grpId="0"/>
      <p:bldP spid="24" grpId="0"/>
      <p:bldP spid="37" grpId="0"/>
      <p:bldP spid="38" grpId="0"/>
      <p:bldP spid="39" grpId="0"/>
      <p:bldP spid="40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7" y="648959"/>
            <a:ext cx="9483505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РЕШЕНИЕ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ПРОБЛЕМЫ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2000" dirty="0" err="1"/>
              <a:t>Муниципальнные</a:t>
            </a:r>
            <a:r>
              <a:rPr lang="ru-RU" sz="2000" dirty="0"/>
              <a:t> предприятия не имеют никакого стимула к сокращению убытков, оптимизации процесса </a:t>
            </a:r>
            <a:r>
              <a:rPr lang="ru-RU" sz="2000" dirty="0" smtClean="0"/>
              <a:t>производства, </a:t>
            </a:r>
            <a:r>
              <a:rPr lang="ru-RU" sz="2000" dirty="0"/>
              <a:t>и </a:t>
            </a:r>
            <a:r>
              <a:rPr lang="ru-RU" sz="2000" dirty="0" smtClean="0"/>
              <a:t>т. д</a:t>
            </a:r>
            <a:r>
              <a:rPr lang="ru-RU" sz="2000" dirty="0"/>
              <a:t>. 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628449" y="2519398"/>
            <a:ext cx="8776295" cy="1704258"/>
            <a:chOff x="1338164" y="2359744"/>
            <a:chExt cx="8776295" cy="1704258"/>
          </a:xfrm>
        </p:grpSpPr>
        <p:grpSp>
          <p:nvGrpSpPr>
            <p:cNvPr id="43" name="Group 42"/>
            <p:cNvGrpSpPr/>
            <p:nvPr/>
          </p:nvGrpSpPr>
          <p:grpSpPr>
            <a:xfrm>
              <a:off x="1338164" y="2359744"/>
              <a:ext cx="6702747" cy="1704258"/>
              <a:chOff x="2034851" y="2930369"/>
              <a:chExt cx="6538819" cy="997259"/>
            </a:xfrm>
          </p:grpSpPr>
          <p:sp>
            <p:nvSpPr>
              <p:cNvPr id="44" name="Freeform 43"/>
              <p:cNvSpPr/>
              <p:nvPr/>
            </p:nvSpPr>
            <p:spPr>
              <a:xfrm>
                <a:off x="2034851" y="2930369"/>
                <a:ext cx="2493147" cy="997259"/>
              </a:xfrm>
              <a:custGeom>
                <a:avLst/>
                <a:gdLst>
                  <a:gd name="connsiteX0" fmla="*/ 0 w 2493147"/>
                  <a:gd name="connsiteY0" fmla="*/ 0 h 997259"/>
                  <a:gd name="connsiteX1" fmla="*/ 1994518 w 2493147"/>
                  <a:gd name="connsiteY1" fmla="*/ 0 h 997259"/>
                  <a:gd name="connsiteX2" fmla="*/ 2493147 w 2493147"/>
                  <a:gd name="connsiteY2" fmla="*/ 498630 h 997259"/>
                  <a:gd name="connsiteX3" fmla="*/ 1994518 w 2493147"/>
                  <a:gd name="connsiteY3" fmla="*/ 997259 h 997259"/>
                  <a:gd name="connsiteX4" fmla="*/ 0 w 2493147"/>
                  <a:gd name="connsiteY4" fmla="*/ 997259 h 997259"/>
                  <a:gd name="connsiteX5" fmla="*/ 0 w 2493147"/>
                  <a:gd name="connsiteY5" fmla="*/ 0 h 997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3147" h="997259">
                    <a:moveTo>
                      <a:pt x="0" y="0"/>
                    </a:moveTo>
                    <a:lnTo>
                      <a:pt x="1994518" y="0"/>
                    </a:lnTo>
                    <a:lnTo>
                      <a:pt x="2493147" y="498630"/>
                    </a:lnTo>
                    <a:lnTo>
                      <a:pt x="1994518" y="997259"/>
                    </a:lnTo>
                    <a:lnTo>
                      <a:pt x="0" y="997259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72034" tIns="136017" rIns="317324" bIns="136017" numCol="1" spcCol="1270" anchor="ctr" anchorCtr="0">
                <a:noAutofit/>
              </a:bodyPr>
              <a:lstStyle/>
              <a:p>
                <a:pPr lvl="0" algn="ctr" defTabSz="2266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d-ID" sz="5100" kern="1200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4057687" y="2930369"/>
                <a:ext cx="2493147" cy="997259"/>
              </a:xfrm>
              <a:custGeom>
                <a:avLst/>
                <a:gdLst>
                  <a:gd name="connsiteX0" fmla="*/ 0 w 2493147"/>
                  <a:gd name="connsiteY0" fmla="*/ 0 h 997259"/>
                  <a:gd name="connsiteX1" fmla="*/ 1994518 w 2493147"/>
                  <a:gd name="connsiteY1" fmla="*/ 0 h 997259"/>
                  <a:gd name="connsiteX2" fmla="*/ 2493147 w 2493147"/>
                  <a:gd name="connsiteY2" fmla="*/ 498630 h 997259"/>
                  <a:gd name="connsiteX3" fmla="*/ 1994518 w 2493147"/>
                  <a:gd name="connsiteY3" fmla="*/ 997259 h 997259"/>
                  <a:gd name="connsiteX4" fmla="*/ 0 w 2493147"/>
                  <a:gd name="connsiteY4" fmla="*/ 997259 h 997259"/>
                  <a:gd name="connsiteX5" fmla="*/ 498630 w 2493147"/>
                  <a:gd name="connsiteY5" fmla="*/ 498630 h 997259"/>
                  <a:gd name="connsiteX6" fmla="*/ 0 w 2493147"/>
                  <a:gd name="connsiteY6" fmla="*/ 0 h 997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93147" h="997259">
                    <a:moveTo>
                      <a:pt x="0" y="0"/>
                    </a:moveTo>
                    <a:lnTo>
                      <a:pt x="1994518" y="0"/>
                    </a:lnTo>
                    <a:lnTo>
                      <a:pt x="2493147" y="498630"/>
                    </a:lnTo>
                    <a:lnTo>
                      <a:pt x="1994518" y="997259"/>
                    </a:lnTo>
                    <a:lnTo>
                      <a:pt x="0" y="997259"/>
                    </a:lnTo>
                    <a:lnTo>
                      <a:pt x="498630" y="49863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337438"/>
                  <a:satOff val="17272"/>
                  <a:lumOff val="7255"/>
                  <a:alphaOff val="0"/>
                </a:schemeClr>
              </a:fillRef>
              <a:effectRef idx="0">
                <a:schemeClr val="accent3">
                  <a:hueOff val="337438"/>
                  <a:satOff val="17272"/>
                  <a:lumOff val="725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70652" tIns="114681" rIns="555970" bIns="114681" numCol="1" spcCol="1270" anchor="ctr" anchorCtr="0">
                <a:noAutofit/>
              </a:bodyPr>
              <a:lstStyle/>
              <a:p>
                <a:pPr lvl="0" algn="ctr" defTabSz="1911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d-ID" sz="4300" kern="120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6080523" y="2930369"/>
                <a:ext cx="2493147" cy="997259"/>
              </a:xfrm>
              <a:custGeom>
                <a:avLst/>
                <a:gdLst>
                  <a:gd name="connsiteX0" fmla="*/ 0 w 2493147"/>
                  <a:gd name="connsiteY0" fmla="*/ 0 h 997259"/>
                  <a:gd name="connsiteX1" fmla="*/ 1994518 w 2493147"/>
                  <a:gd name="connsiteY1" fmla="*/ 0 h 997259"/>
                  <a:gd name="connsiteX2" fmla="*/ 2493147 w 2493147"/>
                  <a:gd name="connsiteY2" fmla="*/ 498630 h 997259"/>
                  <a:gd name="connsiteX3" fmla="*/ 1994518 w 2493147"/>
                  <a:gd name="connsiteY3" fmla="*/ 997259 h 997259"/>
                  <a:gd name="connsiteX4" fmla="*/ 0 w 2493147"/>
                  <a:gd name="connsiteY4" fmla="*/ 997259 h 997259"/>
                  <a:gd name="connsiteX5" fmla="*/ 498630 w 2493147"/>
                  <a:gd name="connsiteY5" fmla="*/ 498630 h 997259"/>
                  <a:gd name="connsiteX6" fmla="*/ 0 w 2493147"/>
                  <a:gd name="connsiteY6" fmla="*/ 0 h 997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93147" h="997259">
                    <a:moveTo>
                      <a:pt x="0" y="0"/>
                    </a:moveTo>
                    <a:lnTo>
                      <a:pt x="1994518" y="0"/>
                    </a:lnTo>
                    <a:lnTo>
                      <a:pt x="2493147" y="498630"/>
                    </a:lnTo>
                    <a:lnTo>
                      <a:pt x="1994518" y="997259"/>
                    </a:lnTo>
                    <a:lnTo>
                      <a:pt x="0" y="997259"/>
                    </a:lnTo>
                    <a:lnTo>
                      <a:pt x="498630" y="49863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674876"/>
                  <a:satOff val="34544"/>
                  <a:lumOff val="14510"/>
                  <a:alphaOff val="0"/>
                </a:schemeClr>
              </a:fillRef>
              <a:effectRef idx="0">
                <a:schemeClr val="accent3">
                  <a:hueOff val="674876"/>
                  <a:satOff val="34544"/>
                  <a:lumOff val="1451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70652" tIns="114681" rIns="555970" bIns="114681" numCol="1" spcCol="1270" anchor="ctr" anchorCtr="0">
                <a:noAutofit/>
              </a:bodyPr>
              <a:lstStyle/>
              <a:p>
                <a:pPr lvl="0" algn="ctr" defTabSz="1911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id-ID" sz="4300" kern="12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7558809" y="2359744"/>
              <a:ext cx="2555650" cy="1704258"/>
            </a:xfrm>
            <a:custGeom>
              <a:avLst/>
              <a:gdLst>
                <a:gd name="connsiteX0" fmla="*/ 0 w 2493147"/>
                <a:gd name="connsiteY0" fmla="*/ 0 h 997259"/>
                <a:gd name="connsiteX1" fmla="*/ 1994518 w 2493147"/>
                <a:gd name="connsiteY1" fmla="*/ 0 h 997259"/>
                <a:gd name="connsiteX2" fmla="*/ 2493147 w 2493147"/>
                <a:gd name="connsiteY2" fmla="*/ 498630 h 997259"/>
                <a:gd name="connsiteX3" fmla="*/ 1994518 w 2493147"/>
                <a:gd name="connsiteY3" fmla="*/ 997259 h 997259"/>
                <a:gd name="connsiteX4" fmla="*/ 0 w 2493147"/>
                <a:gd name="connsiteY4" fmla="*/ 997259 h 997259"/>
                <a:gd name="connsiteX5" fmla="*/ 498630 w 2493147"/>
                <a:gd name="connsiteY5" fmla="*/ 498630 h 997259"/>
                <a:gd name="connsiteX6" fmla="*/ 0 w 2493147"/>
                <a:gd name="connsiteY6" fmla="*/ 0 h 997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93147" h="997259">
                  <a:moveTo>
                    <a:pt x="0" y="0"/>
                  </a:moveTo>
                  <a:lnTo>
                    <a:pt x="1994518" y="0"/>
                  </a:lnTo>
                  <a:lnTo>
                    <a:pt x="2493147" y="498630"/>
                  </a:lnTo>
                  <a:lnTo>
                    <a:pt x="1994518" y="997259"/>
                  </a:lnTo>
                  <a:lnTo>
                    <a:pt x="0" y="997259"/>
                  </a:lnTo>
                  <a:lnTo>
                    <a:pt x="498630" y="4986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4876"/>
                <a:satOff val="34544"/>
                <a:lumOff val="14510"/>
                <a:alphaOff val="0"/>
              </a:schemeClr>
            </a:fillRef>
            <a:effectRef idx="0">
              <a:schemeClr val="accent3">
                <a:hueOff val="674876"/>
                <a:satOff val="34544"/>
                <a:lumOff val="1451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70652" tIns="114681" rIns="555970" bIns="114681" numCol="1" spcCol="1270" anchor="ctr" anchorCtr="0">
              <a:noAutofit/>
            </a:bodyPr>
            <a:lstStyle/>
            <a:p>
              <a:pPr lvl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4300" kern="1200"/>
            </a:p>
          </p:txBody>
        </p:sp>
      </p:grpSp>
      <p:sp>
        <p:nvSpPr>
          <p:cNvPr id="50" name="Freeform 6"/>
          <p:cNvSpPr>
            <a:spLocks noChangeAspect="1" noEditPoints="1"/>
          </p:cNvSpPr>
          <p:nvPr/>
        </p:nvSpPr>
        <p:spPr bwMode="auto">
          <a:xfrm>
            <a:off x="2578704" y="2950505"/>
            <a:ext cx="384602" cy="409692"/>
          </a:xfrm>
          <a:custGeom>
            <a:avLst/>
            <a:gdLst>
              <a:gd name="T0" fmla="*/ 67 w 376"/>
              <a:gd name="T1" fmla="*/ 3 h 401"/>
              <a:gd name="T2" fmla="*/ 62 w 376"/>
              <a:gd name="T3" fmla="*/ 3 h 401"/>
              <a:gd name="T4" fmla="*/ 0 w 376"/>
              <a:gd name="T5" fmla="*/ 159 h 401"/>
              <a:gd name="T6" fmla="*/ 65 w 376"/>
              <a:gd name="T7" fmla="*/ 223 h 401"/>
              <a:gd name="T8" fmla="*/ 129 w 376"/>
              <a:gd name="T9" fmla="*/ 159 h 401"/>
              <a:gd name="T10" fmla="*/ 67 w 376"/>
              <a:gd name="T11" fmla="*/ 3 h 401"/>
              <a:gd name="T12" fmla="*/ 313 w 376"/>
              <a:gd name="T13" fmla="*/ 3 h 401"/>
              <a:gd name="T14" fmla="*/ 309 w 376"/>
              <a:gd name="T15" fmla="*/ 3 h 401"/>
              <a:gd name="T16" fmla="*/ 246 w 376"/>
              <a:gd name="T17" fmla="*/ 159 h 401"/>
              <a:gd name="T18" fmla="*/ 311 w 376"/>
              <a:gd name="T19" fmla="*/ 223 h 401"/>
              <a:gd name="T20" fmla="*/ 376 w 376"/>
              <a:gd name="T21" fmla="*/ 159 h 401"/>
              <a:gd name="T22" fmla="*/ 313 w 376"/>
              <a:gd name="T23" fmla="*/ 3 h 401"/>
              <a:gd name="T24" fmla="*/ 185 w 376"/>
              <a:gd name="T25" fmla="*/ 180 h 401"/>
              <a:gd name="T26" fmla="*/ 123 w 376"/>
              <a:gd name="T27" fmla="*/ 337 h 401"/>
              <a:gd name="T28" fmla="*/ 188 w 376"/>
              <a:gd name="T29" fmla="*/ 401 h 401"/>
              <a:gd name="T30" fmla="*/ 253 w 376"/>
              <a:gd name="T31" fmla="*/ 337 h 401"/>
              <a:gd name="T32" fmla="*/ 190 w 376"/>
              <a:gd name="T33" fmla="*/ 180 h 401"/>
              <a:gd name="T34" fmla="*/ 185 w 376"/>
              <a:gd name="T35" fmla="*/ 1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6" h="401">
                <a:moveTo>
                  <a:pt x="67" y="3"/>
                </a:moveTo>
                <a:cubicBezTo>
                  <a:pt x="67" y="0"/>
                  <a:pt x="62" y="0"/>
                  <a:pt x="62" y="3"/>
                </a:cubicBezTo>
                <a:cubicBezTo>
                  <a:pt x="52" y="85"/>
                  <a:pt x="0" y="102"/>
                  <a:pt x="0" y="159"/>
                </a:cubicBezTo>
                <a:cubicBezTo>
                  <a:pt x="0" y="195"/>
                  <a:pt x="29" y="223"/>
                  <a:pt x="65" y="223"/>
                </a:cubicBezTo>
                <a:cubicBezTo>
                  <a:pt x="100" y="223"/>
                  <a:pt x="129" y="195"/>
                  <a:pt x="129" y="159"/>
                </a:cubicBezTo>
                <a:cubicBezTo>
                  <a:pt x="129" y="102"/>
                  <a:pt x="77" y="85"/>
                  <a:pt x="67" y="3"/>
                </a:cubicBezTo>
                <a:close/>
                <a:moveTo>
                  <a:pt x="313" y="3"/>
                </a:moveTo>
                <a:cubicBezTo>
                  <a:pt x="313" y="0"/>
                  <a:pt x="309" y="0"/>
                  <a:pt x="309" y="3"/>
                </a:cubicBezTo>
                <a:cubicBezTo>
                  <a:pt x="298" y="85"/>
                  <a:pt x="246" y="102"/>
                  <a:pt x="246" y="159"/>
                </a:cubicBezTo>
                <a:cubicBezTo>
                  <a:pt x="246" y="195"/>
                  <a:pt x="276" y="223"/>
                  <a:pt x="311" y="223"/>
                </a:cubicBezTo>
                <a:cubicBezTo>
                  <a:pt x="346" y="223"/>
                  <a:pt x="376" y="195"/>
                  <a:pt x="376" y="159"/>
                </a:cubicBezTo>
                <a:cubicBezTo>
                  <a:pt x="376" y="102"/>
                  <a:pt x="324" y="85"/>
                  <a:pt x="313" y="3"/>
                </a:cubicBezTo>
                <a:close/>
                <a:moveTo>
                  <a:pt x="185" y="180"/>
                </a:moveTo>
                <a:cubicBezTo>
                  <a:pt x="175" y="263"/>
                  <a:pt x="123" y="280"/>
                  <a:pt x="123" y="337"/>
                </a:cubicBezTo>
                <a:cubicBezTo>
                  <a:pt x="123" y="372"/>
                  <a:pt x="153" y="401"/>
                  <a:pt x="188" y="401"/>
                </a:cubicBezTo>
                <a:cubicBezTo>
                  <a:pt x="223" y="401"/>
                  <a:pt x="253" y="372"/>
                  <a:pt x="253" y="337"/>
                </a:cubicBezTo>
                <a:cubicBezTo>
                  <a:pt x="253" y="280"/>
                  <a:pt x="200" y="263"/>
                  <a:pt x="190" y="180"/>
                </a:cubicBezTo>
                <a:cubicBezTo>
                  <a:pt x="190" y="178"/>
                  <a:pt x="186" y="178"/>
                  <a:pt x="185" y="1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Freeform 11"/>
          <p:cNvSpPr>
            <a:spLocks noChangeAspect="1" noEditPoints="1"/>
          </p:cNvSpPr>
          <p:nvPr/>
        </p:nvSpPr>
        <p:spPr bwMode="auto">
          <a:xfrm>
            <a:off x="8841725" y="2962615"/>
            <a:ext cx="495682" cy="496207"/>
          </a:xfrm>
          <a:custGeom>
            <a:avLst/>
            <a:gdLst>
              <a:gd name="T0" fmla="*/ 360 w 400"/>
              <a:gd name="T1" fmla="*/ 184 h 400"/>
              <a:gd name="T2" fmla="*/ 360 w 400"/>
              <a:gd name="T3" fmla="*/ 216 h 400"/>
              <a:gd name="T4" fmla="*/ 400 w 400"/>
              <a:gd name="T5" fmla="*/ 200 h 400"/>
              <a:gd name="T6" fmla="*/ 200 w 400"/>
              <a:gd name="T7" fmla="*/ 90 h 400"/>
              <a:gd name="T8" fmla="*/ 200 w 400"/>
              <a:gd name="T9" fmla="*/ 310 h 400"/>
              <a:gd name="T10" fmla="*/ 200 w 400"/>
              <a:gd name="T11" fmla="*/ 90 h 400"/>
              <a:gd name="T12" fmla="*/ 120 w 400"/>
              <a:gd name="T13" fmla="*/ 200 h 400"/>
              <a:gd name="T14" fmla="*/ 280 w 400"/>
              <a:gd name="T15" fmla="*/ 200 h 400"/>
              <a:gd name="T16" fmla="*/ 59 w 400"/>
              <a:gd name="T17" fmla="*/ 200 h 400"/>
              <a:gd name="T18" fmla="*/ 20 w 400"/>
              <a:gd name="T19" fmla="*/ 184 h 400"/>
              <a:gd name="T20" fmla="*/ 20 w 400"/>
              <a:gd name="T21" fmla="*/ 216 h 400"/>
              <a:gd name="T22" fmla="*/ 59 w 400"/>
              <a:gd name="T23" fmla="*/ 200 h 400"/>
              <a:gd name="T24" fmla="*/ 216 w 400"/>
              <a:gd name="T25" fmla="*/ 40 h 400"/>
              <a:gd name="T26" fmla="*/ 200 w 400"/>
              <a:gd name="T27" fmla="*/ 0 h 400"/>
              <a:gd name="T28" fmla="*/ 184 w 400"/>
              <a:gd name="T29" fmla="*/ 40 h 400"/>
              <a:gd name="T30" fmla="*/ 200 w 400"/>
              <a:gd name="T31" fmla="*/ 340 h 400"/>
              <a:gd name="T32" fmla="*/ 184 w 400"/>
              <a:gd name="T33" fmla="*/ 380 h 400"/>
              <a:gd name="T34" fmla="*/ 216 w 400"/>
              <a:gd name="T35" fmla="*/ 380 h 400"/>
              <a:gd name="T36" fmla="*/ 200 w 400"/>
              <a:gd name="T37" fmla="*/ 340 h 400"/>
              <a:gd name="T38" fmla="*/ 350 w 400"/>
              <a:gd name="T39" fmla="*/ 50 h 400"/>
              <a:gd name="T40" fmla="*/ 310 w 400"/>
              <a:gd name="T41" fmla="*/ 67 h 400"/>
              <a:gd name="T42" fmla="*/ 333 w 400"/>
              <a:gd name="T43" fmla="*/ 89 h 400"/>
              <a:gd name="T44" fmla="*/ 66 w 400"/>
              <a:gd name="T45" fmla="*/ 311 h 400"/>
              <a:gd name="T46" fmla="*/ 50 w 400"/>
              <a:gd name="T47" fmla="*/ 350 h 400"/>
              <a:gd name="T48" fmla="*/ 89 w 400"/>
              <a:gd name="T49" fmla="*/ 333 h 400"/>
              <a:gd name="T50" fmla="*/ 66 w 400"/>
              <a:gd name="T51" fmla="*/ 311 h 400"/>
              <a:gd name="T52" fmla="*/ 50 w 400"/>
              <a:gd name="T53" fmla="*/ 50 h 400"/>
              <a:gd name="T54" fmla="*/ 66 w 400"/>
              <a:gd name="T55" fmla="*/ 89 h 400"/>
              <a:gd name="T56" fmla="*/ 89 w 400"/>
              <a:gd name="T57" fmla="*/ 67 h 400"/>
              <a:gd name="T58" fmla="*/ 310 w 400"/>
              <a:gd name="T59" fmla="*/ 333 h 400"/>
              <a:gd name="T60" fmla="*/ 350 w 400"/>
              <a:gd name="T61" fmla="*/ 350 h 400"/>
              <a:gd name="T62" fmla="*/ 333 w 400"/>
              <a:gd name="T63" fmla="*/ 311 h 400"/>
              <a:gd name="T64" fmla="*/ 310 w 400"/>
              <a:gd name="T65" fmla="*/ 33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00" h="400">
                <a:moveTo>
                  <a:pt x="380" y="184"/>
                </a:moveTo>
                <a:cubicBezTo>
                  <a:pt x="376" y="184"/>
                  <a:pt x="364" y="184"/>
                  <a:pt x="360" y="184"/>
                </a:cubicBezTo>
                <a:cubicBezTo>
                  <a:pt x="349" y="184"/>
                  <a:pt x="340" y="191"/>
                  <a:pt x="340" y="200"/>
                </a:cubicBezTo>
                <a:cubicBezTo>
                  <a:pt x="340" y="209"/>
                  <a:pt x="349" y="216"/>
                  <a:pt x="360" y="216"/>
                </a:cubicBezTo>
                <a:cubicBezTo>
                  <a:pt x="364" y="216"/>
                  <a:pt x="376" y="216"/>
                  <a:pt x="380" y="216"/>
                </a:cubicBezTo>
                <a:cubicBezTo>
                  <a:pt x="391" y="216"/>
                  <a:pt x="400" y="209"/>
                  <a:pt x="400" y="200"/>
                </a:cubicBezTo>
                <a:cubicBezTo>
                  <a:pt x="400" y="191"/>
                  <a:pt x="391" y="184"/>
                  <a:pt x="380" y="184"/>
                </a:cubicBezTo>
                <a:close/>
                <a:moveTo>
                  <a:pt x="200" y="90"/>
                </a:moveTo>
                <a:cubicBezTo>
                  <a:pt x="139" y="90"/>
                  <a:pt x="90" y="139"/>
                  <a:pt x="90" y="200"/>
                </a:cubicBezTo>
                <a:cubicBezTo>
                  <a:pt x="90" y="261"/>
                  <a:pt x="139" y="310"/>
                  <a:pt x="200" y="310"/>
                </a:cubicBezTo>
                <a:cubicBezTo>
                  <a:pt x="261" y="310"/>
                  <a:pt x="310" y="261"/>
                  <a:pt x="310" y="200"/>
                </a:cubicBezTo>
                <a:cubicBezTo>
                  <a:pt x="310" y="139"/>
                  <a:pt x="261" y="90"/>
                  <a:pt x="200" y="90"/>
                </a:cubicBezTo>
                <a:close/>
                <a:moveTo>
                  <a:pt x="200" y="280"/>
                </a:moveTo>
                <a:cubicBezTo>
                  <a:pt x="156" y="280"/>
                  <a:pt x="120" y="244"/>
                  <a:pt x="120" y="200"/>
                </a:cubicBezTo>
                <a:cubicBezTo>
                  <a:pt x="120" y="156"/>
                  <a:pt x="156" y="120"/>
                  <a:pt x="200" y="120"/>
                </a:cubicBezTo>
                <a:cubicBezTo>
                  <a:pt x="244" y="120"/>
                  <a:pt x="280" y="156"/>
                  <a:pt x="280" y="200"/>
                </a:cubicBezTo>
                <a:cubicBezTo>
                  <a:pt x="280" y="244"/>
                  <a:pt x="244" y="280"/>
                  <a:pt x="200" y="280"/>
                </a:cubicBezTo>
                <a:close/>
                <a:moveTo>
                  <a:pt x="59" y="200"/>
                </a:moveTo>
                <a:cubicBezTo>
                  <a:pt x="59" y="191"/>
                  <a:pt x="51" y="184"/>
                  <a:pt x="40" y="184"/>
                </a:cubicBezTo>
                <a:cubicBezTo>
                  <a:pt x="36" y="184"/>
                  <a:pt x="23" y="184"/>
                  <a:pt x="20" y="184"/>
                </a:cubicBezTo>
                <a:cubicBezTo>
                  <a:pt x="9" y="184"/>
                  <a:pt x="0" y="191"/>
                  <a:pt x="0" y="200"/>
                </a:cubicBezTo>
                <a:cubicBezTo>
                  <a:pt x="0" y="209"/>
                  <a:pt x="9" y="216"/>
                  <a:pt x="20" y="216"/>
                </a:cubicBezTo>
                <a:cubicBezTo>
                  <a:pt x="23" y="216"/>
                  <a:pt x="36" y="216"/>
                  <a:pt x="40" y="216"/>
                </a:cubicBezTo>
                <a:cubicBezTo>
                  <a:pt x="51" y="216"/>
                  <a:pt x="59" y="209"/>
                  <a:pt x="59" y="200"/>
                </a:cubicBezTo>
                <a:close/>
                <a:moveTo>
                  <a:pt x="200" y="60"/>
                </a:moveTo>
                <a:cubicBezTo>
                  <a:pt x="209" y="60"/>
                  <a:pt x="216" y="51"/>
                  <a:pt x="216" y="40"/>
                </a:cubicBezTo>
                <a:cubicBezTo>
                  <a:pt x="216" y="36"/>
                  <a:pt x="216" y="24"/>
                  <a:pt x="216" y="20"/>
                </a:cubicBezTo>
                <a:cubicBezTo>
                  <a:pt x="216" y="9"/>
                  <a:pt x="209" y="0"/>
                  <a:pt x="200" y="0"/>
                </a:cubicBezTo>
                <a:cubicBezTo>
                  <a:pt x="191" y="0"/>
                  <a:pt x="184" y="9"/>
                  <a:pt x="184" y="20"/>
                </a:cubicBezTo>
                <a:cubicBezTo>
                  <a:pt x="184" y="24"/>
                  <a:pt x="184" y="36"/>
                  <a:pt x="184" y="40"/>
                </a:cubicBezTo>
                <a:cubicBezTo>
                  <a:pt x="184" y="51"/>
                  <a:pt x="191" y="60"/>
                  <a:pt x="200" y="60"/>
                </a:cubicBezTo>
                <a:close/>
                <a:moveTo>
                  <a:pt x="200" y="340"/>
                </a:moveTo>
                <a:cubicBezTo>
                  <a:pt x="191" y="340"/>
                  <a:pt x="184" y="349"/>
                  <a:pt x="184" y="360"/>
                </a:cubicBezTo>
                <a:cubicBezTo>
                  <a:pt x="184" y="364"/>
                  <a:pt x="184" y="376"/>
                  <a:pt x="184" y="380"/>
                </a:cubicBezTo>
                <a:cubicBezTo>
                  <a:pt x="184" y="391"/>
                  <a:pt x="191" y="400"/>
                  <a:pt x="200" y="400"/>
                </a:cubicBezTo>
                <a:cubicBezTo>
                  <a:pt x="209" y="400"/>
                  <a:pt x="216" y="391"/>
                  <a:pt x="216" y="380"/>
                </a:cubicBezTo>
                <a:cubicBezTo>
                  <a:pt x="216" y="376"/>
                  <a:pt x="216" y="364"/>
                  <a:pt x="216" y="360"/>
                </a:cubicBezTo>
                <a:cubicBezTo>
                  <a:pt x="216" y="349"/>
                  <a:pt x="209" y="340"/>
                  <a:pt x="200" y="340"/>
                </a:cubicBezTo>
                <a:close/>
                <a:moveTo>
                  <a:pt x="347" y="75"/>
                </a:moveTo>
                <a:cubicBezTo>
                  <a:pt x="355" y="67"/>
                  <a:pt x="356" y="56"/>
                  <a:pt x="350" y="50"/>
                </a:cubicBezTo>
                <a:cubicBezTo>
                  <a:pt x="344" y="44"/>
                  <a:pt x="332" y="45"/>
                  <a:pt x="324" y="53"/>
                </a:cubicBezTo>
                <a:cubicBezTo>
                  <a:pt x="322" y="55"/>
                  <a:pt x="313" y="64"/>
                  <a:pt x="310" y="67"/>
                </a:cubicBezTo>
                <a:cubicBezTo>
                  <a:pt x="303" y="74"/>
                  <a:pt x="301" y="86"/>
                  <a:pt x="308" y="92"/>
                </a:cubicBezTo>
                <a:cubicBezTo>
                  <a:pt x="314" y="98"/>
                  <a:pt x="325" y="97"/>
                  <a:pt x="333" y="89"/>
                </a:cubicBezTo>
                <a:cubicBezTo>
                  <a:pt x="335" y="87"/>
                  <a:pt x="345" y="77"/>
                  <a:pt x="347" y="75"/>
                </a:cubicBezTo>
                <a:close/>
                <a:moveTo>
                  <a:pt x="66" y="311"/>
                </a:moveTo>
                <a:cubicBezTo>
                  <a:pt x="64" y="313"/>
                  <a:pt x="55" y="322"/>
                  <a:pt x="52" y="325"/>
                </a:cubicBezTo>
                <a:cubicBezTo>
                  <a:pt x="45" y="332"/>
                  <a:pt x="43" y="344"/>
                  <a:pt x="50" y="350"/>
                </a:cubicBezTo>
                <a:cubicBezTo>
                  <a:pt x="56" y="356"/>
                  <a:pt x="67" y="355"/>
                  <a:pt x="75" y="347"/>
                </a:cubicBezTo>
                <a:cubicBezTo>
                  <a:pt x="77" y="345"/>
                  <a:pt x="87" y="335"/>
                  <a:pt x="89" y="333"/>
                </a:cubicBezTo>
                <a:cubicBezTo>
                  <a:pt x="97" y="325"/>
                  <a:pt x="98" y="314"/>
                  <a:pt x="92" y="308"/>
                </a:cubicBezTo>
                <a:cubicBezTo>
                  <a:pt x="86" y="302"/>
                  <a:pt x="74" y="303"/>
                  <a:pt x="66" y="311"/>
                </a:cubicBezTo>
                <a:close/>
                <a:moveTo>
                  <a:pt x="75" y="53"/>
                </a:moveTo>
                <a:cubicBezTo>
                  <a:pt x="67" y="45"/>
                  <a:pt x="56" y="44"/>
                  <a:pt x="50" y="50"/>
                </a:cubicBezTo>
                <a:cubicBezTo>
                  <a:pt x="43" y="56"/>
                  <a:pt x="45" y="67"/>
                  <a:pt x="52" y="75"/>
                </a:cubicBezTo>
                <a:cubicBezTo>
                  <a:pt x="55" y="77"/>
                  <a:pt x="64" y="87"/>
                  <a:pt x="66" y="89"/>
                </a:cubicBezTo>
                <a:cubicBezTo>
                  <a:pt x="74" y="97"/>
                  <a:pt x="86" y="98"/>
                  <a:pt x="92" y="92"/>
                </a:cubicBezTo>
                <a:cubicBezTo>
                  <a:pt x="98" y="86"/>
                  <a:pt x="97" y="74"/>
                  <a:pt x="89" y="67"/>
                </a:cubicBezTo>
                <a:cubicBezTo>
                  <a:pt x="87" y="64"/>
                  <a:pt x="77" y="55"/>
                  <a:pt x="75" y="53"/>
                </a:cubicBezTo>
                <a:close/>
                <a:moveTo>
                  <a:pt x="310" y="333"/>
                </a:moveTo>
                <a:cubicBezTo>
                  <a:pt x="313" y="335"/>
                  <a:pt x="322" y="345"/>
                  <a:pt x="324" y="347"/>
                </a:cubicBezTo>
                <a:cubicBezTo>
                  <a:pt x="332" y="355"/>
                  <a:pt x="344" y="356"/>
                  <a:pt x="350" y="350"/>
                </a:cubicBezTo>
                <a:cubicBezTo>
                  <a:pt x="356" y="344"/>
                  <a:pt x="355" y="332"/>
                  <a:pt x="347" y="325"/>
                </a:cubicBezTo>
                <a:cubicBezTo>
                  <a:pt x="345" y="322"/>
                  <a:pt x="335" y="313"/>
                  <a:pt x="333" y="311"/>
                </a:cubicBezTo>
                <a:cubicBezTo>
                  <a:pt x="325" y="303"/>
                  <a:pt x="314" y="302"/>
                  <a:pt x="308" y="308"/>
                </a:cubicBezTo>
                <a:cubicBezTo>
                  <a:pt x="301" y="314"/>
                  <a:pt x="303" y="325"/>
                  <a:pt x="310" y="3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Freeform 21"/>
          <p:cNvSpPr>
            <a:spLocks noChangeAspect="1" noEditPoints="1"/>
          </p:cNvSpPr>
          <p:nvPr/>
        </p:nvSpPr>
        <p:spPr bwMode="auto">
          <a:xfrm>
            <a:off x="4804931" y="2962615"/>
            <a:ext cx="422259" cy="423592"/>
          </a:xfrm>
          <a:custGeom>
            <a:avLst/>
            <a:gdLst>
              <a:gd name="T0" fmla="*/ 390 w 403"/>
              <a:gd name="T1" fmla="*/ 150 h 404"/>
              <a:gd name="T2" fmla="*/ 241 w 403"/>
              <a:gd name="T3" fmla="*/ 110 h 404"/>
              <a:gd name="T4" fmla="*/ 215 w 403"/>
              <a:gd name="T5" fmla="*/ 13 h 404"/>
              <a:gd name="T6" fmla="*/ 195 w 403"/>
              <a:gd name="T7" fmla="*/ 2 h 404"/>
              <a:gd name="T8" fmla="*/ 14 w 403"/>
              <a:gd name="T9" fmla="*/ 51 h 404"/>
              <a:gd name="T10" fmla="*/ 2 w 403"/>
              <a:gd name="T11" fmla="*/ 70 h 404"/>
              <a:gd name="T12" fmla="*/ 67 w 403"/>
              <a:gd name="T13" fmla="*/ 311 h 404"/>
              <a:gd name="T14" fmla="*/ 86 w 403"/>
              <a:gd name="T15" fmla="*/ 322 h 404"/>
              <a:gd name="T16" fmla="*/ 159 w 403"/>
              <a:gd name="T17" fmla="*/ 302 h 404"/>
              <a:gd name="T18" fmla="*/ 149 w 403"/>
              <a:gd name="T19" fmla="*/ 339 h 404"/>
              <a:gd name="T20" fmla="*/ 160 w 403"/>
              <a:gd name="T21" fmla="*/ 358 h 404"/>
              <a:gd name="T22" fmla="*/ 322 w 403"/>
              <a:gd name="T23" fmla="*/ 401 h 404"/>
              <a:gd name="T24" fmla="*/ 342 w 403"/>
              <a:gd name="T25" fmla="*/ 391 h 404"/>
              <a:gd name="T26" fmla="*/ 401 w 403"/>
              <a:gd name="T27" fmla="*/ 169 h 404"/>
              <a:gd name="T28" fmla="*/ 390 w 403"/>
              <a:gd name="T29" fmla="*/ 150 h 404"/>
              <a:gd name="T30" fmla="*/ 34 w 403"/>
              <a:gd name="T31" fmla="*/ 75 h 404"/>
              <a:gd name="T32" fmla="*/ 191 w 403"/>
              <a:gd name="T33" fmla="*/ 33 h 404"/>
              <a:gd name="T34" fmla="*/ 249 w 403"/>
              <a:gd name="T35" fmla="*/ 249 h 404"/>
              <a:gd name="T36" fmla="*/ 92 w 403"/>
              <a:gd name="T37" fmla="*/ 291 h 404"/>
              <a:gd name="T38" fmla="*/ 34 w 403"/>
              <a:gd name="T39" fmla="*/ 75 h 404"/>
              <a:gd name="T40" fmla="*/ 315 w 403"/>
              <a:gd name="T41" fmla="*/ 371 h 404"/>
              <a:gd name="T42" fmla="*/ 179 w 403"/>
              <a:gd name="T43" fmla="*/ 334 h 404"/>
              <a:gd name="T44" fmla="*/ 190 w 403"/>
              <a:gd name="T45" fmla="*/ 294 h 404"/>
              <a:gd name="T46" fmla="*/ 268 w 403"/>
              <a:gd name="T47" fmla="*/ 273 h 404"/>
              <a:gd name="T48" fmla="*/ 279 w 403"/>
              <a:gd name="T49" fmla="*/ 254 h 404"/>
              <a:gd name="T50" fmla="*/ 249 w 403"/>
              <a:gd name="T51" fmla="*/ 142 h 404"/>
              <a:gd name="T52" fmla="*/ 368 w 403"/>
              <a:gd name="T53" fmla="*/ 174 h 404"/>
              <a:gd name="T54" fmla="*/ 315 w 403"/>
              <a:gd name="T55" fmla="*/ 37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3" h="404">
                <a:moveTo>
                  <a:pt x="390" y="150"/>
                </a:moveTo>
                <a:cubicBezTo>
                  <a:pt x="241" y="110"/>
                  <a:pt x="241" y="110"/>
                  <a:pt x="241" y="110"/>
                </a:cubicBezTo>
                <a:cubicBezTo>
                  <a:pt x="215" y="13"/>
                  <a:pt x="215" y="13"/>
                  <a:pt x="215" y="13"/>
                </a:cubicBezTo>
                <a:cubicBezTo>
                  <a:pt x="213" y="5"/>
                  <a:pt x="204" y="0"/>
                  <a:pt x="195" y="2"/>
                </a:cubicBezTo>
                <a:cubicBezTo>
                  <a:pt x="14" y="51"/>
                  <a:pt x="14" y="51"/>
                  <a:pt x="14" y="51"/>
                </a:cubicBezTo>
                <a:cubicBezTo>
                  <a:pt x="5" y="53"/>
                  <a:pt x="0" y="62"/>
                  <a:pt x="2" y="70"/>
                </a:cubicBezTo>
                <a:cubicBezTo>
                  <a:pt x="67" y="311"/>
                  <a:pt x="67" y="311"/>
                  <a:pt x="67" y="311"/>
                </a:cubicBezTo>
                <a:cubicBezTo>
                  <a:pt x="69" y="319"/>
                  <a:pt x="78" y="324"/>
                  <a:pt x="86" y="322"/>
                </a:cubicBezTo>
                <a:cubicBezTo>
                  <a:pt x="159" y="302"/>
                  <a:pt x="159" y="302"/>
                  <a:pt x="159" y="302"/>
                </a:cubicBezTo>
                <a:cubicBezTo>
                  <a:pt x="149" y="339"/>
                  <a:pt x="149" y="339"/>
                  <a:pt x="149" y="339"/>
                </a:cubicBezTo>
                <a:cubicBezTo>
                  <a:pt x="147" y="347"/>
                  <a:pt x="152" y="356"/>
                  <a:pt x="160" y="358"/>
                </a:cubicBezTo>
                <a:cubicBezTo>
                  <a:pt x="322" y="401"/>
                  <a:pt x="322" y="401"/>
                  <a:pt x="322" y="401"/>
                </a:cubicBezTo>
                <a:cubicBezTo>
                  <a:pt x="331" y="404"/>
                  <a:pt x="340" y="399"/>
                  <a:pt x="342" y="391"/>
                </a:cubicBezTo>
                <a:cubicBezTo>
                  <a:pt x="401" y="169"/>
                  <a:pt x="401" y="169"/>
                  <a:pt x="401" y="169"/>
                </a:cubicBezTo>
                <a:cubicBezTo>
                  <a:pt x="403" y="161"/>
                  <a:pt x="398" y="152"/>
                  <a:pt x="390" y="150"/>
                </a:cubicBezTo>
                <a:close/>
                <a:moveTo>
                  <a:pt x="34" y="75"/>
                </a:moveTo>
                <a:cubicBezTo>
                  <a:pt x="191" y="33"/>
                  <a:pt x="191" y="33"/>
                  <a:pt x="191" y="33"/>
                </a:cubicBezTo>
                <a:cubicBezTo>
                  <a:pt x="249" y="249"/>
                  <a:pt x="249" y="249"/>
                  <a:pt x="249" y="249"/>
                </a:cubicBezTo>
                <a:cubicBezTo>
                  <a:pt x="92" y="291"/>
                  <a:pt x="92" y="291"/>
                  <a:pt x="92" y="291"/>
                </a:cubicBezTo>
                <a:lnTo>
                  <a:pt x="34" y="75"/>
                </a:lnTo>
                <a:close/>
                <a:moveTo>
                  <a:pt x="315" y="371"/>
                </a:moveTo>
                <a:cubicBezTo>
                  <a:pt x="179" y="334"/>
                  <a:pt x="179" y="334"/>
                  <a:pt x="179" y="334"/>
                </a:cubicBezTo>
                <a:cubicBezTo>
                  <a:pt x="190" y="294"/>
                  <a:pt x="190" y="294"/>
                  <a:pt x="190" y="294"/>
                </a:cubicBezTo>
                <a:cubicBezTo>
                  <a:pt x="268" y="273"/>
                  <a:pt x="268" y="273"/>
                  <a:pt x="268" y="273"/>
                </a:cubicBezTo>
                <a:cubicBezTo>
                  <a:pt x="276" y="271"/>
                  <a:pt x="282" y="262"/>
                  <a:pt x="279" y="254"/>
                </a:cubicBezTo>
                <a:cubicBezTo>
                  <a:pt x="249" y="142"/>
                  <a:pt x="249" y="142"/>
                  <a:pt x="249" y="142"/>
                </a:cubicBezTo>
                <a:cubicBezTo>
                  <a:pt x="368" y="174"/>
                  <a:pt x="368" y="174"/>
                  <a:pt x="368" y="174"/>
                </a:cubicBezTo>
                <a:lnTo>
                  <a:pt x="315" y="3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Freeform 16"/>
          <p:cNvSpPr>
            <a:spLocks noChangeAspect="1" noEditPoints="1"/>
          </p:cNvSpPr>
          <p:nvPr/>
        </p:nvSpPr>
        <p:spPr bwMode="auto">
          <a:xfrm>
            <a:off x="6859956" y="3018635"/>
            <a:ext cx="395220" cy="396149"/>
          </a:xfrm>
          <a:custGeom>
            <a:avLst/>
            <a:gdLst>
              <a:gd name="T0" fmla="*/ 136 w 360"/>
              <a:gd name="T1" fmla="*/ 226 h 361"/>
              <a:gd name="T2" fmla="*/ 56 w 360"/>
              <a:gd name="T3" fmla="*/ 194 h 361"/>
              <a:gd name="T4" fmla="*/ 56 w 360"/>
              <a:gd name="T5" fmla="*/ 221 h 361"/>
              <a:gd name="T6" fmla="*/ 136 w 360"/>
              <a:gd name="T7" fmla="*/ 253 h 361"/>
              <a:gd name="T8" fmla="*/ 136 w 360"/>
              <a:gd name="T9" fmla="*/ 226 h 361"/>
              <a:gd name="T10" fmla="*/ 136 w 360"/>
              <a:gd name="T11" fmla="*/ 143 h 361"/>
              <a:gd name="T12" fmla="*/ 56 w 360"/>
              <a:gd name="T13" fmla="*/ 111 h 361"/>
              <a:gd name="T14" fmla="*/ 56 w 360"/>
              <a:gd name="T15" fmla="*/ 138 h 361"/>
              <a:gd name="T16" fmla="*/ 136 w 360"/>
              <a:gd name="T17" fmla="*/ 170 h 361"/>
              <a:gd name="T18" fmla="*/ 136 w 360"/>
              <a:gd name="T19" fmla="*/ 143 h 361"/>
              <a:gd name="T20" fmla="*/ 351 w 360"/>
              <a:gd name="T21" fmla="*/ 4 h 361"/>
              <a:gd name="T22" fmla="*/ 332 w 360"/>
              <a:gd name="T23" fmla="*/ 2 h 361"/>
              <a:gd name="T24" fmla="*/ 180 w 360"/>
              <a:gd name="T25" fmla="*/ 63 h 361"/>
              <a:gd name="T26" fmla="*/ 27 w 360"/>
              <a:gd name="T27" fmla="*/ 2 h 361"/>
              <a:gd name="T28" fmla="*/ 8 w 360"/>
              <a:gd name="T29" fmla="*/ 4 h 361"/>
              <a:gd name="T30" fmla="*/ 0 w 360"/>
              <a:gd name="T31" fmla="*/ 21 h 361"/>
              <a:gd name="T32" fmla="*/ 0 w 360"/>
              <a:gd name="T33" fmla="*/ 277 h 361"/>
              <a:gd name="T34" fmla="*/ 12 w 360"/>
              <a:gd name="T35" fmla="*/ 295 h 361"/>
              <a:gd name="T36" fmla="*/ 172 w 360"/>
              <a:gd name="T37" fmla="*/ 359 h 361"/>
              <a:gd name="T38" fmla="*/ 176 w 360"/>
              <a:gd name="T39" fmla="*/ 361 h 361"/>
              <a:gd name="T40" fmla="*/ 180 w 360"/>
              <a:gd name="T41" fmla="*/ 361 h 361"/>
              <a:gd name="T42" fmla="*/ 184 w 360"/>
              <a:gd name="T43" fmla="*/ 361 h 361"/>
              <a:gd name="T44" fmla="*/ 187 w 360"/>
              <a:gd name="T45" fmla="*/ 359 h 361"/>
              <a:gd name="T46" fmla="*/ 347 w 360"/>
              <a:gd name="T47" fmla="*/ 295 h 361"/>
              <a:gd name="T48" fmla="*/ 360 w 360"/>
              <a:gd name="T49" fmla="*/ 277 h 361"/>
              <a:gd name="T50" fmla="*/ 360 w 360"/>
              <a:gd name="T51" fmla="*/ 21 h 361"/>
              <a:gd name="T52" fmla="*/ 351 w 360"/>
              <a:gd name="T53" fmla="*/ 4 h 361"/>
              <a:gd name="T54" fmla="*/ 160 w 360"/>
              <a:gd name="T55" fmla="*/ 320 h 361"/>
              <a:gd name="T56" fmla="*/ 32 w 360"/>
              <a:gd name="T57" fmla="*/ 269 h 361"/>
              <a:gd name="T58" fmla="*/ 32 w 360"/>
              <a:gd name="T59" fmla="*/ 45 h 361"/>
              <a:gd name="T60" fmla="*/ 160 w 360"/>
              <a:gd name="T61" fmla="*/ 96 h 361"/>
              <a:gd name="T62" fmla="*/ 160 w 360"/>
              <a:gd name="T63" fmla="*/ 320 h 361"/>
              <a:gd name="T64" fmla="*/ 328 w 360"/>
              <a:gd name="T65" fmla="*/ 269 h 361"/>
              <a:gd name="T66" fmla="*/ 200 w 360"/>
              <a:gd name="T67" fmla="*/ 320 h 361"/>
              <a:gd name="T68" fmla="*/ 200 w 360"/>
              <a:gd name="T69" fmla="*/ 96 h 361"/>
              <a:gd name="T70" fmla="*/ 328 w 360"/>
              <a:gd name="T71" fmla="*/ 45 h 361"/>
              <a:gd name="T72" fmla="*/ 328 w 360"/>
              <a:gd name="T73" fmla="*/ 269 h 361"/>
              <a:gd name="T74" fmla="*/ 304 w 360"/>
              <a:gd name="T75" fmla="*/ 194 h 361"/>
              <a:gd name="T76" fmla="*/ 224 w 360"/>
              <a:gd name="T77" fmla="*/ 226 h 361"/>
              <a:gd name="T78" fmla="*/ 224 w 360"/>
              <a:gd name="T79" fmla="*/ 253 h 361"/>
              <a:gd name="T80" fmla="*/ 304 w 360"/>
              <a:gd name="T81" fmla="*/ 221 h 361"/>
              <a:gd name="T82" fmla="*/ 304 w 360"/>
              <a:gd name="T83" fmla="*/ 194 h 361"/>
              <a:gd name="T84" fmla="*/ 304 w 360"/>
              <a:gd name="T85" fmla="*/ 111 h 361"/>
              <a:gd name="T86" fmla="*/ 224 w 360"/>
              <a:gd name="T87" fmla="*/ 143 h 361"/>
              <a:gd name="T88" fmla="*/ 224 w 360"/>
              <a:gd name="T89" fmla="*/ 170 h 361"/>
              <a:gd name="T90" fmla="*/ 304 w 360"/>
              <a:gd name="T91" fmla="*/ 138 h 361"/>
              <a:gd name="T92" fmla="*/ 304 w 360"/>
              <a:gd name="T93" fmla="*/ 11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0" h="361">
                <a:moveTo>
                  <a:pt x="136" y="226"/>
                </a:moveTo>
                <a:cubicBezTo>
                  <a:pt x="56" y="194"/>
                  <a:pt x="56" y="194"/>
                  <a:pt x="56" y="194"/>
                </a:cubicBezTo>
                <a:cubicBezTo>
                  <a:pt x="56" y="221"/>
                  <a:pt x="56" y="221"/>
                  <a:pt x="56" y="221"/>
                </a:cubicBezTo>
                <a:cubicBezTo>
                  <a:pt x="136" y="253"/>
                  <a:pt x="136" y="253"/>
                  <a:pt x="136" y="253"/>
                </a:cubicBezTo>
                <a:lnTo>
                  <a:pt x="136" y="226"/>
                </a:lnTo>
                <a:close/>
                <a:moveTo>
                  <a:pt x="136" y="143"/>
                </a:moveTo>
                <a:cubicBezTo>
                  <a:pt x="56" y="111"/>
                  <a:pt x="56" y="111"/>
                  <a:pt x="56" y="111"/>
                </a:cubicBezTo>
                <a:cubicBezTo>
                  <a:pt x="56" y="138"/>
                  <a:pt x="56" y="138"/>
                  <a:pt x="56" y="138"/>
                </a:cubicBezTo>
                <a:cubicBezTo>
                  <a:pt x="136" y="170"/>
                  <a:pt x="136" y="170"/>
                  <a:pt x="136" y="170"/>
                </a:cubicBezTo>
                <a:lnTo>
                  <a:pt x="136" y="143"/>
                </a:lnTo>
                <a:close/>
                <a:moveTo>
                  <a:pt x="351" y="4"/>
                </a:moveTo>
                <a:cubicBezTo>
                  <a:pt x="345" y="1"/>
                  <a:pt x="338" y="0"/>
                  <a:pt x="332" y="2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27" y="2"/>
                  <a:pt x="27" y="2"/>
                  <a:pt x="27" y="2"/>
                </a:cubicBezTo>
                <a:cubicBezTo>
                  <a:pt x="21" y="0"/>
                  <a:pt x="14" y="1"/>
                  <a:pt x="8" y="4"/>
                </a:cubicBezTo>
                <a:cubicBezTo>
                  <a:pt x="3" y="8"/>
                  <a:pt x="0" y="14"/>
                  <a:pt x="0" y="21"/>
                </a:cubicBezTo>
                <a:cubicBezTo>
                  <a:pt x="0" y="277"/>
                  <a:pt x="0" y="277"/>
                  <a:pt x="0" y="277"/>
                </a:cubicBezTo>
                <a:cubicBezTo>
                  <a:pt x="0" y="285"/>
                  <a:pt x="5" y="292"/>
                  <a:pt x="12" y="295"/>
                </a:cubicBezTo>
                <a:cubicBezTo>
                  <a:pt x="172" y="359"/>
                  <a:pt x="172" y="359"/>
                  <a:pt x="172" y="359"/>
                </a:cubicBezTo>
                <a:cubicBezTo>
                  <a:pt x="172" y="359"/>
                  <a:pt x="175" y="360"/>
                  <a:pt x="176" y="361"/>
                </a:cubicBezTo>
                <a:cubicBezTo>
                  <a:pt x="177" y="361"/>
                  <a:pt x="178" y="361"/>
                  <a:pt x="180" y="361"/>
                </a:cubicBezTo>
                <a:cubicBezTo>
                  <a:pt x="181" y="361"/>
                  <a:pt x="182" y="361"/>
                  <a:pt x="184" y="361"/>
                </a:cubicBezTo>
                <a:cubicBezTo>
                  <a:pt x="184" y="360"/>
                  <a:pt x="187" y="359"/>
                  <a:pt x="187" y="359"/>
                </a:cubicBezTo>
                <a:cubicBezTo>
                  <a:pt x="347" y="295"/>
                  <a:pt x="347" y="295"/>
                  <a:pt x="347" y="295"/>
                </a:cubicBezTo>
                <a:cubicBezTo>
                  <a:pt x="355" y="292"/>
                  <a:pt x="360" y="285"/>
                  <a:pt x="360" y="277"/>
                </a:cubicBezTo>
                <a:cubicBezTo>
                  <a:pt x="360" y="21"/>
                  <a:pt x="360" y="21"/>
                  <a:pt x="360" y="21"/>
                </a:cubicBezTo>
                <a:cubicBezTo>
                  <a:pt x="360" y="14"/>
                  <a:pt x="356" y="8"/>
                  <a:pt x="351" y="4"/>
                </a:cubicBezTo>
                <a:close/>
                <a:moveTo>
                  <a:pt x="160" y="320"/>
                </a:moveTo>
                <a:cubicBezTo>
                  <a:pt x="32" y="269"/>
                  <a:pt x="32" y="269"/>
                  <a:pt x="32" y="269"/>
                </a:cubicBezTo>
                <a:cubicBezTo>
                  <a:pt x="32" y="45"/>
                  <a:pt x="32" y="45"/>
                  <a:pt x="32" y="45"/>
                </a:cubicBezTo>
                <a:cubicBezTo>
                  <a:pt x="160" y="96"/>
                  <a:pt x="160" y="96"/>
                  <a:pt x="160" y="96"/>
                </a:cubicBezTo>
                <a:lnTo>
                  <a:pt x="160" y="320"/>
                </a:lnTo>
                <a:close/>
                <a:moveTo>
                  <a:pt x="328" y="269"/>
                </a:moveTo>
                <a:cubicBezTo>
                  <a:pt x="200" y="320"/>
                  <a:pt x="200" y="320"/>
                  <a:pt x="200" y="320"/>
                </a:cubicBezTo>
                <a:cubicBezTo>
                  <a:pt x="200" y="96"/>
                  <a:pt x="200" y="96"/>
                  <a:pt x="200" y="96"/>
                </a:cubicBezTo>
                <a:cubicBezTo>
                  <a:pt x="328" y="45"/>
                  <a:pt x="328" y="45"/>
                  <a:pt x="328" y="45"/>
                </a:cubicBezTo>
                <a:lnTo>
                  <a:pt x="328" y="269"/>
                </a:lnTo>
                <a:close/>
                <a:moveTo>
                  <a:pt x="304" y="194"/>
                </a:moveTo>
                <a:cubicBezTo>
                  <a:pt x="224" y="226"/>
                  <a:pt x="224" y="226"/>
                  <a:pt x="224" y="226"/>
                </a:cubicBezTo>
                <a:cubicBezTo>
                  <a:pt x="224" y="253"/>
                  <a:pt x="224" y="253"/>
                  <a:pt x="224" y="253"/>
                </a:cubicBezTo>
                <a:cubicBezTo>
                  <a:pt x="304" y="221"/>
                  <a:pt x="304" y="221"/>
                  <a:pt x="304" y="221"/>
                </a:cubicBezTo>
                <a:lnTo>
                  <a:pt x="304" y="194"/>
                </a:lnTo>
                <a:close/>
                <a:moveTo>
                  <a:pt x="304" y="111"/>
                </a:moveTo>
                <a:cubicBezTo>
                  <a:pt x="224" y="143"/>
                  <a:pt x="224" y="143"/>
                  <a:pt x="224" y="143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304" y="138"/>
                  <a:pt x="304" y="138"/>
                  <a:pt x="304" y="138"/>
                </a:cubicBezTo>
                <a:lnTo>
                  <a:pt x="304" y="1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1919706" y="3500183"/>
            <a:ext cx="1702597" cy="313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Прекращение финансирования</a:t>
            </a:r>
            <a:endParaRPr lang="en-US" sz="1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4128523" y="3500183"/>
            <a:ext cx="1702597" cy="313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Запрет хозяйственного ведения</a:t>
            </a:r>
            <a:endParaRPr lang="en-US" sz="1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6202072" y="3500182"/>
            <a:ext cx="1702597" cy="313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Ограничение аренды</a:t>
            </a:r>
            <a:endParaRPr lang="en-US" sz="1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8273141" y="3500182"/>
            <a:ext cx="1702597" cy="313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Передача в концессию</a:t>
            </a:r>
            <a:endParaRPr lang="en-US" sz="1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67399" y="1922218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>
            <a:spLocks noChangeAspect="1"/>
          </p:cNvSpPr>
          <p:nvPr/>
        </p:nvSpPr>
        <p:spPr>
          <a:xfrm>
            <a:off x="173317" y="6508020"/>
            <a:ext cx="2837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3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7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10" grpId="0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29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2" name="Group 481"/>
          <p:cNvGrpSpPr/>
          <p:nvPr/>
        </p:nvGrpSpPr>
        <p:grpSpPr>
          <a:xfrm>
            <a:off x="5278659" y="3361172"/>
            <a:ext cx="5447698" cy="1500196"/>
            <a:chOff x="5278659" y="3528599"/>
            <a:chExt cx="5447698" cy="1500196"/>
          </a:xfrm>
        </p:grpSpPr>
        <p:sp>
          <p:nvSpPr>
            <p:cNvPr id="344" name="Oval 25"/>
            <p:cNvSpPr>
              <a:spLocks noChangeArrowheads="1"/>
            </p:cNvSpPr>
            <p:nvPr/>
          </p:nvSpPr>
          <p:spPr bwMode="auto">
            <a:xfrm>
              <a:off x="9466288" y="3759626"/>
              <a:ext cx="1028072" cy="103262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61" name="Group 360"/>
            <p:cNvGrpSpPr/>
            <p:nvPr/>
          </p:nvGrpSpPr>
          <p:grpSpPr>
            <a:xfrm>
              <a:off x="9234289" y="3529901"/>
              <a:ext cx="1492068" cy="1498894"/>
              <a:chOff x="9220221" y="3150065"/>
              <a:chExt cx="1492068" cy="1498894"/>
            </a:xfrm>
            <a:solidFill>
              <a:schemeClr val="bg1">
                <a:lumMod val="85000"/>
              </a:schemeClr>
            </a:solidFill>
          </p:grpSpPr>
          <p:sp>
            <p:nvSpPr>
              <p:cNvPr id="345" name="Oval 26"/>
              <p:cNvSpPr>
                <a:spLocks noChangeArrowheads="1"/>
              </p:cNvSpPr>
              <p:nvPr/>
            </p:nvSpPr>
            <p:spPr bwMode="auto">
              <a:xfrm>
                <a:off x="9879825" y="4480646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Oval 27"/>
              <p:cNvSpPr>
                <a:spLocks noChangeArrowheads="1"/>
              </p:cNvSpPr>
              <p:nvPr/>
            </p:nvSpPr>
            <p:spPr bwMode="auto">
              <a:xfrm>
                <a:off x="9220221" y="3818767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Oval 28"/>
              <p:cNvSpPr>
                <a:spLocks noChangeArrowheads="1"/>
              </p:cNvSpPr>
              <p:nvPr/>
            </p:nvSpPr>
            <p:spPr bwMode="auto">
              <a:xfrm>
                <a:off x="10546252" y="3818767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Oval 29"/>
              <p:cNvSpPr>
                <a:spLocks noChangeArrowheads="1"/>
              </p:cNvSpPr>
              <p:nvPr/>
            </p:nvSpPr>
            <p:spPr bwMode="auto">
              <a:xfrm>
                <a:off x="10493939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Oval 30"/>
              <p:cNvSpPr>
                <a:spLocks noChangeArrowheads="1"/>
              </p:cNvSpPr>
              <p:nvPr/>
            </p:nvSpPr>
            <p:spPr bwMode="auto">
              <a:xfrm>
                <a:off x="10355194" y="4278215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Oval 31"/>
              <p:cNvSpPr>
                <a:spLocks noChangeArrowheads="1"/>
              </p:cNvSpPr>
              <p:nvPr/>
            </p:nvSpPr>
            <p:spPr bwMode="auto">
              <a:xfrm>
                <a:off x="1015048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Oval 32"/>
              <p:cNvSpPr>
                <a:spLocks noChangeArrowheads="1"/>
              </p:cNvSpPr>
              <p:nvPr/>
            </p:nvSpPr>
            <p:spPr bwMode="auto">
              <a:xfrm>
                <a:off x="9265711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Oval 33"/>
              <p:cNvSpPr>
                <a:spLocks noChangeArrowheads="1"/>
              </p:cNvSpPr>
              <p:nvPr/>
            </p:nvSpPr>
            <p:spPr bwMode="auto">
              <a:xfrm>
                <a:off x="9413552" y="4278215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Oval 34"/>
              <p:cNvSpPr>
                <a:spLocks noChangeArrowheads="1"/>
              </p:cNvSpPr>
              <p:nvPr/>
            </p:nvSpPr>
            <p:spPr bwMode="auto">
              <a:xfrm>
                <a:off x="960915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Oval 35"/>
              <p:cNvSpPr>
                <a:spLocks noChangeArrowheads="1"/>
              </p:cNvSpPr>
              <p:nvPr/>
            </p:nvSpPr>
            <p:spPr bwMode="auto">
              <a:xfrm>
                <a:off x="9265711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Oval 36"/>
              <p:cNvSpPr>
                <a:spLocks noChangeArrowheads="1"/>
              </p:cNvSpPr>
              <p:nvPr/>
            </p:nvSpPr>
            <p:spPr bwMode="auto">
              <a:xfrm>
                <a:off x="9413552" y="3350221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Oval 37"/>
              <p:cNvSpPr>
                <a:spLocks noChangeArrowheads="1"/>
              </p:cNvSpPr>
              <p:nvPr/>
            </p:nvSpPr>
            <p:spPr bwMode="auto">
              <a:xfrm>
                <a:off x="9609159" y="3211477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Oval 38"/>
              <p:cNvSpPr>
                <a:spLocks noChangeArrowheads="1"/>
              </p:cNvSpPr>
              <p:nvPr/>
            </p:nvSpPr>
            <p:spPr bwMode="auto">
              <a:xfrm>
                <a:off x="9879825" y="3150065"/>
                <a:ext cx="168313" cy="170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Oval 39"/>
              <p:cNvSpPr>
                <a:spLocks noChangeArrowheads="1"/>
              </p:cNvSpPr>
              <p:nvPr/>
            </p:nvSpPr>
            <p:spPr bwMode="auto">
              <a:xfrm>
                <a:off x="10161862" y="3211477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Oval 40"/>
              <p:cNvSpPr>
                <a:spLocks noChangeArrowheads="1"/>
              </p:cNvSpPr>
              <p:nvPr/>
            </p:nvSpPr>
            <p:spPr bwMode="auto">
              <a:xfrm>
                <a:off x="10352920" y="3350221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Oval 41"/>
              <p:cNvSpPr>
                <a:spLocks noChangeArrowheads="1"/>
              </p:cNvSpPr>
              <p:nvPr/>
            </p:nvSpPr>
            <p:spPr bwMode="auto">
              <a:xfrm>
                <a:off x="10498488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6" name="Oval 25"/>
            <p:cNvSpPr>
              <a:spLocks noChangeArrowheads="1"/>
            </p:cNvSpPr>
            <p:nvPr/>
          </p:nvSpPr>
          <p:spPr bwMode="auto">
            <a:xfrm>
              <a:off x="7521861" y="3758324"/>
              <a:ext cx="1028072" cy="103262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97" name="Group 396"/>
            <p:cNvGrpSpPr/>
            <p:nvPr/>
          </p:nvGrpSpPr>
          <p:grpSpPr>
            <a:xfrm>
              <a:off x="7289862" y="3528599"/>
              <a:ext cx="1492068" cy="1498894"/>
              <a:chOff x="9220221" y="3150065"/>
              <a:chExt cx="1492068" cy="1498894"/>
            </a:xfrm>
            <a:solidFill>
              <a:schemeClr val="bg1">
                <a:lumMod val="85000"/>
              </a:schemeClr>
            </a:solidFill>
          </p:grpSpPr>
          <p:sp>
            <p:nvSpPr>
              <p:cNvPr id="398" name="Oval 26"/>
              <p:cNvSpPr>
                <a:spLocks noChangeArrowheads="1"/>
              </p:cNvSpPr>
              <p:nvPr/>
            </p:nvSpPr>
            <p:spPr bwMode="auto">
              <a:xfrm>
                <a:off x="9879825" y="4480646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Oval 27"/>
              <p:cNvSpPr>
                <a:spLocks noChangeArrowheads="1"/>
              </p:cNvSpPr>
              <p:nvPr/>
            </p:nvSpPr>
            <p:spPr bwMode="auto">
              <a:xfrm>
                <a:off x="9220221" y="3818767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Oval 28"/>
              <p:cNvSpPr>
                <a:spLocks noChangeArrowheads="1"/>
              </p:cNvSpPr>
              <p:nvPr/>
            </p:nvSpPr>
            <p:spPr bwMode="auto">
              <a:xfrm>
                <a:off x="10546252" y="3818767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Oval 29"/>
              <p:cNvSpPr>
                <a:spLocks noChangeArrowheads="1"/>
              </p:cNvSpPr>
              <p:nvPr/>
            </p:nvSpPr>
            <p:spPr bwMode="auto">
              <a:xfrm>
                <a:off x="10493939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Oval 30"/>
              <p:cNvSpPr>
                <a:spLocks noChangeArrowheads="1"/>
              </p:cNvSpPr>
              <p:nvPr/>
            </p:nvSpPr>
            <p:spPr bwMode="auto">
              <a:xfrm>
                <a:off x="10355194" y="4278215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Oval 31"/>
              <p:cNvSpPr>
                <a:spLocks noChangeArrowheads="1"/>
              </p:cNvSpPr>
              <p:nvPr/>
            </p:nvSpPr>
            <p:spPr bwMode="auto">
              <a:xfrm>
                <a:off x="1015048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Oval 32"/>
              <p:cNvSpPr>
                <a:spLocks noChangeArrowheads="1"/>
              </p:cNvSpPr>
              <p:nvPr/>
            </p:nvSpPr>
            <p:spPr bwMode="auto">
              <a:xfrm>
                <a:off x="9265711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Oval 33"/>
              <p:cNvSpPr>
                <a:spLocks noChangeArrowheads="1"/>
              </p:cNvSpPr>
              <p:nvPr/>
            </p:nvSpPr>
            <p:spPr bwMode="auto">
              <a:xfrm>
                <a:off x="9413552" y="4278215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Oval 34"/>
              <p:cNvSpPr>
                <a:spLocks noChangeArrowheads="1"/>
              </p:cNvSpPr>
              <p:nvPr/>
            </p:nvSpPr>
            <p:spPr bwMode="auto">
              <a:xfrm>
                <a:off x="960915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Oval 35"/>
              <p:cNvSpPr>
                <a:spLocks noChangeArrowheads="1"/>
              </p:cNvSpPr>
              <p:nvPr/>
            </p:nvSpPr>
            <p:spPr bwMode="auto">
              <a:xfrm>
                <a:off x="9265711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Oval 36"/>
              <p:cNvSpPr>
                <a:spLocks noChangeArrowheads="1"/>
              </p:cNvSpPr>
              <p:nvPr/>
            </p:nvSpPr>
            <p:spPr bwMode="auto">
              <a:xfrm>
                <a:off x="9413552" y="3350221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Oval 37"/>
              <p:cNvSpPr>
                <a:spLocks noChangeArrowheads="1"/>
              </p:cNvSpPr>
              <p:nvPr/>
            </p:nvSpPr>
            <p:spPr bwMode="auto">
              <a:xfrm>
                <a:off x="9609159" y="3211477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Oval 38"/>
              <p:cNvSpPr>
                <a:spLocks noChangeArrowheads="1"/>
              </p:cNvSpPr>
              <p:nvPr/>
            </p:nvSpPr>
            <p:spPr bwMode="auto">
              <a:xfrm>
                <a:off x="9879825" y="3150065"/>
                <a:ext cx="168313" cy="170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Oval 39"/>
              <p:cNvSpPr>
                <a:spLocks noChangeArrowheads="1"/>
              </p:cNvSpPr>
              <p:nvPr/>
            </p:nvSpPr>
            <p:spPr bwMode="auto">
              <a:xfrm>
                <a:off x="10161862" y="3211477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Oval 40"/>
              <p:cNvSpPr>
                <a:spLocks noChangeArrowheads="1"/>
              </p:cNvSpPr>
              <p:nvPr/>
            </p:nvSpPr>
            <p:spPr bwMode="auto">
              <a:xfrm>
                <a:off x="10352920" y="3350221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Oval 41"/>
              <p:cNvSpPr>
                <a:spLocks noChangeArrowheads="1"/>
              </p:cNvSpPr>
              <p:nvPr/>
            </p:nvSpPr>
            <p:spPr bwMode="auto">
              <a:xfrm>
                <a:off x="10498488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4" name="Oval 25"/>
            <p:cNvSpPr>
              <a:spLocks noChangeArrowheads="1"/>
            </p:cNvSpPr>
            <p:nvPr/>
          </p:nvSpPr>
          <p:spPr bwMode="auto">
            <a:xfrm>
              <a:off x="5510658" y="3758324"/>
              <a:ext cx="1028072" cy="1032621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5" name="Group 414"/>
            <p:cNvGrpSpPr/>
            <p:nvPr/>
          </p:nvGrpSpPr>
          <p:grpSpPr>
            <a:xfrm>
              <a:off x="5278659" y="3528599"/>
              <a:ext cx="1492068" cy="1498894"/>
              <a:chOff x="9220221" y="3150065"/>
              <a:chExt cx="1492068" cy="1498894"/>
            </a:xfrm>
            <a:solidFill>
              <a:schemeClr val="bg1">
                <a:lumMod val="85000"/>
              </a:schemeClr>
            </a:solidFill>
          </p:grpSpPr>
          <p:sp>
            <p:nvSpPr>
              <p:cNvPr id="416" name="Oval 26"/>
              <p:cNvSpPr>
                <a:spLocks noChangeArrowheads="1"/>
              </p:cNvSpPr>
              <p:nvPr/>
            </p:nvSpPr>
            <p:spPr bwMode="auto">
              <a:xfrm>
                <a:off x="9879825" y="4480646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7" name="Oval 27"/>
              <p:cNvSpPr>
                <a:spLocks noChangeArrowheads="1"/>
              </p:cNvSpPr>
              <p:nvPr/>
            </p:nvSpPr>
            <p:spPr bwMode="auto">
              <a:xfrm>
                <a:off x="9220221" y="3818767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8" name="Oval 28"/>
              <p:cNvSpPr>
                <a:spLocks noChangeArrowheads="1"/>
              </p:cNvSpPr>
              <p:nvPr/>
            </p:nvSpPr>
            <p:spPr bwMode="auto">
              <a:xfrm>
                <a:off x="10546252" y="3818767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9" name="Oval 29"/>
              <p:cNvSpPr>
                <a:spLocks noChangeArrowheads="1"/>
              </p:cNvSpPr>
              <p:nvPr/>
            </p:nvSpPr>
            <p:spPr bwMode="auto">
              <a:xfrm>
                <a:off x="10493939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" name="Oval 30"/>
              <p:cNvSpPr>
                <a:spLocks noChangeArrowheads="1"/>
              </p:cNvSpPr>
              <p:nvPr/>
            </p:nvSpPr>
            <p:spPr bwMode="auto">
              <a:xfrm>
                <a:off x="10355194" y="4278215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" name="Oval 31"/>
              <p:cNvSpPr>
                <a:spLocks noChangeArrowheads="1"/>
              </p:cNvSpPr>
              <p:nvPr/>
            </p:nvSpPr>
            <p:spPr bwMode="auto">
              <a:xfrm>
                <a:off x="1015048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Oval 32"/>
              <p:cNvSpPr>
                <a:spLocks noChangeArrowheads="1"/>
              </p:cNvSpPr>
              <p:nvPr/>
            </p:nvSpPr>
            <p:spPr bwMode="auto">
              <a:xfrm>
                <a:off x="9265711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Oval 33"/>
              <p:cNvSpPr>
                <a:spLocks noChangeArrowheads="1"/>
              </p:cNvSpPr>
              <p:nvPr/>
            </p:nvSpPr>
            <p:spPr bwMode="auto">
              <a:xfrm>
                <a:off x="9413552" y="4278215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" name="Oval 34"/>
              <p:cNvSpPr>
                <a:spLocks noChangeArrowheads="1"/>
              </p:cNvSpPr>
              <p:nvPr/>
            </p:nvSpPr>
            <p:spPr bwMode="auto">
              <a:xfrm>
                <a:off x="960915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" name="Oval 35"/>
              <p:cNvSpPr>
                <a:spLocks noChangeArrowheads="1"/>
              </p:cNvSpPr>
              <p:nvPr/>
            </p:nvSpPr>
            <p:spPr bwMode="auto">
              <a:xfrm>
                <a:off x="9265711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Oval 36"/>
              <p:cNvSpPr>
                <a:spLocks noChangeArrowheads="1"/>
              </p:cNvSpPr>
              <p:nvPr/>
            </p:nvSpPr>
            <p:spPr bwMode="auto">
              <a:xfrm>
                <a:off x="9413552" y="3350221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Oval 37"/>
              <p:cNvSpPr>
                <a:spLocks noChangeArrowheads="1"/>
              </p:cNvSpPr>
              <p:nvPr/>
            </p:nvSpPr>
            <p:spPr bwMode="auto">
              <a:xfrm>
                <a:off x="9609159" y="3211477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Oval 38"/>
              <p:cNvSpPr>
                <a:spLocks noChangeArrowheads="1"/>
              </p:cNvSpPr>
              <p:nvPr/>
            </p:nvSpPr>
            <p:spPr bwMode="auto">
              <a:xfrm>
                <a:off x="9879825" y="3150065"/>
                <a:ext cx="168313" cy="170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Oval 39"/>
              <p:cNvSpPr>
                <a:spLocks noChangeArrowheads="1"/>
              </p:cNvSpPr>
              <p:nvPr/>
            </p:nvSpPr>
            <p:spPr bwMode="auto">
              <a:xfrm>
                <a:off x="10161862" y="3211477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Oval 40"/>
              <p:cNvSpPr>
                <a:spLocks noChangeArrowheads="1"/>
              </p:cNvSpPr>
              <p:nvPr/>
            </p:nvSpPr>
            <p:spPr bwMode="auto">
              <a:xfrm>
                <a:off x="10352920" y="3350221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Oval 41"/>
              <p:cNvSpPr>
                <a:spLocks noChangeArrowheads="1"/>
              </p:cNvSpPr>
              <p:nvPr/>
            </p:nvSpPr>
            <p:spPr bwMode="auto">
              <a:xfrm>
                <a:off x="10498488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208136" y="1368880"/>
            <a:ext cx="5532289" cy="12595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ПРИВЛЕЧЕНИЕ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ЧАСТНОГО КАПИТАЛА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42" name="Group 341"/>
          <p:cNvGrpSpPr>
            <a:grpSpLocks noChangeAspect="1"/>
          </p:cNvGrpSpPr>
          <p:nvPr/>
        </p:nvGrpSpPr>
        <p:grpSpPr>
          <a:xfrm>
            <a:off x="1157698" y="932812"/>
            <a:ext cx="3474618" cy="4803720"/>
            <a:chOff x="1270242" y="2227041"/>
            <a:chExt cx="2976954" cy="4115691"/>
          </a:xfrm>
        </p:grpSpPr>
        <p:grpSp>
          <p:nvGrpSpPr>
            <p:cNvPr id="17" name="Group 16"/>
            <p:cNvGrpSpPr/>
            <p:nvPr/>
          </p:nvGrpSpPr>
          <p:grpSpPr>
            <a:xfrm flipH="1">
              <a:off x="1437626" y="2230502"/>
              <a:ext cx="2634844" cy="4112230"/>
              <a:chOff x="-6707188" y="-431800"/>
              <a:chExt cx="5697538" cy="9431338"/>
            </a:xfrm>
            <a:solidFill>
              <a:schemeClr val="accent2"/>
            </a:solidFill>
          </p:grpSpPr>
          <p:sp>
            <p:nvSpPr>
              <p:cNvPr id="239" name="Freeform 5"/>
              <p:cNvSpPr>
                <a:spLocks/>
              </p:cNvSpPr>
              <p:nvPr/>
            </p:nvSpPr>
            <p:spPr bwMode="auto">
              <a:xfrm>
                <a:off x="-5016500" y="7881938"/>
                <a:ext cx="474663" cy="404813"/>
              </a:xfrm>
              <a:custGeom>
                <a:avLst/>
                <a:gdLst>
                  <a:gd name="T0" fmla="*/ 31 w 299"/>
                  <a:gd name="T1" fmla="*/ 255 h 255"/>
                  <a:gd name="T2" fmla="*/ 83 w 299"/>
                  <a:gd name="T3" fmla="*/ 198 h 255"/>
                  <a:gd name="T4" fmla="*/ 299 w 299"/>
                  <a:gd name="T5" fmla="*/ 198 h 255"/>
                  <a:gd name="T6" fmla="*/ 299 w 299"/>
                  <a:gd name="T7" fmla="*/ 139 h 255"/>
                  <a:gd name="T8" fmla="*/ 105 w 299"/>
                  <a:gd name="T9" fmla="*/ 139 h 255"/>
                  <a:gd name="T10" fmla="*/ 93 w 299"/>
                  <a:gd name="T11" fmla="*/ 139 h 255"/>
                  <a:gd name="T12" fmla="*/ 93 w 299"/>
                  <a:gd name="T13" fmla="*/ 130 h 255"/>
                  <a:gd name="T14" fmla="*/ 93 w 299"/>
                  <a:gd name="T15" fmla="*/ 0 h 255"/>
                  <a:gd name="T16" fmla="*/ 0 w 299"/>
                  <a:gd name="T17" fmla="*/ 0 h 255"/>
                  <a:gd name="T18" fmla="*/ 0 w 299"/>
                  <a:gd name="T19" fmla="*/ 198 h 255"/>
                  <a:gd name="T20" fmla="*/ 31 w 299"/>
                  <a:gd name="T21" fmla="*/ 198 h 255"/>
                  <a:gd name="T22" fmla="*/ 31 w 299"/>
                  <a:gd name="T23" fmla="*/ 255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55">
                    <a:moveTo>
                      <a:pt x="31" y="255"/>
                    </a:moveTo>
                    <a:lnTo>
                      <a:pt x="83" y="198"/>
                    </a:lnTo>
                    <a:lnTo>
                      <a:pt x="299" y="198"/>
                    </a:lnTo>
                    <a:lnTo>
                      <a:pt x="299" y="139"/>
                    </a:lnTo>
                    <a:lnTo>
                      <a:pt x="105" y="139"/>
                    </a:lnTo>
                    <a:lnTo>
                      <a:pt x="93" y="139"/>
                    </a:lnTo>
                    <a:lnTo>
                      <a:pt x="93" y="130"/>
                    </a:lnTo>
                    <a:lnTo>
                      <a:pt x="93" y="0"/>
                    </a:lnTo>
                    <a:lnTo>
                      <a:pt x="0" y="0"/>
                    </a:lnTo>
                    <a:lnTo>
                      <a:pt x="0" y="198"/>
                    </a:lnTo>
                    <a:lnTo>
                      <a:pt x="31" y="198"/>
                    </a:lnTo>
                    <a:lnTo>
                      <a:pt x="31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0" name="Freeform 6"/>
              <p:cNvSpPr>
                <a:spLocks/>
              </p:cNvSpPr>
              <p:nvPr/>
            </p:nvSpPr>
            <p:spPr bwMode="auto">
              <a:xfrm>
                <a:off x="-4849813" y="7756525"/>
                <a:ext cx="492125" cy="425450"/>
              </a:xfrm>
              <a:custGeom>
                <a:avLst/>
                <a:gdLst>
                  <a:gd name="T0" fmla="*/ 310 w 310"/>
                  <a:gd name="T1" fmla="*/ 0 h 268"/>
                  <a:gd name="T2" fmla="*/ 0 w 310"/>
                  <a:gd name="T3" fmla="*/ 0 h 268"/>
                  <a:gd name="T4" fmla="*/ 0 w 310"/>
                  <a:gd name="T5" fmla="*/ 79 h 268"/>
                  <a:gd name="T6" fmla="*/ 0 w 310"/>
                  <a:gd name="T7" fmla="*/ 209 h 268"/>
                  <a:gd name="T8" fmla="*/ 194 w 310"/>
                  <a:gd name="T9" fmla="*/ 209 h 268"/>
                  <a:gd name="T10" fmla="*/ 222 w 310"/>
                  <a:gd name="T11" fmla="*/ 209 h 268"/>
                  <a:gd name="T12" fmla="*/ 277 w 310"/>
                  <a:gd name="T13" fmla="*/ 268 h 268"/>
                  <a:gd name="T14" fmla="*/ 277 w 310"/>
                  <a:gd name="T15" fmla="*/ 209 h 268"/>
                  <a:gd name="T16" fmla="*/ 310 w 310"/>
                  <a:gd name="T17" fmla="*/ 209 h 268"/>
                  <a:gd name="T18" fmla="*/ 310 w 310"/>
                  <a:gd name="T19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0" h="268">
                    <a:moveTo>
                      <a:pt x="310" y="0"/>
                    </a:moveTo>
                    <a:lnTo>
                      <a:pt x="0" y="0"/>
                    </a:lnTo>
                    <a:lnTo>
                      <a:pt x="0" y="79"/>
                    </a:lnTo>
                    <a:lnTo>
                      <a:pt x="0" y="209"/>
                    </a:lnTo>
                    <a:lnTo>
                      <a:pt x="194" y="209"/>
                    </a:lnTo>
                    <a:lnTo>
                      <a:pt x="222" y="209"/>
                    </a:lnTo>
                    <a:lnTo>
                      <a:pt x="277" y="268"/>
                    </a:lnTo>
                    <a:lnTo>
                      <a:pt x="277" y="209"/>
                    </a:lnTo>
                    <a:lnTo>
                      <a:pt x="310" y="209"/>
                    </a:lnTo>
                    <a:lnTo>
                      <a:pt x="3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1" name="Freeform 7"/>
              <p:cNvSpPr>
                <a:spLocks/>
              </p:cNvSpPr>
              <p:nvPr/>
            </p:nvSpPr>
            <p:spPr bwMode="auto">
              <a:xfrm>
                <a:off x="-6127750" y="3248025"/>
                <a:ext cx="577850" cy="574675"/>
              </a:xfrm>
              <a:custGeom>
                <a:avLst/>
                <a:gdLst>
                  <a:gd name="T0" fmla="*/ 151 w 154"/>
                  <a:gd name="T1" fmla="*/ 59 h 153"/>
                  <a:gd name="T2" fmla="*/ 120 w 154"/>
                  <a:gd name="T3" fmla="*/ 72 h 153"/>
                  <a:gd name="T4" fmla="*/ 108 w 154"/>
                  <a:gd name="T5" fmla="*/ 72 h 153"/>
                  <a:gd name="T6" fmla="*/ 102 w 154"/>
                  <a:gd name="T7" fmla="*/ 57 h 153"/>
                  <a:gd name="T8" fmla="*/ 111 w 154"/>
                  <a:gd name="T9" fmla="*/ 49 h 153"/>
                  <a:gd name="T10" fmla="*/ 142 w 154"/>
                  <a:gd name="T11" fmla="*/ 36 h 153"/>
                  <a:gd name="T12" fmla="*/ 128 w 154"/>
                  <a:gd name="T13" fmla="*/ 19 h 153"/>
                  <a:gd name="T14" fmla="*/ 108 w 154"/>
                  <a:gd name="T15" fmla="*/ 11 h 153"/>
                  <a:gd name="T16" fmla="*/ 105 w 154"/>
                  <a:gd name="T17" fmla="*/ 35 h 153"/>
                  <a:gd name="T18" fmla="*/ 90 w 154"/>
                  <a:gd name="T19" fmla="*/ 57 h 153"/>
                  <a:gd name="T20" fmla="*/ 92 w 154"/>
                  <a:gd name="T21" fmla="*/ 34 h 153"/>
                  <a:gd name="T22" fmla="*/ 81 w 154"/>
                  <a:gd name="T23" fmla="*/ 27 h 153"/>
                  <a:gd name="T24" fmla="*/ 81 w 154"/>
                  <a:gd name="T25" fmla="*/ 15 h 153"/>
                  <a:gd name="T26" fmla="*/ 73 w 154"/>
                  <a:gd name="T27" fmla="*/ 15 h 153"/>
                  <a:gd name="T28" fmla="*/ 73 w 154"/>
                  <a:gd name="T29" fmla="*/ 27 h 153"/>
                  <a:gd name="T30" fmla="*/ 62 w 154"/>
                  <a:gd name="T31" fmla="*/ 34 h 153"/>
                  <a:gd name="T32" fmla="*/ 63 w 154"/>
                  <a:gd name="T33" fmla="*/ 57 h 153"/>
                  <a:gd name="T34" fmla="*/ 49 w 154"/>
                  <a:gd name="T35" fmla="*/ 35 h 153"/>
                  <a:gd name="T36" fmla="*/ 45 w 154"/>
                  <a:gd name="T37" fmla="*/ 11 h 153"/>
                  <a:gd name="T38" fmla="*/ 25 w 154"/>
                  <a:gd name="T39" fmla="*/ 19 h 153"/>
                  <a:gd name="T40" fmla="*/ 12 w 154"/>
                  <a:gd name="T41" fmla="*/ 36 h 153"/>
                  <a:gd name="T42" fmla="*/ 43 w 154"/>
                  <a:gd name="T43" fmla="*/ 49 h 153"/>
                  <a:gd name="T44" fmla="*/ 51 w 154"/>
                  <a:gd name="T45" fmla="*/ 57 h 153"/>
                  <a:gd name="T46" fmla="*/ 45 w 154"/>
                  <a:gd name="T47" fmla="*/ 72 h 153"/>
                  <a:gd name="T48" fmla="*/ 33 w 154"/>
                  <a:gd name="T49" fmla="*/ 72 h 153"/>
                  <a:gd name="T50" fmla="*/ 2 w 154"/>
                  <a:gd name="T51" fmla="*/ 59 h 153"/>
                  <a:gd name="T52" fmla="*/ 0 w 154"/>
                  <a:gd name="T53" fmla="*/ 81 h 153"/>
                  <a:gd name="T54" fmla="*/ 8 w 154"/>
                  <a:gd name="T55" fmla="*/ 100 h 153"/>
                  <a:gd name="T56" fmla="*/ 28 w 154"/>
                  <a:gd name="T57" fmla="*/ 86 h 153"/>
                  <a:gd name="T58" fmla="*/ 54 w 154"/>
                  <a:gd name="T59" fmla="*/ 81 h 153"/>
                  <a:gd name="T60" fmla="*/ 36 w 154"/>
                  <a:gd name="T61" fmla="*/ 96 h 153"/>
                  <a:gd name="T62" fmla="*/ 39 w 154"/>
                  <a:gd name="T63" fmla="*/ 108 h 153"/>
                  <a:gd name="T64" fmla="*/ 31 w 154"/>
                  <a:gd name="T65" fmla="*/ 116 h 153"/>
                  <a:gd name="T66" fmla="*/ 37 w 154"/>
                  <a:gd name="T67" fmla="*/ 122 h 153"/>
                  <a:gd name="T68" fmla="*/ 45 w 154"/>
                  <a:gd name="T69" fmla="*/ 114 h 153"/>
                  <a:gd name="T70" fmla="*/ 57 w 154"/>
                  <a:gd name="T71" fmla="*/ 117 h 153"/>
                  <a:gd name="T72" fmla="*/ 73 w 154"/>
                  <a:gd name="T73" fmla="*/ 100 h 153"/>
                  <a:gd name="T74" fmla="*/ 68 w 154"/>
                  <a:gd name="T75" fmla="*/ 125 h 153"/>
                  <a:gd name="T76" fmla="*/ 53 w 154"/>
                  <a:gd name="T77" fmla="*/ 145 h 153"/>
                  <a:gd name="T78" fmla="*/ 73 w 154"/>
                  <a:gd name="T79" fmla="*/ 153 h 153"/>
                  <a:gd name="T80" fmla="*/ 94 w 154"/>
                  <a:gd name="T81" fmla="*/ 151 h 153"/>
                  <a:gd name="T82" fmla="*/ 81 w 154"/>
                  <a:gd name="T83" fmla="*/ 120 h 153"/>
                  <a:gd name="T84" fmla="*/ 81 w 154"/>
                  <a:gd name="T85" fmla="*/ 108 h 153"/>
                  <a:gd name="T86" fmla="*/ 96 w 154"/>
                  <a:gd name="T87" fmla="*/ 102 h 153"/>
                  <a:gd name="T88" fmla="*/ 105 w 154"/>
                  <a:gd name="T89" fmla="*/ 110 h 153"/>
                  <a:gd name="T90" fmla="*/ 117 w 154"/>
                  <a:gd name="T91" fmla="*/ 141 h 153"/>
                  <a:gd name="T92" fmla="*/ 134 w 154"/>
                  <a:gd name="T93" fmla="*/ 128 h 153"/>
                  <a:gd name="T94" fmla="*/ 142 w 154"/>
                  <a:gd name="T95" fmla="*/ 108 h 153"/>
                  <a:gd name="T96" fmla="*/ 118 w 154"/>
                  <a:gd name="T97" fmla="*/ 104 h 153"/>
                  <a:gd name="T98" fmla="*/ 96 w 154"/>
                  <a:gd name="T99" fmla="*/ 90 h 153"/>
                  <a:gd name="T100" fmla="*/ 119 w 154"/>
                  <a:gd name="T101" fmla="*/ 92 h 153"/>
                  <a:gd name="T102" fmla="*/ 126 w 154"/>
                  <a:gd name="T103" fmla="*/ 81 h 153"/>
                  <a:gd name="T104" fmla="*/ 138 w 154"/>
                  <a:gd name="T105" fmla="*/ 81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54" h="153">
                    <a:moveTo>
                      <a:pt x="154" y="72"/>
                    </a:moveTo>
                    <a:cubicBezTo>
                      <a:pt x="138" y="72"/>
                      <a:pt x="138" y="72"/>
                      <a:pt x="138" y="72"/>
                    </a:cubicBezTo>
                    <a:cubicBezTo>
                      <a:pt x="151" y="59"/>
                      <a:pt x="151" y="59"/>
                      <a:pt x="151" y="59"/>
                    </a:cubicBezTo>
                    <a:cubicBezTo>
                      <a:pt x="145" y="53"/>
                      <a:pt x="145" y="53"/>
                      <a:pt x="145" y="53"/>
                    </a:cubicBezTo>
                    <a:cubicBezTo>
                      <a:pt x="126" y="72"/>
                      <a:pt x="126" y="72"/>
                      <a:pt x="126" y="72"/>
                    </a:cubicBezTo>
                    <a:cubicBezTo>
                      <a:pt x="120" y="72"/>
                      <a:pt x="120" y="72"/>
                      <a:pt x="120" y="72"/>
                    </a:cubicBezTo>
                    <a:cubicBezTo>
                      <a:pt x="125" y="67"/>
                      <a:pt x="125" y="67"/>
                      <a:pt x="125" y="67"/>
                    </a:cubicBezTo>
                    <a:cubicBezTo>
                      <a:pt x="119" y="61"/>
                      <a:pt x="119" y="61"/>
                      <a:pt x="119" y="61"/>
                    </a:cubicBezTo>
                    <a:cubicBezTo>
                      <a:pt x="108" y="72"/>
                      <a:pt x="108" y="72"/>
                      <a:pt x="108" y="72"/>
                    </a:cubicBezTo>
                    <a:cubicBezTo>
                      <a:pt x="100" y="72"/>
                      <a:pt x="100" y="72"/>
                      <a:pt x="100" y="72"/>
                    </a:cubicBezTo>
                    <a:cubicBezTo>
                      <a:pt x="99" y="69"/>
                      <a:pt x="98" y="66"/>
                      <a:pt x="96" y="63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18" y="57"/>
                      <a:pt x="118" y="57"/>
                      <a:pt x="118" y="57"/>
                    </a:cubicBezTo>
                    <a:cubicBezTo>
                      <a:pt x="118" y="49"/>
                      <a:pt x="118" y="49"/>
                      <a:pt x="118" y="49"/>
                    </a:cubicBezTo>
                    <a:cubicBezTo>
                      <a:pt x="111" y="49"/>
                      <a:pt x="111" y="49"/>
                      <a:pt x="111" y="49"/>
                    </a:cubicBezTo>
                    <a:cubicBezTo>
                      <a:pt x="114" y="45"/>
                      <a:pt x="114" y="45"/>
                      <a:pt x="114" y="45"/>
                    </a:cubicBezTo>
                    <a:cubicBezTo>
                      <a:pt x="142" y="45"/>
                      <a:pt x="142" y="45"/>
                      <a:pt x="142" y="45"/>
                    </a:cubicBezTo>
                    <a:cubicBezTo>
                      <a:pt x="142" y="36"/>
                      <a:pt x="142" y="36"/>
                      <a:pt x="142" y="36"/>
                    </a:cubicBezTo>
                    <a:cubicBezTo>
                      <a:pt x="123" y="36"/>
                      <a:pt x="123" y="36"/>
                      <a:pt x="123" y="36"/>
                    </a:cubicBezTo>
                    <a:cubicBezTo>
                      <a:pt x="134" y="25"/>
                      <a:pt x="134" y="25"/>
                      <a:pt x="134" y="25"/>
                    </a:cubicBezTo>
                    <a:cubicBezTo>
                      <a:pt x="128" y="19"/>
                      <a:pt x="128" y="19"/>
                      <a:pt x="128" y="19"/>
                    </a:cubicBezTo>
                    <a:cubicBezTo>
                      <a:pt x="117" y="30"/>
                      <a:pt x="117" y="30"/>
                      <a:pt x="117" y="30"/>
                    </a:cubicBezTo>
                    <a:cubicBezTo>
                      <a:pt x="117" y="11"/>
                      <a:pt x="117" y="11"/>
                      <a:pt x="117" y="11"/>
                    </a:cubicBezTo>
                    <a:cubicBezTo>
                      <a:pt x="108" y="11"/>
                      <a:pt x="108" y="11"/>
                      <a:pt x="108" y="11"/>
                    </a:cubicBezTo>
                    <a:cubicBezTo>
                      <a:pt x="108" y="39"/>
                      <a:pt x="108" y="39"/>
                      <a:pt x="108" y="39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105" y="35"/>
                      <a:pt x="105" y="35"/>
                      <a:pt x="105" y="35"/>
                    </a:cubicBezTo>
                    <a:cubicBezTo>
                      <a:pt x="96" y="35"/>
                      <a:pt x="96" y="35"/>
                      <a:pt x="96" y="35"/>
                    </a:cubicBezTo>
                    <a:cubicBezTo>
                      <a:pt x="96" y="51"/>
                      <a:pt x="96" y="51"/>
                      <a:pt x="96" y="51"/>
                    </a:cubicBezTo>
                    <a:cubicBezTo>
                      <a:pt x="90" y="57"/>
                      <a:pt x="90" y="57"/>
                      <a:pt x="90" y="57"/>
                    </a:cubicBezTo>
                    <a:cubicBezTo>
                      <a:pt x="87" y="55"/>
                      <a:pt x="84" y="54"/>
                      <a:pt x="81" y="53"/>
                    </a:cubicBezTo>
                    <a:cubicBezTo>
                      <a:pt x="81" y="45"/>
                      <a:pt x="81" y="45"/>
                      <a:pt x="81" y="45"/>
                    </a:cubicBezTo>
                    <a:cubicBezTo>
                      <a:pt x="92" y="34"/>
                      <a:pt x="92" y="34"/>
                      <a:pt x="92" y="34"/>
                    </a:cubicBezTo>
                    <a:cubicBezTo>
                      <a:pt x="86" y="28"/>
                      <a:pt x="86" y="28"/>
                      <a:pt x="86" y="28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100" y="8"/>
                      <a:pt x="100" y="8"/>
                      <a:pt x="100" y="8"/>
                    </a:cubicBezTo>
                    <a:cubicBezTo>
                      <a:pt x="94" y="2"/>
                      <a:pt x="94" y="2"/>
                      <a:pt x="94" y="2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59" y="2"/>
                      <a:pt x="59" y="2"/>
                      <a:pt x="59" y="2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73" y="27"/>
                      <a:pt x="73" y="27"/>
                      <a:pt x="73" y="27"/>
                    </a:cubicBezTo>
                    <a:cubicBezTo>
                      <a:pt x="73" y="33"/>
                      <a:pt x="73" y="33"/>
                      <a:pt x="73" y="33"/>
                    </a:cubicBezTo>
                    <a:cubicBezTo>
                      <a:pt x="68" y="28"/>
                      <a:pt x="68" y="28"/>
                      <a:pt x="68" y="28"/>
                    </a:cubicBezTo>
                    <a:cubicBezTo>
                      <a:pt x="62" y="34"/>
                      <a:pt x="62" y="34"/>
                      <a:pt x="62" y="34"/>
                    </a:cubicBezTo>
                    <a:cubicBezTo>
                      <a:pt x="73" y="45"/>
                      <a:pt x="73" y="45"/>
                      <a:pt x="73" y="45"/>
                    </a:cubicBezTo>
                    <a:cubicBezTo>
                      <a:pt x="73" y="53"/>
                      <a:pt x="73" y="53"/>
                      <a:pt x="73" y="53"/>
                    </a:cubicBezTo>
                    <a:cubicBezTo>
                      <a:pt x="69" y="54"/>
                      <a:pt x="66" y="55"/>
                      <a:pt x="63" y="57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57" y="35"/>
                      <a:pt x="57" y="35"/>
                      <a:pt x="57" y="35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49" y="43"/>
                      <a:pt x="49" y="43"/>
                      <a:pt x="49" y="43"/>
                    </a:cubicBezTo>
                    <a:cubicBezTo>
                      <a:pt x="45" y="39"/>
                      <a:pt x="45" y="39"/>
                      <a:pt x="45" y="39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7" y="30"/>
                      <a:pt x="37" y="30"/>
                      <a:pt x="37" y="30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31" y="36"/>
                      <a:pt x="31" y="36"/>
                      <a:pt x="31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39" y="45"/>
                      <a:pt x="39" y="45"/>
                      <a:pt x="39" y="45"/>
                    </a:cubicBezTo>
                    <a:cubicBezTo>
                      <a:pt x="43" y="49"/>
                      <a:pt x="43" y="49"/>
                      <a:pt x="43" y="49"/>
                    </a:cubicBezTo>
                    <a:cubicBezTo>
                      <a:pt x="36" y="49"/>
                      <a:pt x="36" y="49"/>
                      <a:pt x="36" y="49"/>
                    </a:cubicBezTo>
                    <a:cubicBezTo>
                      <a:pt x="36" y="57"/>
                      <a:pt x="36" y="57"/>
                      <a:pt x="36" y="5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7" y="63"/>
                      <a:pt x="57" y="63"/>
                      <a:pt x="57" y="63"/>
                    </a:cubicBezTo>
                    <a:cubicBezTo>
                      <a:pt x="55" y="66"/>
                      <a:pt x="54" y="69"/>
                      <a:pt x="54" y="72"/>
                    </a:cubicBezTo>
                    <a:cubicBezTo>
                      <a:pt x="45" y="72"/>
                      <a:pt x="45" y="72"/>
                      <a:pt x="45" y="72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28" y="67"/>
                      <a:pt x="28" y="67"/>
                      <a:pt x="28" y="67"/>
                    </a:cubicBezTo>
                    <a:cubicBezTo>
                      <a:pt x="33" y="72"/>
                      <a:pt x="33" y="72"/>
                      <a:pt x="33" y="72"/>
                    </a:cubicBezTo>
                    <a:cubicBezTo>
                      <a:pt x="28" y="72"/>
                      <a:pt x="28" y="72"/>
                      <a:pt x="28" y="72"/>
                    </a:cubicBezTo>
                    <a:cubicBezTo>
                      <a:pt x="8" y="53"/>
                      <a:pt x="8" y="53"/>
                      <a:pt x="8" y="53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16" y="72"/>
                      <a:pt x="16" y="72"/>
                      <a:pt x="16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16" y="81"/>
                      <a:pt x="16" y="81"/>
                      <a:pt x="16" y="81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8" y="100"/>
                      <a:pt x="8" y="100"/>
                      <a:pt x="8" y="100"/>
                    </a:cubicBezTo>
                    <a:cubicBezTo>
                      <a:pt x="28" y="81"/>
                      <a:pt x="28" y="81"/>
                      <a:pt x="28" y="81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28" y="86"/>
                      <a:pt x="28" y="86"/>
                      <a:pt x="28" y="86"/>
                    </a:cubicBezTo>
                    <a:cubicBezTo>
                      <a:pt x="34" y="92"/>
                      <a:pt x="34" y="92"/>
                      <a:pt x="34" y="92"/>
                    </a:cubicBezTo>
                    <a:cubicBezTo>
                      <a:pt x="45" y="81"/>
                      <a:pt x="45" y="81"/>
                      <a:pt x="45" y="81"/>
                    </a:cubicBezTo>
                    <a:cubicBezTo>
                      <a:pt x="54" y="81"/>
                      <a:pt x="54" y="81"/>
                      <a:pt x="54" y="81"/>
                    </a:cubicBezTo>
                    <a:cubicBezTo>
                      <a:pt x="54" y="84"/>
                      <a:pt x="55" y="87"/>
                      <a:pt x="57" y="90"/>
                    </a:cubicBezTo>
                    <a:cubicBezTo>
                      <a:pt x="51" y="96"/>
                      <a:pt x="51" y="96"/>
                      <a:pt x="51" y="96"/>
                    </a:cubicBezTo>
                    <a:cubicBezTo>
                      <a:pt x="36" y="96"/>
                      <a:pt x="36" y="96"/>
                      <a:pt x="36" y="96"/>
                    </a:cubicBezTo>
                    <a:cubicBezTo>
                      <a:pt x="36" y="104"/>
                      <a:pt x="36" y="104"/>
                      <a:pt x="36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12" y="108"/>
                      <a:pt x="12" y="108"/>
                      <a:pt x="12" y="108"/>
                    </a:cubicBezTo>
                    <a:cubicBezTo>
                      <a:pt x="12" y="116"/>
                      <a:pt x="12" y="116"/>
                      <a:pt x="12" y="116"/>
                    </a:cubicBezTo>
                    <a:cubicBezTo>
                      <a:pt x="31" y="116"/>
                      <a:pt x="31" y="116"/>
                      <a:pt x="31" y="116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25" y="134"/>
                      <a:pt x="25" y="134"/>
                      <a:pt x="25" y="134"/>
                    </a:cubicBezTo>
                    <a:cubicBezTo>
                      <a:pt x="37" y="122"/>
                      <a:pt x="37" y="122"/>
                      <a:pt x="37" y="122"/>
                    </a:cubicBezTo>
                    <a:cubicBezTo>
                      <a:pt x="37" y="141"/>
                      <a:pt x="37" y="141"/>
                      <a:pt x="37" y="141"/>
                    </a:cubicBezTo>
                    <a:cubicBezTo>
                      <a:pt x="45" y="141"/>
                      <a:pt x="45" y="141"/>
                      <a:pt x="45" y="141"/>
                    </a:cubicBezTo>
                    <a:cubicBezTo>
                      <a:pt x="45" y="114"/>
                      <a:pt x="45" y="114"/>
                      <a:pt x="45" y="114"/>
                    </a:cubicBezTo>
                    <a:cubicBezTo>
                      <a:pt x="49" y="110"/>
                      <a:pt x="49" y="110"/>
                      <a:pt x="49" y="110"/>
                    </a:cubicBezTo>
                    <a:cubicBezTo>
                      <a:pt x="49" y="117"/>
                      <a:pt x="49" y="117"/>
                      <a:pt x="49" y="117"/>
                    </a:cubicBezTo>
                    <a:cubicBezTo>
                      <a:pt x="57" y="117"/>
                      <a:pt x="57" y="117"/>
                      <a:pt x="57" y="117"/>
                    </a:cubicBezTo>
                    <a:cubicBezTo>
                      <a:pt x="57" y="102"/>
                      <a:pt x="57" y="102"/>
                      <a:pt x="57" y="102"/>
                    </a:cubicBezTo>
                    <a:cubicBezTo>
                      <a:pt x="63" y="96"/>
                      <a:pt x="63" y="96"/>
                      <a:pt x="63" y="96"/>
                    </a:cubicBezTo>
                    <a:cubicBezTo>
                      <a:pt x="66" y="98"/>
                      <a:pt x="69" y="99"/>
                      <a:pt x="73" y="100"/>
                    </a:cubicBezTo>
                    <a:cubicBezTo>
                      <a:pt x="73" y="108"/>
                      <a:pt x="73" y="108"/>
                      <a:pt x="73" y="108"/>
                    </a:cubicBezTo>
                    <a:cubicBezTo>
                      <a:pt x="62" y="119"/>
                      <a:pt x="62" y="119"/>
                      <a:pt x="62" y="119"/>
                    </a:cubicBezTo>
                    <a:cubicBezTo>
                      <a:pt x="68" y="125"/>
                      <a:pt x="68" y="125"/>
                      <a:pt x="68" y="125"/>
                    </a:cubicBezTo>
                    <a:cubicBezTo>
                      <a:pt x="73" y="120"/>
                      <a:pt x="73" y="120"/>
                      <a:pt x="73" y="120"/>
                    </a:cubicBezTo>
                    <a:cubicBezTo>
                      <a:pt x="73" y="125"/>
                      <a:pt x="73" y="125"/>
                      <a:pt x="73" y="125"/>
                    </a:cubicBezTo>
                    <a:cubicBezTo>
                      <a:pt x="53" y="145"/>
                      <a:pt x="53" y="145"/>
                      <a:pt x="53" y="145"/>
                    </a:cubicBezTo>
                    <a:cubicBezTo>
                      <a:pt x="59" y="151"/>
                      <a:pt x="59" y="151"/>
                      <a:pt x="59" y="151"/>
                    </a:cubicBezTo>
                    <a:cubicBezTo>
                      <a:pt x="73" y="137"/>
                      <a:pt x="73" y="137"/>
                      <a:pt x="73" y="137"/>
                    </a:cubicBezTo>
                    <a:cubicBezTo>
                      <a:pt x="73" y="153"/>
                      <a:pt x="73" y="153"/>
                      <a:pt x="73" y="153"/>
                    </a:cubicBezTo>
                    <a:cubicBezTo>
                      <a:pt x="81" y="153"/>
                      <a:pt x="81" y="153"/>
                      <a:pt x="81" y="153"/>
                    </a:cubicBezTo>
                    <a:cubicBezTo>
                      <a:pt x="81" y="137"/>
                      <a:pt x="81" y="137"/>
                      <a:pt x="81" y="137"/>
                    </a:cubicBezTo>
                    <a:cubicBezTo>
                      <a:pt x="94" y="151"/>
                      <a:pt x="94" y="151"/>
                      <a:pt x="94" y="151"/>
                    </a:cubicBezTo>
                    <a:cubicBezTo>
                      <a:pt x="100" y="145"/>
                      <a:pt x="100" y="145"/>
                      <a:pt x="100" y="145"/>
                    </a:cubicBezTo>
                    <a:cubicBezTo>
                      <a:pt x="81" y="125"/>
                      <a:pt x="81" y="125"/>
                      <a:pt x="81" y="125"/>
                    </a:cubicBezTo>
                    <a:cubicBezTo>
                      <a:pt x="81" y="120"/>
                      <a:pt x="81" y="120"/>
                      <a:pt x="81" y="120"/>
                    </a:cubicBezTo>
                    <a:cubicBezTo>
                      <a:pt x="86" y="125"/>
                      <a:pt x="86" y="125"/>
                      <a:pt x="86" y="125"/>
                    </a:cubicBezTo>
                    <a:cubicBezTo>
                      <a:pt x="92" y="119"/>
                      <a:pt x="92" y="119"/>
                      <a:pt x="92" y="119"/>
                    </a:cubicBezTo>
                    <a:cubicBezTo>
                      <a:pt x="81" y="108"/>
                      <a:pt x="81" y="108"/>
                      <a:pt x="81" y="108"/>
                    </a:cubicBezTo>
                    <a:cubicBezTo>
                      <a:pt x="81" y="100"/>
                      <a:pt x="81" y="100"/>
                      <a:pt x="81" y="100"/>
                    </a:cubicBezTo>
                    <a:cubicBezTo>
                      <a:pt x="84" y="99"/>
                      <a:pt x="87" y="98"/>
                      <a:pt x="90" y="96"/>
                    </a:cubicBezTo>
                    <a:cubicBezTo>
                      <a:pt x="96" y="102"/>
                      <a:pt x="96" y="102"/>
                      <a:pt x="96" y="102"/>
                    </a:cubicBezTo>
                    <a:cubicBezTo>
                      <a:pt x="96" y="117"/>
                      <a:pt x="96" y="117"/>
                      <a:pt x="96" y="117"/>
                    </a:cubicBezTo>
                    <a:cubicBezTo>
                      <a:pt x="105" y="117"/>
                      <a:pt x="105" y="117"/>
                      <a:pt x="105" y="117"/>
                    </a:cubicBezTo>
                    <a:cubicBezTo>
                      <a:pt x="105" y="110"/>
                      <a:pt x="105" y="110"/>
                      <a:pt x="105" y="110"/>
                    </a:cubicBezTo>
                    <a:cubicBezTo>
                      <a:pt x="108" y="114"/>
                      <a:pt x="108" y="114"/>
                      <a:pt x="108" y="114"/>
                    </a:cubicBezTo>
                    <a:cubicBezTo>
                      <a:pt x="108" y="141"/>
                      <a:pt x="108" y="141"/>
                      <a:pt x="108" y="141"/>
                    </a:cubicBezTo>
                    <a:cubicBezTo>
                      <a:pt x="117" y="141"/>
                      <a:pt x="117" y="141"/>
                      <a:pt x="117" y="141"/>
                    </a:cubicBezTo>
                    <a:cubicBezTo>
                      <a:pt x="117" y="122"/>
                      <a:pt x="117" y="122"/>
                      <a:pt x="117" y="122"/>
                    </a:cubicBezTo>
                    <a:cubicBezTo>
                      <a:pt x="128" y="134"/>
                      <a:pt x="128" y="134"/>
                      <a:pt x="128" y="134"/>
                    </a:cubicBezTo>
                    <a:cubicBezTo>
                      <a:pt x="134" y="128"/>
                      <a:pt x="134" y="128"/>
                      <a:pt x="134" y="128"/>
                    </a:cubicBezTo>
                    <a:cubicBezTo>
                      <a:pt x="123" y="116"/>
                      <a:pt x="123" y="116"/>
                      <a:pt x="123" y="116"/>
                    </a:cubicBezTo>
                    <a:cubicBezTo>
                      <a:pt x="142" y="116"/>
                      <a:pt x="142" y="116"/>
                      <a:pt x="142" y="116"/>
                    </a:cubicBezTo>
                    <a:cubicBezTo>
                      <a:pt x="142" y="108"/>
                      <a:pt x="142" y="108"/>
                      <a:pt x="142" y="108"/>
                    </a:cubicBezTo>
                    <a:cubicBezTo>
                      <a:pt x="114" y="108"/>
                      <a:pt x="114" y="108"/>
                      <a:pt x="114" y="108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8" y="104"/>
                      <a:pt x="118" y="104"/>
                      <a:pt x="118" y="104"/>
                    </a:cubicBezTo>
                    <a:cubicBezTo>
                      <a:pt x="118" y="96"/>
                      <a:pt x="118" y="96"/>
                      <a:pt x="118" y="96"/>
                    </a:cubicBezTo>
                    <a:cubicBezTo>
                      <a:pt x="102" y="96"/>
                      <a:pt x="102" y="96"/>
                      <a:pt x="102" y="96"/>
                    </a:cubicBezTo>
                    <a:cubicBezTo>
                      <a:pt x="96" y="90"/>
                      <a:pt x="96" y="90"/>
                      <a:pt x="96" y="90"/>
                    </a:cubicBezTo>
                    <a:cubicBezTo>
                      <a:pt x="98" y="87"/>
                      <a:pt x="99" y="84"/>
                      <a:pt x="100" y="81"/>
                    </a:cubicBezTo>
                    <a:cubicBezTo>
                      <a:pt x="108" y="81"/>
                      <a:pt x="108" y="81"/>
                      <a:pt x="108" y="81"/>
                    </a:cubicBezTo>
                    <a:cubicBezTo>
                      <a:pt x="119" y="92"/>
                      <a:pt x="119" y="92"/>
                      <a:pt x="119" y="92"/>
                    </a:cubicBezTo>
                    <a:cubicBezTo>
                      <a:pt x="125" y="86"/>
                      <a:pt x="125" y="86"/>
                      <a:pt x="125" y="86"/>
                    </a:cubicBezTo>
                    <a:cubicBezTo>
                      <a:pt x="120" y="81"/>
                      <a:pt x="120" y="81"/>
                      <a:pt x="120" y="81"/>
                    </a:cubicBezTo>
                    <a:cubicBezTo>
                      <a:pt x="126" y="81"/>
                      <a:pt x="126" y="81"/>
                      <a:pt x="126" y="81"/>
                    </a:cubicBezTo>
                    <a:cubicBezTo>
                      <a:pt x="145" y="100"/>
                      <a:pt x="145" y="100"/>
                      <a:pt x="145" y="100"/>
                    </a:cubicBezTo>
                    <a:cubicBezTo>
                      <a:pt x="151" y="94"/>
                      <a:pt x="151" y="94"/>
                      <a:pt x="151" y="94"/>
                    </a:cubicBezTo>
                    <a:cubicBezTo>
                      <a:pt x="138" y="81"/>
                      <a:pt x="138" y="81"/>
                      <a:pt x="138" y="81"/>
                    </a:cubicBezTo>
                    <a:cubicBezTo>
                      <a:pt x="154" y="81"/>
                      <a:pt x="154" y="81"/>
                      <a:pt x="154" y="81"/>
                    </a:cubicBezTo>
                    <a:lnTo>
                      <a:pt x="154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2" name="Oval 8"/>
              <p:cNvSpPr>
                <a:spLocks noChangeArrowheads="1"/>
              </p:cNvSpPr>
              <p:nvPr/>
            </p:nvSpPr>
            <p:spPr bwMode="auto">
              <a:xfrm>
                <a:off x="-2798763" y="7035800"/>
                <a:ext cx="434975" cy="4365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3" name="Rectangle 9"/>
              <p:cNvSpPr>
                <a:spLocks noChangeArrowheads="1"/>
              </p:cNvSpPr>
              <p:nvPr/>
            </p:nvSpPr>
            <p:spPr bwMode="auto">
              <a:xfrm>
                <a:off x="-2606675" y="6927850"/>
                <a:ext cx="52388" cy="746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4" name="Rectangle 10"/>
              <p:cNvSpPr>
                <a:spLocks noChangeArrowheads="1"/>
              </p:cNvSpPr>
              <p:nvPr/>
            </p:nvSpPr>
            <p:spPr bwMode="auto">
              <a:xfrm>
                <a:off x="-2333625" y="7224713"/>
                <a:ext cx="79375" cy="555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5" name="Rectangle 11"/>
              <p:cNvSpPr>
                <a:spLocks noChangeArrowheads="1"/>
              </p:cNvSpPr>
              <p:nvPr/>
            </p:nvSpPr>
            <p:spPr bwMode="auto">
              <a:xfrm>
                <a:off x="-2606675" y="7502525"/>
                <a:ext cx="52388" cy="777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6" name="Rectangle 12"/>
              <p:cNvSpPr>
                <a:spLocks noChangeArrowheads="1"/>
              </p:cNvSpPr>
              <p:nvPr/>
            </p:nvSpPr>
            <p:spPr bwMode="auto">
              <a:xfrm>
                <a:off x="-2908300" y="7224713"/>
                <a:ext cx="79375" cy="555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7" name="Freeform 13"/>
              <p:cNvSpPr>
                <a:spLocks/>
              </p:cNvSpPr>
              <p:nvPr/>
            </p:nvSpPr>
            <p:spPr bwMode="auto">
              <a:xfrm>
                <a:off x="-2422525" y="7002463"/>
                <a:ext cx="93663" cy="93663"/>
              </a:xfrm>
              <a:custGeom>
                <a:avLst/>
                <a:gdLst>
                  <a:gd name="T0" fmla="*/ 59 w 59"/>
                  <a:gd name="T1" fmla="*/ 24 h 59"/>
                  <a:gd name="T2" fmla="*/ 23 w 59"/>
                  <a:gd name="T3" fmla="*/ 59 h 59"/>
                  <a:gd name="T4" fmla="*/ 0 w 59"/>
                  <a:gd name="T5" fmla="*/ 33 h 59"/>
                  <a:gd name="T6" fmla="*/ 33 w 59"/>
                  <a:gd name="T7" fmla="*/ 0 h 59"/>
                  <a:gd name="T8" fmla="*/ 59 w 59"/>
                  <a:gd name="T9" fmla="*/ 24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9">
                    <a:moveTo>
                      <a:pt x="59" y="24"/>
                    </a:moveTo>
                    <a:lnTo>
                      <a:pt x="23" y="59"/>
                    </a:lnTo>
                    <a:lnTo>
                      <a:pt x="0" y="33"/>
                    </a:lnTo>
                    <a:lnTo>
                      <a:pt x="33" y="0"/>
                    </a:lnTo>
                    <a:lnTo>
                      <a:pt x="59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8" name="Freeform 14"/>
              <p:cNvSpPr>
                <a:spLocks/>
              </p:cNvSpPr>
              <p:nvPr/>
            </p:nvSpPr>
            <p:spPr bwMode="auto">
              <a:xfrm>
                <a:off x="-2422525" y="7408863"/>
                <a:ext cx="93663" cy="93663"/>
              </a:xfrm>
              <a:custGeom>
                <a:avLst/>
                <a:gdLst>
                  <a:gd name="T0" fmla="*/ 23 w 59"/>
                  <a:gd name="T1" fmla="*/ 0 h 59"/>
                  <a:gd name="T2" fmla="*/ 59 w 59"/>
                  <a:gd name="T3" fmla="*/ 35 h 59"/>
                  <a:gd name="T4" fmla="*/ 33 w 59"/>
                  <a:gd name="T5" fmla="*/ 59 h 59"/>
                  <a:gd name="T6" fmla="*/ 0 w 59"/>
                  <a:gd name="T7" fmla="*/ 26 h 59"/>
                  <a:gd name="T8" fmla="*/ 23 w 59"/>
                  <a:gd name="T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9">
                    <a:moveTo>
                      <a:pt x="23" y="0"/>
                    </a:moveTo>
                    <a:lnTo>
                      <a:pt x="59" y="35"/>
                    </a:lnTo>
                    <a:lnTo>
                      <a:pt x="33" y="59"/>
                    </a:lnTo>
                    <a:lnTo>
                      <a:pt x="0" y="26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9" name="Freeform 15"/>
              <p:cNvSpPr>
                <a:spLocks/>
              </p:cNvSpPr>
              <p:nvPr/>
            </p:nvSpPr>
            <p:spPr bwMode="auto">
              <a:xfrm>
                <a:off x="-2832100" y="7408863"/>
                <a:ext cx="93663" cy="93663"/>
              </a:xfrm>
              <a:custGeom>
                <a:avLst/>
                <a:gdLst>
                  <a:gd name="T0" fmla="*/ 35 w 59"/>
                  <a:gd name="T1" fmla="*/ 0 h 59"/>
                  <a:gd name="T2" fmla="*/ 59 w 59"/>
                  <a:gd name="T3" fmla="*/ 26 h 59"/>
                  <a:gd name="T4" fmla="*/ 26 w 59"/>
                  <a:gd name="T5" fmla="*/ 59 h 59"/>
                  <a:gd name="T6" fmla="*/ 0 w 59"/>
                  <a:gd name="T7" fmla="*/ 35 h 59"/>
                  <a:gd name="T8" fmla="*/ 35 w 59"/>
                  <a:gd name="T9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9">
                    <a:moveTo>
                      <a:pt x="35" y="0"/>
                    </a:moveTo>
                    <a:lnTo>
                      <a:pt x="59" y="26"/>
                    </a:lnTo>
                    <a:lnTo>
                      <a:pt x="26" y="59"/>
                    </a:lnTo>
                    <a:lnTo>
                      <a:pt x="0" y="35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0" name="Freeform 16"/>
              <p:cNvSpPr>
                <a:spLocks/>
              </p:cNvSpPr>
              <p:nvPr/>
            </p:nvSpPr>
            <p:spPr bwMode="auto">
              <a:xfrm>
                <a:off x="-2832100" y="7002463"/>
                <a:ext cx="93663" cy="93663"/>
              </a:xfrm>
              <a:custGeom>
                <a:avLst/>
                <a:gdLst>
                  <a:gd name="T0" fmla="*/ 59 w 59"/>
                  <a:gd name="T1" fmla="*/ 33 h 59"/>
                  <a:gd name="T2" fmla="*/ 35 w 59"/>
                  <a:gd name="T3" fmla="*/ 59 h 59"/>
                  <a:gd name="T4" fmla="*/ 0 w 59"/>
                  <a:gd name="T5" fmla="*/ 24 h 59"/>
                  <a:gd name="T6" fmla="*/ 26 w 59"/>
                  <a:gd name="T7" fmla="*/ 0 h 59"/>
                  <a:gd name="T8" fmla="*/ 59 w 59"/>
                  <a:gd name="T9" fmla="*/ 3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9">
                    <a:moveTo>
                      <a:pt x="59" y="33"/>
                    </a:moveTo>
                    <a:lnTo>
                      <a:pt x="35" y="59"/>
                    </a:lnTo>
                    <a:lnTo>
                      <a:pt x="0" y="24"/>
                    </a:lnTo>
                    <a:lnTo>
                      <a:pt x="26" y="0"/>
                    </a:lnTo>
                    <a:lnTo>
                      <a:pt x="59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1" name="Freeform 17"/>
              <p:cNvSpPr>
                <a:spLocks/>
              </p:cNvSpPr>
              <p:nvPr/>
            </p:nvSpPr>
            <p:spPr bwMode="auto">
              <a:xfrm>
                <a:off x="-2513013" y="6938963"/>
                <a:ext cx="82550" cy="93663"/>
              </a:xfrm>
              <a:custGeom>
                <a:avLst/>
                <a:gdLst>
                  <a:gd name="T0" fmla="*/ 52 w 52"/>
                  <a:gd name="T1" fmla="*/ 14 h 59"/>
                  <a:gd name="T2" fmla="*/ 33 w 52"/>
                  <a:gd name="T3" fmla="*/ 59 h 59"/>
                  <a:gd name="T4" fmla="*/ 0 w 52"/>
                  <a:gd name="T5" fmla="*/ 45 h 59"/>
                  <a:gd name="T6" fmla="*/ 19 w 52"/>
                  <a:gd name="T7" fmla="*/ 0 h 59"/>
                  <a:gd name="T8" fmla="*/ 52 w 52"/>
                  <a:gd name="T9" fmla="*/ 14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9">
                    <a:moveTo>
                      <a:pt x="52" y="14"/>
                    </a:moveTo>
                    <a:lnTo>
                      <a:pt x="33" y="59"/>
                    </a:lnTo>
                    <a:lnTo>
                      <a:pt x="0" y="45"/>
                    </a:lnTo>
                    <a:lnTo>
                      <a:pt x="19" y="0"/>
                    </a:lnTo>
                    <a:lnTo>
                      <a:pt x="52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2" name="Freeform 18"/>
              <p:cNvSpPr>
                <a:spLocks/>
              </p:cNvSpPr>
              <p:nvPr/>
            </p:nvSpPr>
            <p:spPr bwMode="auto">
              <a:xfrm>
                <a:off x="-2359025" y="7321550"/>
                <a:ext cx="90488" cy="79375"/>
              </a:xfrm>
              <a:custGeom>
                <a:avLst/>
                <a:gdLst>
                  <a:gd name="T0" fmla="*/ 12 w 57"/>
                  <a:gd name="T1" fmla="*/ 0 h 50"/>
                  <a:gd name="T2" fmla="*/ 57 w 57"/>
                  <a:gd name="T3" fmla="*/ 19 h 50"/>
                  <a:gd name="T4" fmla="*/ 45 w 57"/>
                  <a:gd name="T5" fmla="*/ 50 h 50"/>
                  <a:gd name="T6" fmla="*/ 0 w 57"/>
                  <a:gd name="T7" fmla="*/ 33 h 50"/>
                  <a:gd name="T8" fmla="*/ 12 w 57"/>
                  <a:gd name="T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0">
                    <a:moveTo>
                      <a:pt x="12" y="0"/>
                    </a:moveTo>
                    <a:lnTo>
                      <a:pt x="57" y="19"/>
                    </a:lnTo>
                    <a:lnTo>
                      <a:pt x="45" y="50"/>
                    </a:lnTo>
                    <a:lnTo>
                      <a:pt x="0" y="33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3" name="Freeform 19"/>
              <p:cNvSpPr>
                <a:spLocks/>
              </p:cNvSpPr>
              <p:nvPr/>
            </p:nvSpPr>
            <p:spPr bwMode="auto">
              <a:xfrm>
                <a:off x="-2730500" y="7472363"/>
                <a:ext cx="82550" cy="93663"/>
              </a:xfrm>
              <a:custGeom>
                <a:avLst/>
                <a:gdLst>
                  <a:gd name="T0" fmla="*/ 52 w 52"/>
                  <a:gd name="T1" fmla="*/ 14 h 59"/>
                  <a:gd name="T2" fmla="*/ 33 w 52"/>
                  <a:gd name="T3" fmla="*/ 59 h 59"/>
                  <a:gd name="T4" fmla="*/ 0 w 52"/>
                  <a:gd name="T5" fmla="*/ 45 h 59"/>
                  <a:gd name="T6" fmla="*/ 18 w 52"/>
                  <a:gd name="T7" fmla="*/ 0 h 59"/>
                  <a:gd name="T8" fmla="*/ 52 w 52"/>
                  <a:gd name="T9" fmla="*/ 14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9">
                    <a:moveTo>
                      <a:pt x="52" y="14"/>
                    </a:moveTo>
                    <a:lnTo>
                      <a:pt x="33" y="59"/>
                    </a:lnTo>
                    <a:lnTo>
                      <a:pt x="0" y="45"/>
                    </a:lnTo>
                    <a:lnTo>
                      <a:pt x="18" y="0"/>
                    </a:lnTo>
                    <a:lnTo>
                      <a:pt x="52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4" name="Freeform 20"/>
              <p:cNvSpPr>
                <a:spLocks/>
              </p:cNvSpPr>
              <p:nvPr/>
            </p:nvSpPr>
            <p:spPr bwMode="auto">
              <a:xfrm>
                <a:off x="-2892425" y="7104063"/>
                <a:ext cx="90488" cy="79375"/>
              </a:xfrm>
              <a:custGeom>
                <a:avLst/>
                <a:gdLst>
                  <a:gd name="T0" fmla="*/ 45 w 57"/>
                  <a:gd name="T1" fmla="*/ 50 h 50"/>
                  <a:gd name="T2" fmla="*/ 0 w 57"/>
                  <a:gd name="T3" fmla="*/ 31 h 50"/>
                  <a:gd name="T4" fmla="*/ 12 w 57"/>
                  <a:gd name="T5" fmla="*/ 0 h 50"/>
                  <a:gd name="T6" fmla="*/ 57 w 57"/>
                  <a:gd name="T7" fmla="*/ 19 h 50"/>
                  <a:gd name="T8" fmla="*/ 45 w 57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0">
                    <a:moveTo>
                      <a:pt x="45" y="50"/>
                    </a:moveTo>
                    <a:lnTo>
                      <a:pt x="0" y="31"/>
                    </a:lnTo>
                    <a:lnTo>
                      <a:pt x="12" y="0"/>
                    </a:lnTo>
                    <a:lnTo>
                      <a:pt x="57" y="19"/>
                    </a:lnTo>
                    <a:lnTo>
                      <a:pt x="45" y="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5" name="Freeform 21"/>
              <p:cNvSpPr>
                <a:spLocks/>
              </p:cNvSpPr>
              <p:nvPr/>
            </p:nvSpPr>
            <p:spPr bwMode="auto">
              <a:xfrm>
                <a:off x="-2363788" y="7100888"/>
                <a:ext cx="95250" cy="82550"/>
              </a:xfrm>
              <a:custGeom>
                <a:avLst/>
                <a:gdLst>
                  <a:gd name="T0" fmla="*/ 0 w 60"/>
                  <a:gd name="T1" fmla="*/ 18 h 52"/>
                  <a:gd name="T2" fmla="*/ 45 w 60"/>
                  <a:gd name="T3" fmla="*/ 0 h 52"/>
                  <a:gd name="T4" fmla="*/ 60 w 60"/>
                  <a:gd name="T5" fmla="*/ 33 h 52"/>
                  <a:gd name="T6" fmla="*/ 15 w 60"/>
                  <a:gd name="T7" fmla="*/ 52 h 52"/>
                  <a:gd name="T8" fmla="*/ 0 w 60"/>
                  <a:gd name="T9" fmla="*/ 1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52">
                    <a:moveTo>
                      <a:pt x="0" y="18"/>
                    </a:moveTo>
                    <a:lnTo>
                      <a:pt x="45" y="0"/>
                    </a:lnTo>
                    <a:lnTo>
                      <a:pt x="60" y="33"/>
                    </a:lnTo>
                    <a:lnTo>
                      <a:pt x="15" y="52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6" name="Freeform 22"/>
              <p:cNvSpPr>
                <a:spLocks/>
              </p:cNvSpPr>
              <p:nvPr/>
            </p:nvSpPr>
            <p:spPr bwMode="auto">
              <a:xfrm>
                <a:off x="-2509838" y="7472363"/>
                <a:ext cx="79375" cy="93663"/>
              </a:xfrm>
              <a:custGeom>
                <a:avLst/>
                <a:gdLst>
                  <a:gd name="T0" fmla="*/ 50 w 50"/>
                  <a:gd name="T1" fmla="*/ 45 h 59"/>
                  <a:gd name="T2" fmla="*/ 19 w 50"/>
                  <a:gd name="T3" fmla="*/ 59 h 59"/>
                  <a:gd name="T4" fmla="*/ 0 w 50"/>
                  <a:gd name="T5" fmla="*/ 14 h 59"/>
                  <a:gd name="T6" fmla="*/ 31 w 50"/>
                  <a:gd name="T7" fmla="*/ 0 h 59"/>
                  <a:gd name="T8" fmla="*/ 50 w 50"/>
                  <a:gd name="T9" fmla="*/ 4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9">
                    <a:moveTo>
                      <a:pt x="50" y="45"/>
                    </a:moveTo>
                    <a:lnTo>
                      <a:pt x="19" y="59"/>
                    </a:lnTo>
                    <a:lnTo>
                      <a:pt x="0" y="14"/>
                    </a:lnTo>
                    <a:lnTo>
                      <a:pt x="31" y="0"/>
                    </a:lnTo>
                    <a:lnTo>
                      <a:pt x="50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7" name="Freeform 23"/>
              <p:cNvSpPr>
                <a:spLocks/>
              </p:cNvSpPr>
              <p:nvPr/>
            </p:nvSpPr>
            <p:spPr bwMode="auto">
              <a:xfrm>
                <a:off x="-2892425" y="7321550"/>
                <a:ext cx="93663" cy="82550"/>
              </a:xfrm>
              <a:custGeom>
                <a:avLst/>
                <a:gdLst>
                  <a:gd name="T0" fmla="*/ 59 w 59"/>
                  <a:gd name="T1" fmla="*/ 33 h 52"/>
                  <a:gd name="T2" fmla="*/ 14 w 59"/>
                  <a:gd name="T3" fmla="*/ 52 h 52"/>
                  <a:gd name="T4" fmla="*/ 0 w 59"/>
                  <a:gd name="T5" fmla="*/ 19 h 52"/>
                  <a:gd name="T6" fmla="*/ 45 w 59"/>
                  <a:gd name="T7" fmla="*/ 0 h 52"/>
                  <a:gd name="T8" fmla="*/ 59 w 59"/>
                  <a:gd name="T9" fmla="*/ 33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59" y="33"/>
                    </a:moveTo>
                    <a:lnTo>
                      <a:pt x="14" y="52"/>
                    </a:lnTo>
                    <a:lnTo>
                      <a:pt x="0" y="19"/>
                    </a:lnTo>
                    <a:lnTo>
                      <a:pt x="45" y="0"/>
                    </a:lnTo>
                    <a:lnTo>
                      <a:pt x="59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8" name="Freeform 24"/>
              <p:cNvSpPr>
                <a:spLocks/>
              </p:cNvSpPr>
              <p:nvPr/>
            </p:nvSpPr>
            <p:spPr bwMode="auto">
              <a:xfrm>
                <a:off x="-2730500" y="6938963"/>
                <a:ext cx="77788" cy="93663"/>
              </a:xfrm>
              <a:custGeom>
                <a:avLst/>
                <a:gdLst>
                  <a:gd name="T0" fmla="*/ 49 w 49"/>
                  <a:gd name="T1" fmla="*/ 45 h 59"/>
                  <a:gd name="T2" fmla="*/ 18 w 49"/>
                  <a:gd name="T3" fmla="*/ 59 h 59"/>
                  <a:gd name="T4" fmla="*/ 0 w 49"/>
                  <a:gd name="T5" fmla="*/ 14 h 59"/>
                  <a:gd name="T6" fmla="*/ 30 w 49"/>
                  <a:gd name="T7" fmla="*/ 0 h 59"/>
                  <a:gd name="T8" fmla="*/ 49 w 49"/>
                  <a:gd name="T9" fmla="*/ 4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59">
                    <a:moveTo>
                      <a:pt x="49" y="45"/>
                    </a:moveTo>
                    <a:lnTo>
                      <a:pt x="18" y="59"/>
                    </a:lnTo>
                    <a:lnTo>
                      <a:pt x="0" y="14"/>
                    </a:lnTo>
                    <a:lnTo>
                      <a:pt x="30" y="0"/>
                    </a:lnTo>
                    <a:lnTo>
                      <a:pt x="49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9" name="Freeform 25"/>
              <p:cNvSpPr>
                <a:spLocks/>
              </p:cNvSpPr>
              <p:nvPr/>
            </p:nvSpPr>
            <p:spPr bwMode="auto">
              <a:xfrm>
                <a:off x="-2193925" y="3438525"/>
                <a:ext cx="465138" cy="417513"/>
              </a:xfrm>
              <a:custGeom>
                <a:avLst/>
                <a:gdLst>
                  <a:gd name="T0" fmla="*/ 13 w 124"/>
                  <a:gd name="T1" fmla="*/ 11 h 111"/>
                  <a:gd name="T2" fmla="*/ 1 w 124"/>
                  <a:gd name="T3" fmla="*/ 33 h 111"/>
                  <a:gd name="T4" fmla="*/ 0 w 124"/>
                  <a:gd name="T5" fmla="*/ 40 h 111"/>
                  <a:gd name="T6" fmla="*/ 0 w 124"/>
                  <a:gd name="T7" fmla="*/ 41 h 111"/>
                  <a:gd name="T8" fmla="*/ 0 w 124"/>
                  <a:gd name="T9" fmla="*/ 47 h 111"/>
                  <a:gd name="T10" fmla="*/ 1 w 124"/>
                  <a:gd name="T11" fmla="*/ 52 h 111"/>
                  <a:gd name="T12" fmla="*/ 5 w 124"/>
                  <a:gd name="T13" fmla="*/ 72 h 111"/>
                  <a:gd name="T14" fmla="*/ 19 w 124"/>
                  <a:gd name="T15" fmla="*/ 97 h 111"/>
                  <a:gd name="T16" fmla="*/ 19 w 124"/>
                  <a:gd name="T17" fmla="*/ 97 h 111"/>
                  <a:gd name="T18" fmla="*/ 27 w 124"/>
                  <a:gd name="T19" fmla="*/ 106 h 111"/>
                  <a:gd name="T20" fmla="*/ 30 w 124"/>
                  <a:gd name="T21" fmla="*/ 108 h 111"/>
                  <a:gd name="T22" fmla="*/ 43 w 124"/>
                  <a:gd name="T23" fmla="*/ 110 h 111"/>
                  <a:gd name="T24" fmla="*/ 44 w 124"/>
                  <a:gd name="T25" fmla="*/ 109 h 111"/>
                  <a:gd name="T26" fmla="*/ 50 w 124"/>
                  <a:gd name="T27" fmla="*/ 107 h 111"/>
                  <a:gd name="T28" fmla="*/ 54 w 124"/>
                  <a:gd name="T29" fmla="*/ 106 h 111"/>
                  <a:gd name="T30" fmla="*/ 62 w 124"/>
                  <a:gd name="T31" fmla="*/ 105 h 111"/>
                  <a:gd name="T32" fmla="*/ 62 w 124"/>
                  <a:gd name="T33" fmla="*/ 105 h 111"/>
                  <a:gd name="T34" fmla="*/ 70 w 124"/>
                  <a:gd name="T35" fmla="*/ 106 h 111"/>
                  <a:gd name="T36" fmla="*/ 74 w 124"/>
                  <a:gd name="T37" fmla="*/ 107 h 111"/>
                  <a:gd name="T38" fmla="*/ 81 w 124"/>
                  <a:gd name="T39" fmla="*/ 109 h 111"/>
                  <a:gd name="T40" fmla="*/ 81 w 124"/>
                  <a:gd name="T41" fmla="*/ 110 h 111"/>
                  <a:gd name="T42" fmla="*/ 94 w 124"/>
                  <a:gd name="T43" fmla="*/ 108 h 111"/>
                  <a:gd name="T44" fmla="*/ 97 w 124"/>
                  <a:gd name="T45" fmla="*/ 106 h 111"/>
                  <a:gd name="T46" fmla="*/ 105 w 124"/>
                  <a:gd name="T47" fmla="*/ 97 h 111"/>
                  <a:gd name="T48" fmla="*/ 105 w 124"/>
                  <a:gd name="T49" fmla="*/ 97 h 111"/>
                  <a:gd name="T50" fmla="*/ 119 w 124"/>
                  <a:gd name="T51" fmla="*/ 72 h 111"/>
                  <a:gd name="T52" fmla="*/ 124 w 124"/>
                  <a:gd name="T53" fmla="*/ 52 h 111"/>
                  <a:gd name="T54" fmla="*/ 124 w 124"/>
                  <a:gd name="T55" fmla="*/ 47 h 111"/>
                  <a:gd name="T56" fmla="*/ 124 w 124"/>
                  <a:gd name="T57" fmla="*/ 41 h 111"/>
                  <a:gd name="T58" fmla="*/ 124 w 124"/>
                  <a:gd name="T59" fmla="*/ 40 h 111"/>
                  <a:gd name="T60" fmla="*/ 123 w 124"/>
                  <a:gd name="T61" fmla="*/ 33 h 111"/>
                  <a:gd name="T62" fmla="*/ 111 w 124"/>
                  <a:gd name="T63" fmla="*/ 11 h 111"/>
                  <a:gd name="T64" fmla="*/ 109 w 124"/>
                  <a:gd name="T65" fmla="*/ 8 h 111"/>
                  <a:gd name="T66" fmla="*/ 91 w 124"/>
                  <a:gd name="T67" fmla="*/ 1 h 111"/>
                  <a:gd name="T68" fmla="*/ 72 w 124"/>
                  <a:gd name="T69" fmla="*/ 3 h 111"/>
                  <a:gd name="T70" fmla="*/ 62 w 124"/>
                  <a:gd name="T71" fmla="*/ 7 h 111"/>
                  <a:gd name="T72" fmla="*/ 52 w 124"/>
                  <a:gd name="T73" fmla="*/ 3 h 111"/>
                  <a:gd name="T74" fmla="*/ 33 w 124"/>
                  <a:gd name="T75" fmla="*/ 1 h 111"/>
                  <a:gd name="T76" fmla="*/ 15 w 124"/>
                  <a:gd name="T77" fmla="*/ 8 h 111"/>
                  <a:gd name="T78" fmla="*/ 13 w 124"/>
                  <a:gd name="T79" fmla="*/ 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4" h="111">
                    <a:moveTo>
                      <a:pt x="13" y="11"/>
                    </a:moveTo>
                    <a:cubicBezTo>
                      <a:pt x="6" y="17"/>
                      <a:pt x="3" y="25"/>
                      <a:pt x="1" y="33"/>
                    </a:cubicBezTo>
                    <a:cubicBezTo>
                      <a:pt x="1" y="36"/>
                      <a:pt x="1" y="38"/>
                      <a:pt x="0" y="40"/>
                    </a:cubicBezTo>
                    <a:cubicBezTo>
                      <a:pt x="0" y="40"/>
                      <a:pt x="0" y="41"/>
                      <a:pt x="0" y="41"/>
                    </a:cubicBezTo>
                    <a:cubicBezTo>
                      <a:pt x="0" y="43"/>
                      <a:pt x="0" y="45"/>
                      <a:pt x="0" y="47"/>
                    </a:cubicBezTo>
                    <a:cubicBezTo>
                      <a:pt x="0" y="49"/>
                      <a:pt x="0" y="50"/>
                      <a:pt x="1" y="52"/>
                    </a:cubicBezTo>
                    <a:cubicBezTo>
                      <a:pt x="1" y="59"/>
                      <a:pt x="3" y="65"/>
                      <a:pt x="5" y="72"/>
                    </a:cubicBezTo>
                    <a:cubicBezTo>
                      <a:pt x="8" y="81"/>
                      <a:pt x="13" y="89"/>
                      <a:pt x="19" y="97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22" y="101"/>
                      <a:pt x="24" y="104"/>
                      <a:pt x="27" y="106"/>
                    </a:cubicBezTo>
                    <a:cubicBezTo>
                      <a:pt x="28" y="107"/>
                      <a:pt x="29" y="107"/>
                      <a:pt x="30" y="108"/>
                    </a:cubicBezTo>
                    <a:cubicBezTo>
                      <a:pt x="34" y="111"/>
                      <a:pt x="38" y="111"/>
                      <a:pt x="43" y="110"/>
                    </a:cubicBezTo>
                    <a:cubicBezTo>
                      <a:pt x="43" y="110"/>
                      <a:pt x="43" y="110"/>
                      <a:pt x="44" y="109"/>
                    </a:cubicBezTo>
                    <a:cubicBezTo>
                      <a:pt x="46" y="109"/>
                      <a:pt x="48" y="108"/>
                      <a:pt x="50" y="107"/>
                    </a:cubicBezTo>
                    <a:cubicBezTo>
                      <a:pt x="51" y="107"/>
                      <a:pt x="53" y="106"/>
                      <a:pt x="54" y="106"/>
                    </a:cubicBezTo>
                    <a:cubicBezTo>
                      <a:pt x="57" y="105"/>
                      <a:pt x="62" y="105"/>
                      <a:pt x="62" y="105"/>
                    </a:cubicBezTo>
                    <a:cubicBezTo>
                      <a:pt x="62" y="105"/>
                      <a:pt x="62" y="105"/>
                      <a:pt x="62" y="105"/>
                    </a:cubicBezTo>
                    <a:cubicBezTo>
                      <a:pt x="65" y="105"/>
                      <a:pt x="67" y="105"/>
                      <a:pt x="70" y="106"/>
                    </a:cubicBezTo>
                    <a:cubicBezTo>
                      <a:pt x="71" y="106"/>
                      <a:pt x="73" y="107"/>
                      <a:pt x="74" y="107"/>
                    </a:cubicBezTo>
                    <a:cubicBezTo>
                      <a:pt x="76" y="108"/>
                      <a:pt x="78" y="109"/>
                      <a:pt x="81" y="109"/>
                    </a:cubicBezTo>
                    <a:cubicBezTo>
                      <a:pt x="81" y="110"/>
                      <a:pt x="81" y="110"/>
                      <a:pt x="81" y="110"/>
                    </a:cubicBezTo>
                    <a:cubicBezTo>
                      <a:pt x="86" y="111"/>
                      <a:pt x="90" y="111"/>
                      <a:pt x="94" y="108"/>
                    </a:cubicBezTo>
                    <a:cubicBezTo>
                      <a:pt x="95" y="107"/>
                      <a:pt x="96" y="107"/>
                      <a:pt x="97" y="106"/>
                    </a:cubicBezTo>
                    <a:cubicBezTo>
                      <a:pt x="100" y="104"/>
                      <a:pt x="102" y="101"/>
                      <a:pt x="105" y="97"/>
                    </a:cubicBezTo>
                    <a:cubicBezTo>
                      <a:pt x="105" y="97"/>
                      <a:pt x="105" y="97"/>
                      <a:pt x="105" y="97"/>
                    </a:cubicBezTo>
                    <a:cubicBezTo>
                      <a:pt x="111" y="89"/>
                      <a:pt x="116" y="81"/>
                      <a:pt x="119" y="72"/>
                    </a:cubicBezTo>
                    <a:cubicBezTo>
                      <a:pt x="121" y="65"/>
                      <a:pt x="123" y="59"/>
                      <a:pt x="124" y="52"/>
                    </a:cubicBezTo>
                    <a:cubicBezTo>
                      <a:pt x="124" y="50"/>
                      <a:pt x="124" y="49"/>
                      <a:pt x="124" y="47"/>
                    </a:cubicBezTo>
                    <a:cubicBezTo>
                      <a:pt x="124" y="45"/>
                      <a:pt x="124" y="43"/>
                      <a:pt x="124" y="41"/>
                    </a:cubicBezTo>
                    <a:cubicBezTo>
                      <a:pt x="124" y="41"/>
                      <a:pt x="124" y="40"/>
                      <a:pt x="124" y="40"/>
                    </a:cubicBezTo>
                    <a:cubicBezTo>
                      <a:pt x="124" y="38"/>
                      <a:pt x="123" y="36"/>
                      <a:pt x="123" y="33"/>
                    </a:cubicBezTo>
                    <a:cubicBezTo>
                      <a:pt x="121" y="25"/>
                      <a:pt x="118" y="17"/>
                      <a:pt x="111" y="11"/>
                    </a:cubicBezTo>
                    <a:cubicBezTo>
                      <a:pt x="110" y="10"/>
                      <a:pt x="110" y="9"/>
                      <a:pt x="109" y="8"/>
                    </a:cubicBezTo>
                    <a:cubicBezTo>
                      <a:pt x="104" y="4"/>
                      <a:pt x="98" y="2"/>
                      <a:pt x="91" y="1"/>
                    </a:cubicBezTo>
                    <a:cubicBezTo>
                      <a:pt x="84" y="0"/>
                      <a:pt x="78" y="1"/>
                      <a:pt x="72" y="3"/>
                    </a:cubicBezTo>
                    <a:cubicBezTo>
                      <a:pt x="69" y="4"/>
                      <a:pt x="62" y="7"/>
                      <a:pt x="62" y="7"/>
                    </a:cubicBezTo>
                    <a:cubicBezTo>
                      <a:pt x="62" y="7"/>
                      <a:pt x="55" y="4"/>
                      <a:pt x="52" y="3"/>
                    </a:cubicBezTo>
                    <a:cubicBezTo>
                      <a:pt x="46" y="1"/>
                      <a:pt x="40" y="0"/>
                      <a:pt x="33" y="1"/>
                    </a:cubicBezTo>
                    <a:cubicBezTo>
                      <a:pt x="26" y="2"/>
                      <a:pt x="20" y="4"/>
                      <a:pt x="15" y="8"/>
                    </a:cubicBezTo>
                    <a:cubicBezTo>
                      <a:pt x="14" y="9"/>
                      <a:pt x="14" y="10"/>
                      <a:pt x="1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0" name="Freeform 26"/>
              <p:cNvSpPr>
                <a:spLocks/>
              </p:cNvSpPr>
              <p:nvPr/>
            </p:nvSpPr>
            <p:spPr bwMode="auto">
              <a:xfrm>
                <a:off x="-2070100" y="3308350"/>
                <a:ext cx="109538" cy="127000"/>
              </a:xfrm>
              <a:custGeom>
                <a:avLst/>
                <a:gdLst>
                  <a:gd name="T0" fmla="*/ 9 w 29"/>
                  <a:gd name="T1" fmla="*/ 25 h 34"/>
                  <a:gd name="T2" fmla="*/ 21 w 29"/>
                  <a:gd name="T3" fmla="*/ 33 h 34"/>
                  <a:gd name="T4" fmla="*/ 28 w 29"/>
                  <a:gd name="T5" fmla="*/ 34 h 34"/>
                  <a:gd name="T6" fmla="*/ 29 w 29"/>
                  <a:gd name="T7" fmla="*/ 33 h 34"/>
                  <a:gd name="T8" fmla="*/ 23 w 29"/>
                  <a:gd name="T9" fmla="*/ 13 h 34"/>
                  <a:gd name="T10" fmla="*/ 2 w 29"/>
                  <a:gd name="T11" fmla="*/ 1 h 34"/>
                  <a:gd name="T12" fmla="*/ 1 w 29"/>
                  <a:gd name="T13" fmla="*/ 0 h 34"/>
                  <a:gd name="T14" fmla="*/ 0 w 29"/>
                  <a:gd name="T15" fmla="*/ 0 h 34"/>
                  <a:gd name="T16" fmla="*/ 0 w 29"/>
                  <a:gd name="T17" fmla="*/ 9 h 34"/>
                  <a:gd name="T18" fmla="*/ 9 w 29"/>
                  <a:gd name="T19" fmla="*/ 2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34">
                    <a:moveTo>
                      <a:pt x="9" y="25"/>
                    </a:moveTo>
                    <a:cubicBezTo>
                      <a:pt x="12" y="29"/>
                      <a:pt x="16" y="32"/>
                      <a:pt x="21" y="33"/>
                    </a:cubicBezTo>
                    <a:cubicBezTo>
                      <a:pt x="23" y="34"/>
                      <a:pt x="26" y="34"/>
                      <a:pt x="28" y="34"/>
                    </a:cubicBezTo>
                    <a:cubicBezTo>
                      <a:pt x="29" y="34"/>
                      <a:pt x="29" y="34"/>
                      <a:pt x="29" y="33"/>
                    </a:cubicBezTo>
                    <a:cubicBezTo>
                      <a:pt x="29" y="26"/>
                      <a:pt x="27" y="19"/>
                      <a:pt x="23" y="13"/>
                    </a:cubicBezTo>
                    <a:cubicBezTo>
                      <a:pt x="18" y="6"/>
                      <a:pt x="11" y="2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3"/>
                      <a:pt x="0" y="6"/>
                      <a:pt x="0" y="9"/>
                    </a:cubicBezTo>
                    <a:cubicBezTo>
                      <a:pt x="1" y="15"/>
                      <a:pt x="4" y="21"/>
                      <a:pt x="9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1" name="Freeform 27"/>
              <p:cNvSpPr>
                <a:spLocks noEditPoints="1"/>
              </p:cNvSpPr>
              <p:nvPr/>
            </p:nvSpPr>
            <p:spPr bwMode="auto">
              <a:xfrm>
                <a:off x="-5324475" y="3683000"/>
                <a:ext cx="255588" cy="533400"/>
              </a:xfrm>
              <a:custGeom>
                <a:avLst/>
                <a:gdLst>
                  <a:gd name="T0" fmla="*/ 34 w 68"/>
                  <a:gd name="T1" fmla="*/ 122 h 142"/>
                  <a:gd name="T2" fmla="*/ 67 w 68"/>
                  <a:gd name="T3" fmla="*/ 138 h 142"/>
                  <a:gd name="T4" fmla="*/ 68 w 68"/>
                  <a:gd name="T5" fmla="*/ 138 h 142"/>
                  <a:gd name="T6" fmla="*/ 68 w 68"/>
                  <a:gd name="T7" fmla="*/ 31 h 142"/>
                  <a:gd name="T8" fmla="*/ 66 w 68"/>
                  <a:gd name="T9" fmla="*/ 15 h 142"/>
                  <a:gd name="T10" fmla="*/ 34 w 68"/>
                  <a:gd name="T11" fmla="*/ 0 h 142"/>
                  <a:gd name="T12" fmla="*/ 34 w 68"/>
                  <a:gd name="T13" fmla="*/ 19 h 142"/>
                  <a:gd name="T14" fmla="*/ 57 w 68"/>
                  <a:gd name="T15" fmla="*/ 23 h 142"/>
                  <a:gd name="T16" fmla="*/ 58 w 68"/>
                  <a:gd name="T17" fmla="*/ 26 h 142"/>
                  <a:gd name="T18" fmla="*/ 56 w 68"/>
                  <a:gd name="T19" fmla="*/ 27 h 142"/>
                  <a:gd name="T20" fmla="*/ 55 w 68"/>
                  <a:gd name="T21" fmla="*/ 27 h 142"/>
                  <a:gd name="T22" fmla="*/ 51 w 68"/>
                  <a:gd name="T23" fmla="*/ 25 h 142"/>
                  <a:gd name="T24" fmla="*/ 34 w 68"/>
                  <a:gd name="T25" fmla="*/ 23 h 142"/>
                  <a:gd name="T26" fmla="*/ 34 w 68"/>
                  <a:gd name="T27" fmla="*/ 38 h 142"/>
                  <a:gd name="T28" fmla="*/ 57 w 68"/>
                  <a:gd name="T29" fmla="*/ 43 h 142"/>
                  <a:gd name="T30" fmla="*/ 58 w 68"/>
                  <a:gd name="T31" fmla="*/ 45 h 142"/>
                  <a:gd name="T32" fmla="*/ 56 w 68"/>
                  <a:gd name="T33" fmla="*/ 46 h 142"/>
                  <a:gd name="T34" fmla="*/ 55 w 68"/>
                  <a:gd name="T35" fmla="*/ 46 h 142"/>
                  <a:gd name="T36" fmla="*/ 51 w 68"/>
                  <a:gd name="T37" fmla="*/ 44 h 142"/>
                  <a:gd name="T38" fmla="*/ 34 w 68"/>
                  <a:gd name="T39" fmla="*/ 42 h 142"/>
                  <a:gd name="T40" fmla="*/ 34 w 68"/>
                  <a:gd name="T41" fmla="*/ 57 h 142"/>
                  <a:gd name="T42" fmla="*/ 57 w 68"/>
                  <a:gd name="T43" fmla="*/ 62 h 142"/>
                  <a:gd name="T44" fmla="*/ 58 w 68"/>
                  <a:gd name="T45" fmla="*/ 64 h 142"/>
                  <a:gd name="T46" fmla="*/ 56 w 68"/>
                  <a:gd name="T47" fmla="*/ 65 h 142"/>
                  <a:gd name="T48" fmla="*/ 55 w 68"/>
                  <a:gd name="T49" fmla="*/ 65 h 142"/>
                  <a:gd name="T50" fmla="*/ 51 w 68"/>
                  <a:gd name="T51" fmla="*/ 63 h 142"/>
                  <a:gd name="T52" fmla="*/ 34 w 68"/>
                  <a:gd name="T53" fmla="*/ 61 h 142"/>
                  <a:gd name="T54" fmla="*/ 34 w 68"/>
                  <a:gd name="T55" fmla="*/ 122 h 142"/>
                  <a:gd name="T56" fmla="*/ 1 w 68"/>
                  <a:gd name="T57" fmla="*/ 138 h 142"/>
                  <a:gd name="T58" fmla="*/ 34 w 68"/>
                  <a:gd name="T59" fmla="*/ 122 h 142"/>
                  <a:gd name="T60" fmla="*/ 34 w 68"/>
                  <a:gd name="T61" fmla="*/ 61 h 142"/>
                  <a:gd name="T62" fmla="*/ 17 w 68"/>
                  <a:gd name="T63" fmla="*/ 63 h 142"/>
                  <a:gd name="T64" fmla="*/ 13 w 68"/>
                  <a:gd name="T65" fmla="*/ 65 h 142"/>
                  <a:gd name="T66" fmla="*/ 10 w 68"/>
                  <a:gd name="T67" fmla="*/ 64 h 142"/>
                  <a:gd name="T68" fmla="*/ 11 w 68"/>
                  <a:gd name="T69" fmla="*/ 62 h 142"/>
                  <a:gd name="T70" fmla="*/ 11 w 68"/>
                  <a:gd name="T71" fmla="*/ 62 h 142"/>
                  <a:gd name="T72" fmla="*/ 34 w 68"/>
                  <a:gd name="T73" fmla="*/ 57 h 142"/>
                  <a:gd name="T74" fmla="*/ 34 w 68"/>
                  <a:gd name="T75" fmla="*/ 42 h 142"/>
                  <a:gd name="T76" fmla="*/ 17 w 68"/>
                  <a:gd name="T77" fmla="*/ 44 h 142"/>
                  <a:gd name="T78" fmla="*/ 13 w 68"/>
                  <a:gd name="T79" fmla="*/ 46 h 142"/>
                  <a:gd name="T80" fmla="*/ 10 w 68"/>
                  <a:gd name="T81" fmla="*/ 45 h 142"/>
                  <a:gd name="T82" fmla="*/ 11 w 68"/>
                  <a:gd name="T83" fmla="*/ 43 h 142"/>
                  <a:gd name="T84" fmla="*/ 11 w 68"/>
                  <a:gd name="T85" fmla="*/ 43 h 142"/>
                  <a:gd name="T86" fmla="*/ 34 w 68"/>
                  <a:gd name="T87" fmla="*/ 38 h 142"/>
                  <a:gd name="T88" fmla="*/ 34 w 68"/>
                  <a:gd name="T89" fmla="*/ 23 h 142"/>
                  <a:gd name="T90" fmla="*/ 17 w 68"/>
                  <a:gd name="T91" fmla="*/ 25 h 142"/>
                  <a:gd name="T92" fmla="*/ 13 w 68"/>
                  <a:gd name="T93" fmla="*/ 27 h 142"/>
                  <a:gd name="T94" fmla="*/ 10 w 68"/>
                  <a:gd name="T95" fmla="*/ 26 h 142"/>
                  <a:gd name="T96" fmla="*/ 11 w 68"/>
                  <a:gd name="T97" fmla="*/ 23 h 142"/>
                  <a:gd name="T98" fmla="*/ 11 w 68"/>
                  <a:gd name="T99" fmla="*/ 23 h 142"/>
                  <a:gd name="T100" fmla="*/ 34 w 68"/>
                  <a:gd name="T101" fmla="*/ 19 h 142"/>
                  <a:gd name="T102" fmla="*/ 34 w 68"/>
                  <a:gd name="T103" fmla="*/ 0 h 142"/>
                  <a:gd name="T104" fmla="*/ 2 w 68"/>
                  <a:gd name="T105" fmla="*/ 15 h 142"/>
                  <a:gd name="T106" fmla="*/ 0 w 68"/>
                  <a:gd name="T107" fmla="*/ 31 h 142"/>
                  <a:gd name="T108" fmla="*/ 0 w 68"/>
                  <a:gd name="T109" fmla="*/ 138 h 142"/>
                  <a:gd name="T110" fmla="*/ 1 w 68"/>
                  <a:gd name="T111" fmla="*/ 138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8" h="142">
                    <a:moveTo>
                      <a:pt x="34" y="122"/>
                    </a:moveTo>
                    <a:cubicBezTo>
                      <a:pt x="50" y="122"/>
                      <a:pt x="63" y="126"/>
                      <a:pt x="67" y="138"/>
                    </a:cubicBezTo>
                    <a:cubicBezTo>
                      <a:pt x="68" y="142"/>
                      <a:pt x="68" y="142"/>
                      <a:pt x="68" y="138"/>
                    </a:cubicBezTo>
                    <a:cubicBezTo>
                      <a:pt x="68" y="116"/>
                      <a:pt x="68" y="53"/>
                      <a:pt x="68" y="31"/>
                    </a:cubicBezTo>
                    <a:cubicBezTo>
                      <a:pt x="68" y="26"/>
                      <a:pt x="68" y="19"/>
                      <a:pt x="66" y="15"/>
                    </a:cubicBezTo>
                    <a:cubicBezTo>
                      <a:pt x="62" y="3"/>
                      <a:pt x="49" y="0"/>
                      <a:pt x="34" y="0"/>
                    </a:cubicBezTo>
                    <a:cubicBezTo>
                      <a:pt x="34" y="19"/>
                      <a:pt x="34" y="19"/>
                      <a:pt x="34" y="19"/>
                    </a:cubicBezTo>
                    <a:cubicBezTo>
                      <a:pt x="44" y="19"/>
                      <a:pt x="51" y="21"/>
                      <a:pt x="57" y="23"/>
                    </a:cubicBezTo>
                    <a:cubicBezTo>
                      <a:pt x="58" y="24"/>
                      <a:pt x="58" y="25"/>
                      <a:pt x="58" y="26"/>
                    </a:cubicBezTo>
                    <a:cubicBezTo>
                      <a:pt x="58" y="27"/>
                      <a:pt x="57" y="27"/>
                      <a:pt x="56" y="27"/>
                    </a:cubicBezTo>
                    <a:cubicBezTo>
                      <a:pt x="56" y="27"/>
                      <a:pt x="56" y="27"/>
                      <a:pt x="55" y="27"/>
                    </a:cubicBezTo>
                    <a:cubicBezTo>
                      <a:pt x="54" y="26"/>
                      <a:pt x="52" y="26"/>
                      <a:pt x="51" y="25"/>
                    </a:cubicBezTo>
                    <a:cubicBezTo>
                      <a:pt x="46" y="24"/>
                      <a:pt x="41" y="23"/>
                      <a:pt x="34" y="23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44" y="38"/>
                      <a:pt x="51" y="40"/>
                      <a:pt x="57" y="43"/>
                    </a:cubicBezTo>
                    <a:cubicBezTo>
                      <a:pt x="58" y="43"/>
                      <a:pt x="58" y="44"/>
                      <a:pt x="58" y="45"/>
                    </a:cubicBezTo>
                    <a:cubicBezTo>
                      <a:pt x="58" y="46"/>
                      <a:pt x="57" y="46"/>
                      <a:pt x="56" y="46"/>
                    </a:cubicBezTo>
                    <a:cubicBezTo>
                      <a:pt x="56" y="46"/>
                      <a:pt x="56" y="46"/>
                      <a:pt x="55" y="46"/>
                    </a:cubicBezTo>
                    <a:cubicBezTo>
                      <a:pt x="54" y="45"/>
                      <a:pt x="52" y="45"/>
                      <a:pt x="51" y="44"/>
                    </a:cubicBezTo>
                    <a:cubicBezTo>
                      <a:pt x="46" y="43"/>
                      <a:pt x="41" y="42"/>
                      <a:pt x="34" y="42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44" y="57"/>
                      <a:pt x="51" y="59"/>
                      <a:pt x="57" y="62"/>
                    </a:cubicBezTo>
                    <a:cubicBezTo>
                      <a:pt x="58" y="62"/>
                      <a:pt x="58" y="63"/>
                      <a:pt x="58" y="64"/>
                    </a:cubicBezTo>
                    <a:cubicBezTo>
                      <a:pt x="58" y="65"/>
                      <a:pt x="57" y="65"/>
                      <a:pt x="56" y="65"/>
                    </a:cubicBezTo>
                    <a:cubicBezTo>
                      <a:pt x="56" y="65"/>
                      <a:pt x="56" y="65"/>
                      <a:pt x="55" y="65"/>
                    </a:cubicBezTo>
                    <a:cubicBezTo>
                      <a:pt x="54" y="64"/>
                      <a:pt x="52" y="64"/>
                      <a:pt x="51" y="63"/>
                    </a:cubicBezTo>
                    <a:cubicBezTo>
                      <a:pt x="46" y="62"/>
                      <a:pt x="41" y="61"/>
                      <a:pt x="34" y="61"/>
                    </a:cubicBezTo>
                    <a:lnTo>
                      <a:pt x="34" y="122"/>
                    </a:lnTo>
                    <a:close/>
                    <a:moveTo>
                      <a:pt x="1" y="138"/>
                    </a:moveTo>
                    <a:cubicBezTo>
                      <a:pt x="5" y="126"/>
                      <a:pt x="18" y="122"/>
                      <a:pt x="34" y="122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27" y="61"/>
                      <a:pt x="22" y="62"/>
                      <a:pt x="17" y="63"/>
                    </a:cubicBezTo>
                    <a:cubicBezTo>
                      <a:pt x="16" y="64"/>
                      <a:pt x="14" y="64"/>
                      <a:pt x="13" y="65"/>
                    </a:cubicBezTo>
                    <a:cubicBezTo>
                      <a:pt x="12" y="66"/>
                      <a:pt x="10" y="65"/>
                      <a:pt x="10" y="64"/>
                    </a:cubicBezTo>
                    <a:cubicBezTo>
                      <a:pt x="9" y="63"/>
                      <a:pt x="10" y="62"/>
                      <a:pt x="11" y="62"/>
                    </a:cubicBezTo>
                    <a:cubicBezTo>
                      <a:pt x="11" y="62"/>
                      <a:pt x="11" y="62"/>
                      <a:pt x="11" y="62"/>
                    </a:cubicBezTo>
                    <a:cubicBezTo>
                      <a:pt x="17" y="59"/>
                      <a:pt x="24" y="57"/>
                      <a:pt x="34" y="57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27" y="42"/>
                      <a:pt x="22" y="43"/>
                      <a:pt x="17" y="44"/>
                    </a:cubicBezTo>
                    <a:cubicBezTo>
                      <a:pt x="16" y="45"/>
                      <a:pt x="14" y="45"/>
                      <a:pt x="13" y="46"/>
                    </a:cubicBezTo>
                    <a:cubicBezTo>
                      <a:pt x="12" y="47"/>
                      <a:pt x="10" y="46"/>
                      <a:pt x="10" y="45"/>
                    </a:cubicBezTo>
                    <a:cubicBezTo>
                      <a:pt x="9" y="44"/>
                      <a:pt x="10" y="43"/>
                      <a:pt x="11" y="43"/>
                    </a:cubicBezTo>
                    <a:cubicBezTo>
                      <a:pt x="11" y="43"/>
                      <a:pt x="11" y="43"/>
                      <a:pt x="11" y="43"/>
                    </a:cubicBezTo>
                    <a:cubicBezTo>
                      <a:pt x="17" y="40"/>
                      <a:pt x="24" y="38"/>
                      <a:pt x="34" y="38"/>
                    </a:cubicBezTo>
                    <a:cubicBezTo>
                      <a:pt x="34" y="23"/>
                      <a:pt x="34" y="23"/>
                      <a:pt x="34" y="23"/>
                    </a:cubicBezTo>
                    <a:cubicBezTo>
                      <a:pt x="27" y="23"/>
                      <a:pt x="22" y="24"/>
                      <a:pt x="17" y="25"/>
                    </a:cubicBezTo>
                    <a:cubicBezTo>
                      <a:pt x="15" y="26"/>
                      <a:pt x="14" y="26"/>
                      <a:pt x="13" y="27"/>
                    </a:cubicBezTo>
                    <a:cubicBezTo>
                      <a:pt x="12" y="27"/>
                      <a:pt x="10" y="27"/>
                      <a:pt x="10" y="26"/>
                    </a:cubicBezTo>
                    <a:cubicBezTo>
                      <a:pt x="9" y="25"/>
                      <a:pt x="10" y="24"/>
                      <a:pt x="11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7" y="21"/>
                      <a:pt x="24" y="19"/>
                      <a:pt x="34" y="19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19" y="0"/>
                      <a:pt x="6" y="3"/>
                      <a:pt x="2" y="15"/>
                    </a:cubicBezTo>
                    <a:cubicBezTo>
                      <a:pt x="0" y="19"/>
                      <a:pt x="0" y="26"/>
                      <a:pt x="0" y="31"/>
                    </a:cubicBezTo>
                    <a:cubicBezTo>
                      <a:pt x="0" y="53"/>
                      <a:pt x="0" y="116"/>
                      <a:pt x="0" y="138"/>
                    </a:cubicBezTo>
                    <a:cubicBezTo>
                      <a:pt x="0" y="142"/>
                      <a:pt x="0" y="142"/>
                      <a:pt x="1" y="1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2" name="Freeform 28"/>
              <p:cNvSpPr>
                <a:spLocks noEditPoints="1"/>
              </p:cNvSpPr>
              <p:nvPr/>
            </p:nvSpPr>
            <p:spPr bwMode="auto">
              <a:xfrm>
                <a:off x="-5045075" y="3683000"/>
                <a:ext cx="250825" cy="533400"/>
              </a:xfrm>
              <a:custGeom>
                <a:avLst/>
                <a:gdLst>
                  <a:gd name="T0" fmla="*/ 67 w 67"/>
                  <a:gd name="T1" fmla="*/ 138 h 142"/>
                  <a:gd name="T2" fmla="*/ 66 w 67"/>
                  <a:gd name="T3" fmla="*/ 15 h 142"/>
                  <a:gd name="T4" fmla="*/ 33 w 67"/>
                  <a:gd name="T5" fmla="*/ 19 h 142"/>
                  <a:gd name="T6" fmla="*/ 57 w 67"/>
                  <a:gd name="T7" fmla="*/ 26 h 142"/>
                  <a:gd name="T8" fmla="*/ 56 w 67"/>
                  <a:gd name="T9" fmla="*/ 27 h 142"/>
                  <a:gd name="T10" fmla="*/ 50 w 67"/>
                  <a:gd name="T11" fmla="*/ 25 h 142"/>
                  <a:gd name="T12" fmla="*/ 33 w 67"/>
                  <a:gd name="T13" fmla="*/ 38 h 142"/>
                  <a:gd name="T14" fmla="*/ 57 w 67"/>
                  <a:gd name="T15" fmla="*/ 45 h 142"/>
                  <a:gd name="T16" fmla="*/ 56 w 67"/>
                  <a:gd name="T17" fmla="*/ 46 h 142"/>
                  <a:gd name="T18" fmla="*/ 50 w 67"/>
                  <a:gd name="T19" fmla="*/ 44 h 142"/>
                  <a:gd name="T20" fmla="*/ 33 w 67"/>
                  <a:gd name="T21" fmla="*/ 57 h 142"/>
                  <a:gd name="T22" fmla="*/ 57 w 67"/>
                  <a:gd name="T23" fmla="*/ 64 h 142"/>
                  <a:gd name="T24" fmla="*/ 56 w 67"/>
                  <a:gd name="T25" fmla="*/ 65 h 142"/>
                  <a:gd name="T26" fmla="*/ 50 w 67"/>
                  <a:gd name="T27" fmla="*/ 63 h 142"/>
                  <a:gd name="T28" fmla="*/ 33 w 67"/>
                  <a:gd name="T29" fmla="*/ 122 h 142"/>
                  <a:gd name="T30" fmla="*/ 66 w 67"/>
                  <a:gd name="T31" fmla="*/ 138 h 142"/>
                  <a:gd name="T32" fmla="*/ 33 w 67"/>
                  <a:gd name="T33" fmla="*/ 0 h 142"/>
                  <a:gd name="T34" fmla="*/ 0 w 67"/>
                  <a:gd name="T35" fmla="*/ 31 h 142"/>
                  <a:gd name="T36" fmla="*/ 1 w 67"/>
                  <a:gd name="T37" fmla="*/ 138 h 142"/>
                  <a:gd name="T38" fmla="*/ 33 w 67"/>
                  <a:gd name="T39" fmla="*/ 61 h 142"/>
                  <a:gd name="T40" fmla="*/ 17 w 67"/>
                  <a:gd name="T41" fmla="*/ 63 h 142"/>
                  <a:gd name="T42" fmla="*/ 9 w 67"/>
                  <a:gd name="T43" fmla="*/ 64 h 142"/>
                  <a:gd name="T44" fmla="*/ 33 w 67"/>
                  <a:gd name="T45" fmla="*/ 57 h 142"/>
                  <a:gd name="T46" fmla="*/ 33 w 67"/>
                  <a:gd name="T47" fmla="*/ 42 h 142"/>
                  <a:gd name="T48" fmla="*/ 17 w 67"/>
                  <a:gd name="T49" fmla="*/ 44 h 142"/>
                  <a:gd name="T50" fmla="*/ 9 w 67"/>
                  <a:gd name="T51" fmla="*/ 45 h 142"/>
                  <a:gd name="T52" fmla="*/ 33 w 67"/>
                  <a:gd name="T53" fmla="*/ 38 h 142"/>
                  <a:gd name="T54" fmla="*/ 33 w 67"/>
                  <a:gd name="T55" fmla="*/ 23 h 142"/>
                  <a:gd name="T56" fmla="*/ 17 w 67"/>
                  <a:gd name="T57" fmla="*/ 25 h 142"/>
                  <a:gd name="T58" fmla="*/ 9 w 67"/>
                  <a:gd name="T59" fmla="*/ 26 h 142"/>
                  <a:gd name="T60" fmla="*/ 33 w 67"/>
                  <a:gd name="T61" fmla="*/ 19 h 142"/>
                  <a:gd name="T62" fmla="*/ 33 w 67"/>
                  <a:gd name="T63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7" h="142">
                    <a:moveTo>
                      <a:pt x="66" y="138"/>
                    </a:moveTo>
                    <a:cubicBezTo>
                      <a:pt x="67" y="142"/>
                      <a:pt x="67" y="142"/>
                      <a:pt x="67" y="138"/>
                    </a:cubicBezTo>
                    <a:cubicBezTo>
                      <a:pt x="67" y="116"/>
                      <a:pt x="67" y="53"/>
                      <a:pt x="67" y="31"/>
                    </a:cubicBezTo>
                    <a:cubicBezTo>
                      <a:pt x="67" y="26"/>
                      <a:pt x="67" y="19"/>
                      <a:pt x="66" y="15"/>
                    </a:cubicBezTo>
                    <a:cubicBezTo>
                      <a:pt x="62" y="3"/>
                      <a:pt x="49" y="0"/>
                      <a:pt x="33" y="0"/>
                    </a:cubicBezTo>
                    <a:cubicBezTo>
                      <a:pt x="33" y="19"/>
                      <a:pt x="33" y="19"/>
                      <a:pt x="33" y="19"/>
                    </a:cubicBezTo>
                    <a:cubicBezTo>
                      <a:pt x="43" y="19"/>
                      <a:pt x="51" y="21"/>
                      <a:pt x="57" y="23"/>
                    </a:cubicBezTo>
                    <a:cubicBezTo>
                      <a:pt x="58" y="24"/>
                      <a:pt x="58" y="25"/>
                      <a:pt x="57" y="26"/>
                    </a:cubicBezTo>
                    <a:cubicBezTo>
                      <a:pt x="57" y="26"/>
                      <a:pt x="57" y="26"/>
                      <a:pt x="57" y="26"/>
                    </a:cubicBezTo>
                    <a:cubicBezTo>
                      <a:pt x="57" y="27"/>
                      <a:pt x="56" y="27"/>
                      <a:pt x="56" y="27"/>
                    </a:cubicBezTo>
                    <a:cubicBezTo>
                      <a:pt x="55" y="27"/>
                      <a:pt x="55" y="27"/>
                      <a:pt x="55" y="27"/>
                    </a:cubicBezTo>
                    <a:cubicBezTo>
                      <a:pt x="53" y="26"/>
                      <a:pt x="52" y="26"/>
                      <a:pt x="50" y="25"/>
                    </a:cubicBezTo>
                    <a:cubicBezTo>
                      <a:pt x="46" y="24"/>
                      <a:pt x="40" y="23"/>
                      <a:pt x="33" y="23"/>
                    </a:cubicBezTo>
                    <a:cubicBezTo>
                      <a:pt x="33" y="38"/>
                      <a:pt x="33" y="38"/>
                      <a:pt x="33" y="38"/>
                    </a:cubicBezTo>
                    <a:cubicBezTo>
                      <a:pt x="43" y="38"/>
                      <a:pt x="51" y="40"/>
                      <a:pt x="57" y="43"/>
                    </a:cubicBezTo>
                    <a:cubicBezTo>
                      <a:pt x="58" y="43"/>
                      <a:pt x="58" y="44"/>
                      <a:pt x="57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7" y="46"/>
                      <a:pt x="56" y="46"/>
                      <a:pt x="56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3" y="45"/>
                      <a:pt x="52" y="45"/>
                      <a:pt x="50" y="44"/>
                    </a:cubicBezTo>
                    <a:cubicBezTo>
                      <a:pt x="46" y="43"/>
                      <a:pt x="40" y="42"/>
                      <a:pt x="33" y="42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43" y="57"/>
                      <a:pt x="51" y="59"/>
                      <a:pt x="57" y="62"/>
                    </a:cubicBezTo>
                    <a:cubicBezTo>
                      <a:pt x="58" y="62"/>
                      <a:pt x="58" y="63"/>
                      <a:pt x="57" y="64"/>
                    </a:cubicBezTo>
                    <a:cubicBezTo>
                      <a:pt x="57" y="64"/>
                      <a:pt x="57" y="64"/>
                      <a:pt x="57" y="64"/>
                    </a:cubicBezTo>
                    <a:cubicBezTo>
                      <a:pt x="57" y="65"/>
                      <a:pt x="56" y="65"/>
                      <a:pt x="56" y="65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3" y="64"/>
                      <a:pt x="52" y="64"/>
                      <a:pt x="50" y="63"/>
                    </a:cubicBezTo>
                    <a:cubicBezTo>
                      <a:pt x="46" y="62"/>
                      <a:pt x="40" y="61"/>
                      <a:pt x="33" y="61"/>
                    </a:cubicBezTo>
                    <a:cubicBezTo>
                      <a:pt x="33" y="122"/>
                      <a:pt x="33" y="122"/>
                      <a:pt x="33" y="122"/>
                    </a:cubicBezTo>
                    <a:cubicBezTo>
                      <a:pt x="33" y="122"/>
                      <a:pt x="33" y="122"/>
                      <a:pt x="33" y="122"/>
                    </a:cubicBezTo>
                    <a:cubicBezTo>
                      <a:pt x="49" y="122"/>
                      <a:pt x="62" y="126"/>
                      <a:pt x="66" y="138"/>
                    </a:cubicBezTo>
                    <a:close/>
                    <a:moveTo>
                      <a:pt x="33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18" y="0"/>
                      <a:pt x="5" y="3"/>
                      <a:pt x="1" y="15"/>
                    </a:cubicBezTo>
                    <a:cubicBezTo>
                      <a:pt x="0" y="19"/>
                      <a:pt x="0" y="26"/>
                      <a:pt x="0" y="31"/>
                    </a:cubicBezTo>
                    <a:cubicBezTo>
                      <a:pt x="0" y="53"/>
                      <a:pt x="0" y="116"/>
                      <a:pt x="0" y="138"/>
                    </a:cubicBezTo>
                    <a:cubicBezTo>
                      <a:pt x="0" y="142"/>
                      <a:pt x="0" y="142"/>
                      <a:pt x="1" y="138"/>
                    </a:cubicBezTo>
                    <a:cubicBezTo>
                      <a:pt x="5" y="126"/>
                      <a:pt x="18" y="122"/>
                      <a:pt x="33" y="122"/>
                    </a:cubicBezTo>
                    <a:cubicBezTo>
                      <a:pt x="33" y="61"/>
                      <a:pt x="33" y="61"/>
                      <a:pt x="33" y="61"/>
                    </a:cubicBezTo>
                    <a:cubicBezTo>
                      <a:pt x="33" y="61"/>
                      <a:pt x="33" y="61"/>
                      <a:pt x="33" y="61"/>
                    </a:cubicBezTo>
                    <a:cubicBezTo>
                      <a:pt x="27" y="61"/>
                      <a:pt x="21" y="62"/>
                      <a:pt x="17" y="63"/>
                    </a:cubicBezTo>
                    <a:cubicBezTo>
                      <a:pt x="15" y="64"/>
                      <a:pt x="13" y="64"/>
                      <a:pt x="12" y="65"/>
                    </a:cubicBezTo>
                    <a:cubicBezTo>
                      <a:pt x="11" y="66"/>
                      <a:pt x="10" y="65"/>
                      <a:pt x="9" y="64"/>
                    </a:cubicBezTo>
                    <a:cubicBezTo>
                      <a:pt x="9" y="63"/>
                      <a:pt x="9" y="62"/>
                      <a:pt x="10" y="62"/>
                    </a:cubicBezTo>
                    <a:cubicBezTo>
                      <a:pt x="16" y="59"/>
                      <a:pt x="24" y="57"/>
                      <a:pt x="33" y="57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33" y="42"/>
                      <a:pt x="33" y="42"/>
                      <a:pt x="33" y="42"/>
                    </a:cubicBezTo>
                    <a:cubicBezTo>
                      <a:pt x="33" y="42"/>
                      <a:pt x="33" y="42"/>
                      <a:pt x="33" y="42"/>
                    </a:cubicBezTo>
                    <a:cubicBezTo>
                      <a:pt x="27" y="42"/>
                      <a:pt x="21" y="43"/>
                      <a:pt x="17" y="44"/>
                    </a:cubicBezTo>
                    <a:cubicBezTo>
                      <a:pt x="15" y="45"/>
                      <a:pt x="13" y="45"/>
                      <a:pt x="12" y="46"/>
                    </a:cubicBezTo>
                    <a:cubicBezTo>
                      <a:pt x="11" y="47"/>
                      <a:pt x="10" y="46"/>
                      <a:pt x="9" y="45"/>
                    </a:cubicBezTo>
                    <a:cubicBezTo>
                      <a:pt x="9" y="44"/>
                      <a:pt x="9" y="43"/>
                      <a:pt x="10" y="43"/>
                    </a:cubicBezTo>
                    <a:cubicBezTo>
                      <a:pt x="16" y="40"/>
                      <a:pt x="24" y="38"/>
                      <a:pt x="33" y="38"/>
                    </a:cubicBezTo>
                    <a:cubicBezTo>
                      <a:pt x="33" y="38"/>
                      <a:pt x="33" y="38"/>
                      <a:pt x="33" y="38"/>
                    </a:cubicBezTo>
                    <a:cubicBezTo>
                      <a:pt x="33" y="23"/>
                      <a:pt x="33" y="23"/>
                      <a:pt x="33" y="23"/>
                    </a:cubicBezTo>
                    <a:cubicBezTo>
                      <a:pt x="33" y="23"/>
                      <a:pt x="33" y="23"/>
                      <a:pt x="33" y="23"/>
                    </a:cubicBezTo>
                    <a:cubicBezTo>
                      <a:pt x="27" y="23"/>
                      <a:pt x="21" y="24"/>
                      <a:pt x="17" y="25"/>
                    </a:cubicBezTo>
                    <a:cubicBezTo>
                      <a:pt x="15" y="26"/>
                      <a:pt x="13" y="26"/>
                      <a:pt x="12" y="27"/>
                    </a:cubicBezTo>
                    <a:cubicBezTo>
                      <a:pt x="11" y="27"/>
                      <a:pt x="10" y="27"/>
                      <a:pt x="9" y="26"/>
                    </a:cubicBezTo>
                    <a:cubicBezTo>
                      <a:pt x="9" y="25"/>
                      <a:pt x="9" y="24"/>
                      <a:pt x="10" y="23"/>
                    </a:cubicBezTo>
                    <a:cubicBezTo>
                      <a:pt x="16" y="21"/>
                      <a:pt x="24" y="19"/>
                      <a:pt x="33" y="19"/>
                    </a:cubicBezTo>
                    <a:cubicBezTo>
                      <a:pt x="33" y="19"/>
                      <a:pt x="33" y="19"/>
                      <a:pt x="33" y="19"/>
                    </a:cubicBezTo>
                    <a:lnTo>
                      <a:pt x="3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3" name="Freeform 29"/>
              <p:cNvSpPr>
                <a:spLocks/>
              </p:cNvSpPr>
              <p:nvPr/>
            </p:nvSpPr>
            <p:spPr bwMode="auto">
              <a:xfrm>
                <a:off x="-3678238" y="7881938"/>
                <a:ext cx="288925" cy="555625"/>
              </a:xfrm>
              <a:custGeom>
                <a:avLst/>
                <a:gdLst>
                  <a:gd name="T0" fmla="*/ 77 w 77"/>
                  <a:gd name="T1" fmla="*/ 109 h 148"/>
                  <a:gd name="T2" fmla="*/ 77 w 77"/>
                  <a:gd name="T3" fmla="*/ 35 h 148"/>
                  <a:gd name="T4" fmla="*/ 45 w 77"/>
                  <a:gd name="T5" fmla="*/ 0 h 148"/>
                  <a:gd name="T6" fmla="*/ 31 w 77"/>
                  <a:gd name="T7" fmla="*/ 0 h 148"/>
                  <a:gd name="T8" fmla="*/ 0 w 77"/>
                  <a:gd name="T9" fmla="*/ 35 h 148"/>
                  <a:gd name="T10" fmla="*/ 0 w 77"/>
                  <a:gd name="T11" fmla="*/ 118 h 148"/>
                  <a:gd name="T12" fmla="*/ 29 w 77"/>
                  <a:gd name="T13" fmla="*/ 148 h 148"/>
                  <a:gd name="T14" fmla="*/ 30 w 77"/>
                  <a:gd name="T15" fmla="*/ 148 h 148"/>
                  <a:gd name="T16" fmla="*/ 60 w 77"/>
                  <a:gd name="T17" fmla="*/ 118 h 148"/>
                  <a:gd name="T18" fmla="*/ 60 w 77"/>
                  <a:gd name="T19" fmla="*/ 61 h 148"/>
                  <a:gd name="T20" fmla="*/ 40 w 77"/>
                  <a:gd name="T21" fmla="*/ 39 h 148"/>
                  <a:gd name="T22" fmla="*/ 37 w 77"/>
                  <a:gd name="T23" fmla="*/ 39 h 148"/>
                  <a:gd name="T24" fmla="*/ 17 w 77"/>
                  <a:gd name="T25" fmla="*/ 61 h 148"/>
                  <a:gd name="T26" fmla="*/ 17 w 77"/>
                  <a:gd name="T27" fmla="*/ 109 h 148"/>
                  <a:gd name="T28" fmla="*/ 29 w 77"/>
                  <a:gd name="T29" fmla="*/ 109 h 148"/>
                  <a:gd name="T30" fmla="*/ 29 w 77"/>
                  <a:gd name="T31" fmla="*/ 61 h 148"/>
                  <a:gd name="T32" fmla="*/ 37 w 77"/>
                  <a:gd name="T33" fmla="*/ 51 h 148"/>
                  <a:gd name="T34" fmla="*/ 40 w 77"/>
                  <a:gd name="T35" fmla="*/ 51 h 148"/>
                  <a:gd name="T36" fmla="*/ 49 w 77"/>
                  <a:gd name="T37" fmla="*/ 61 h 148"/>
                  <a:gd name="T38" fmla="*/ 49 w 77"/>
                  <a:gd name="T39" fmla="*/ 118 h 148"/>
                  <a:gd name="T40" fmla="*/ 30 w 77"/>
                  <a:gd name="T41" fmla="*/ 137 h 148"/>
                  <a:gd name="T42" fmla="*/ 16 w 77"/>
                  <a:gd name="T43" fmla="*/ 130 h 148"/>
                  <a:gd name="T44" fmla="*/ 11 w 77"/>
                  <a:gd name="T45" fmla="*/ 112 h 148"/>
                  <a:gd name="T46" fmla="*/ 11 w 77"/>
                  <a:gd name="T47" fmla="*/ 35 h 148"/>
                  <a:gd name="T48" fmla="*/ 31 w 77"/>
                  <a:gd name="T49" fmla="*/ 11 h 148"/>
                  <a:gd name="T50" fmla="*/ 45 w 77"/>
                  <a:gd name="T51" fmla="*/ 11 h 148"/>
                  <a:gd name="T52" fmla="*/ 66 w 77"/>
                  <a:gd name="T53" fmla="*/ 35 h 148"/>
                  <a:gd name="T54" fmla="*/ 66 w 77"/>
                  <a:gd name="T55" fmla="*/ 109 h 148"/>
                  <a:gd name="T56" fmla="*/ 77 w 77"/>
                  <a:gd name="T57" fmla="*/ 109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7" h="148">
                    <a:moveTo>
                      <a:pt x="77" y="109"/>
                    </a:moveTo>
                    <a:cubicBezTo>
                      <a:pt x="77" y="35"/>
                      <a:pt x="77" y="35"/>
                      <a:pt x="77" y="35"/>
                    </a:cubicBezTo>
                    <a:cubicBezTo>
                      <a:pt x="77" y="14"/>
                      <a:pt x="64" y="0"/>
                      <a:pt x="45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2" y="0"/>
                      <a:pt x="0" y="14"/>
                      <a:pt x="0" y="35"/>
                    </a:cubicBezTo>
                    <a:cubicBezTo>
                      <a:pt x="0" y="35"/>
                      <a:pt x="0" y="118"/>
                      <a:pt x="0" y="118"/>
                    </a:cubicBezTo>
                    <a:cubicBezTo>
                      <a:pt x="0" y="134"/>
                      <a:pt x="13" y="148"/>
                      <a:pt x="29" y="148"/>
                    </a:cubicBezTo>
                    <a:cubicBezTo>
                      <a:pt x="30" y="148"/>
                      <a:pt x="30" y="148"/>
                      <a:pt x="30" y="148"/>
                    </a:cubicBezTo>
                    <a:cubicBezTo>
                      <a:pt x="47" y="148"/>
                      <a:pt x="60" y="135"/>
                      <a:pt x="60" y="118"/>
                    </a:cubicBezTo>
                    <a:cubicBezTo>
                      <a:pt x="60" y="61"/>
                      <a:pt x="60" y="61"/>
                      <a:pt x="60" y="61"/>
                    </a:cubicBezTo>
                    <a:cubicBezTo>
                      <a:pt x="60" y="49"/>
                      <a:pt x="51" y="39"/>
                      <a:pt x="40" y="39"/>
                    </a:cubicBezTo>
                    <a:cubicBezTo>
                      <a:pt x="37" y="39"/>
                      <a:pt x="37" y="39"/>
                      <a:pt x="37" y="39"/>
                    </a:cubicBezTo>
                    <a:cubicBezTo>
                      <a:pt x="26" y="39"/>
                      <a:pt x="17" y="49"/>
                      <a:pt x="17" y="61"/>
                    </a:cubicBezTo>
                    <a:cubicBezTo>
                      <a:pt x="17" y="109"/>
                      <a:pt x="17" y="109"/>
                      <a:pt x="17" y="109"/>
                    </a:cubicBezTo>
                    <a:cubicBezTo>
                      <a:pt x="29" y="109"/>
                      <a:pt x="29" y="109"/>
                      <a:pt x="29" y="109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56"/>
                      <a:pt x="31" y="51"/>
                      <a:pt x="37" y="51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5" y="51"/>
                      <a:pt x="49" y="55"/>
                      <a:pt x="49" y="61"/>
                    </a:cubicBezTo>
                    <a:cubicBezTo>
                      <a:pt x="49" y="118"/>
                      <a:pt x="49" y="118"/>
                      <a:pt x="49" y="118"/>
                    </a:cubicBezTo>
                    <a:cubicBezTo>
                      <a:pt x="49" y="128"/>
                      <a:pt x="41" y="137"/>
                      <a:pt x="30" y="137"/>
                    </a:cubicBezTo>
                    <a:cubicBezTo>
                      <a:pt x="24" y="137"/>
                      <a:pt x="19" y="134"/>
                      <a:pt x="16" y="130"/>
                    </a:cubicBezTo>
                    <a:cubicBezTo>
                      <a:pt x="13" y="127"/>
                      <a:pt x="11" y="121"/>
                      <a:pt x="11" y="112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17"/>
                      <a:pt x="21" y="11"/>
                      <a:pt x="31" y="11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60" y="11"/>
                      <a:pt x="66" y="23"/>
                      <a:pt x="66" y="35"/>
                    </a:cubicBezTo>
                    <a:cubicBezTo>
                      <a:pt x="66" y="109"/>
                      <a:pt x="66" y="109"/>
                      <a:pt x="66" y="109"/>
                    </a:cubicBezTo>
                    <a:lnTo>
                      <a:pt x="77" y="1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4" name="Freeform 30"/>
              <p:cNvSpPr>
                <a:spLocks/>
              </p:cNvSpPr>
              <p:nvPr/>
            </p:nvSpPr>
            <p:spPr bwMode="auto">
              <a:xfrm>
                <a:off x="-4321175" y="4551363"/>
                <a:ext cx="312738" cy="311150"/>
              </a:xfrm>
              <a:custGeom>
                <a:avLst/>
                <a:gdLst>
                  <a:gd name="T0" fmla="*/ 39 w 83"/>
                  <a:gd name="T1" fmla="*/ 83 h 83"/>
                  <a:gd name="T2" fmla="*/ 41 w 83"/>
                  <a:gd name="T3" fmla="*/ 83 h 83"/>
                  <a:gd name="T4" fmla="*/ 83 w 83"/>
                  <a:gd name="T5" fmla="*/ 42 h 83"/>
                  <a:gd name="T6" fmla="*/ 41 w 83"/>
                  <a:gd name="T7" fmla="*/ 0 h 83"/>
                  <a:gd name="T8" fmla="*/ 0 w 83"/>
                  <a:gd name="T9" fmla="*/ 41 h 83"/>
                  <a:gd name="T10" fmla="*/ 23 w 83"/>
                  <a:gd name="T11" fmla="*/ 55 h 83"/>
                  <a:gd name="T12" fmla="*/ 39 w 83"/>
                  <a:gd name="T13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" h="83">
                    <a:moveTo>
                      <a:pt x="39" y="83"/>
                    </a:moveTo>
                    <a:cubicBezTo>
                      <a:pt x="40" y="83"/>
                      <a:pt x="40" y="83"/>
                      <a:pt x="41" y="83"/>
                    </a:cubicBezTo>
                    <a:cubicBezTo>
                      <a:pt x="64" y="83"/>
                      <a:pt x="83" y="65"/>
                      <a:pt x="83" y="42"/>
                    </a:cubicBezTo>
                    <a:cubicBezTo>
                      <a:pt x="83" y="19"/>
                      <a:pt x="64" y="0"/>
                      <a:pt x="41" y="0"/>
                    </a:cubicBezTo>
                    <a:cubicBezTo>
                      <a:pt x="19" y="0"/>
                      <a:pt x="0" y="18"/>
                      <a:pt x="0" y="41"/>
                    </a:cubicBezTo>
                    <a:cubicBezTo>
                      <a:pt x="8" y="44"/>
                      <a:pt x="16" y="49"/>
                      <a:pt x="23" y="55"/>
                    </a:cubicBezTo>
                    <a:cubicBezTo>
                      <a:pt x="31" y="63"/>
                      <a:pt x="36" y="73"/>
                      <a:pt x="39" y="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5" name="Freeform 31"/>
              <p:cNvSpPr>
                <a:spLocks/>
              </p:cNvSpPr>
              <p:nvPr/>
            </p:nvSpPr>
            <p:spPr bwMode="auto">
              <a:xfrm>
                <a:off x="-4208463" y="4464050"/>
                <a:ext cx="87313" cy="68263"/>
              </a:xfrm>
              <a:custGeom>
                <a:avLst/>
                <a:gdLst>
                  <a:gd name="T0" fmla="*/ 55 w 55"/>
                  <a:gd name="T1" fmla="*/ 43 h 43"/>
                  <a:gd name="T2" fmla="*/ 26 w 55"/>
                  <a:gd name="T3" fmla="*/ 0 h 43"/>
                  <a:gd name="T4" fmla="*/ 0 w 55"/>
                  <a:gd name="T5" fmla="*/ 43 h 43"/>
                  <a:gd name="T6" fmla="*/ 55 w 55"/>
                  <a:gd name="T7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" h="43">
                    <a:moveTo>
                      <a:pt x="55" y="43"/>
                    </a:moveTo>
                    <a:lnTo>
                      <a:pt x="26" y="0"/>
                    </a:lnTo>
                    <a:lnTo>
                      <a:pt x="0" y="43"/>
                    </a:lnTo>
                    <a:lnTo>
                      <a:pt x="55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6" name="Freeform 32"/>
              <p:cNvSpPr>
                <a:spLocks/>
              </p:cNvSpPr>
              <p:nvPr/>
            </p:nvSpPr>
            <p:spPr bwMode="auto">
              <a:xfrm>
                <a:off x="-3989388" y="4664075"/>
                <a:ext cx="66675" cy="88900"/>
              </a:xfrm>
              <a:custGeom>
                <a:avLst/>
                <a:gdLst>
                  <a:gd name="T0" fmla="*/ 0 w 42"/>
                  <a:gd name="T1" fmla="*/ 56 h 56"/>
                  <a:gd name="T2" fmla="*/ 42 w 42"/>
                  <a:gd name="T3" fmla="*/ 28 h 56"/>
                  <a:gd name="T4" fmla="*/ 0 w 42"/>
                  <a:gd name="T5" fmla="*/ 0 h 56"/>
                  <a:gd name="T6" fmla="*/ 0 w 42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56">
                    <a:moveTo>
                      <a:pt x="0" y="56"/>
                    </a:moveTo>
                    <a:lnTo>
                      <a:pt x="42" y="28"/>
                    </a:lnTo>
                    <a:lnTo>
                      <a:pt x="0" y="0"/>
                    </a:lnTo>
                    <a:lnTo>
                      <a:pt x="0" y="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7" name="Freeform 33"/>
              <p:cNvSpPr>
                <a:spLocks/>
              </p:cNvSpPr>
              <p:nvPr/>
            </p:nvSpPr>
            <p:spPr bwMode="auto">
              <a:xfrm>
                <a:off x="-4384675" y="4664075"/>
                <a:ext cx="41275" cy="33338"/>
              </a:xfrm>
              <a:custGeom>
                <a:avLst/>
                <a:gdLst>
                  <a:gd name="T0" fmla="*/ 11 w 11"/>
                  <a:gd name="T1" fmla="*/ 0 h 9"/>
                  <a:gd name="T2" fmla="*/ 0 w 11"/>
                  <a:gd name="T3" fmla="*/ 8 h 9"/>
                  <a:gd name="T4" fmla="*/ 11 w 11"/>
                  <a:gd name="T5" fmla="*/ 9 h 9"/>
                  <a:gd name="T6" fmla="*/ 11 w 11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9">
                    <a:moveTo>
                      <a:pt x="11" y="0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4" y="8"/>
                      <a:pt x="8" y="8"/>
                      <a:pt x="11" y="9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8" name="Freeform 34"/>
              <p:cNvSpPr>
                <a:spLocks/>
              </p:cNvSpPr>
              <p:nvPr/>
            </p:nvSpPr>
            <p:spPr bwMode="auto">
              <a:xfrm>
                <a:off x="-4071938" y="4535488"/>
                <a:ext cx="77788" cy="79375"/>
              </a:xfrm>
              <a:custGeom>
                <a:avLst/>
                <a:gdLst>
                  <a:gd name="T0" fmla="*/ 0 w 49"/>
                  <a:gd name="T1" fmla="*/ 12 h 50"/>
                  <a:gd name="T2" fmla="*/ 37 w 49"/>
                  <a:gd name="T3" fmla="*/ 50 h 50"/>
                  <a:gd name="T4" fmla="*/ 49 w 49"/>
                  <a:gd name="T5" fmla="*/ 0 h 50"/>
                  <a:gd name="T6" fmla="*/ 0 w 49"/>
                  <a:gd name="T7" fmla="*/ 1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50">
                    <a:moveTo>
                      <a:pt x="0" y="12"/>
                    </a:moveTo>
                    <a:lnTo>
                      <a:pt x="37" y="50"/>
                    </a:lnTo>
                    <a:lnTo>
                      <a:pt x="49" y="0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9" name="Freeform 35"/>
              <p:cNvSpPr>
                <a:spLocks/>
              </p:cNvSpPr>
              <p:nvPr/>
            </p:nvSpPr>
            <p:spPr bwMode="auto">
              <a:xfrm>
                <a:off x="-4071938" y="4802188"/>
                <a:ext cx="77788" cy="79375"/>
              </a:xfrm>
              <a:custGeom>
                <a:avLst/>
                <a:gdLst>
                  <a:gd name="T0" fmla="*/ 37 w 49"/>
                  <a:gd name="T1" fmla="*/ 0 h 50"/>
                  <a:gd name="T2" fmla="*/ 0 w 49"/>
                  <a:gd name="T3" fmla="*/ 38 h 50"/>
                  <a:gd name="T4" fmla="*/ 49 w 49"/>
                  <a:gd name="T5" fmla="*/ 50 h 50"/>
                  <a:gd name="T6" fmla="*/ 37 w 49"/>
                  <a:gd name="T7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50">
                    <a:moveTo>
                      <a:pt x="37" y="0"/>
                    </a:moveTo>
                    <a:lnTo>
                      <a:pt x="0" y="38"/>
                    </a:lnTo>
                    <a:lnTo>
                      <a:pt x="49" y="50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0" name="Freeform 36"/>
              <p:cNvSpPr>
                <a:spLocks/>
              </p:cNvSpPr>
              <p:nvPr/>
            </p:nvSpPr>
            <p:spPr bwMode="auto">
              <a:xfrm>
                <a:off x="-4340225" y="4535488"/>
                <a:ext cx="79375" cy="79375"/>
              </a:xfrm>
              <a:custGeom>
                <a:avLst/>
                <a:gdLst>
                  <a:gd name="T0" fmla="*/ 12 w 50"/>
                  <a:gd name="T1" fmla="*/ 50 h 50"/>
                  <a:gd name="T2" fmla="*/ 50 w 50"/>
                  <a:gd name="T3" fmla="*/ 12 h 50"/>
                  <a:gd name="T4" fmla="*/ 0 w 50"/>
                  <a:gd name="T5" fmla="*/ 0 h 50"/>
                  <a:gd name="T6" fmla="*/ 12 w 50"/>
                  <a:gd name="T7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50">
                    <a:moveTo>
                      <a:pt x="12" y="50"/>
                    </a:moveTo>
                    <a:lnTo>
                      <a:pt x="50" y="12"/>
                    </a:lnTo>
                    <a:lnTo>
                      <a:pt x="0" y="0"/>
                    </a:lnTo>
                    <a:lnTo>
                      <a:pt x="12" y="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1" name="Freeform 37"/>
              <p:cNvSpPr>
                <a:spLocks/>
              </p:cNvSpPr>
              <p:nvPr/>
            </p:nvSpPr>
            <p:spPr bwMode="auto">
              <a:xfrm>
                <a:off x="-4670425" y="4711700"/>
                <a:ext cx="684213" cy="417513"/>
              </a:xfrm>
              <a:custGeom>
                <a:avLst/>
                <a:gdLst>
                  <a:gd name="T0" fmla="*/ 149 w 182"/>
                  <a:gd name="T1" fmla="*/ 47 h 111"/>
                  <a:gd name="T2" fmla="*/ 145 w 182"/>
                  <a:gd name="T3" fmla="*/ 47 h 111"/>
                  <a:gd name="T4" fmla="*/ 129 w 182"/>
                  <a:gd name="T5" fmla="*/ 54 h 111"/>
                  <a:gd name="T6" fmla="*/ 128 w 182"/>
                  <a:gd name="T7" fmla="*/ 46 h 111"/>
                  <a:gd name="T8" fmla="*/ 126 w 182"/>
                  <a:gd name="T9" fmla="*/ 40 h 111"/>
                  <a:gd name="T10" fmla="*/ 93 w 182"/>
                  <a:gd name="T11" fmla="*/ 4 h 111"/>
                  <a:gd name="T12" fmla="*/ 87 w 182"/>
                  <a:gd name="T13" fmla="*/ 2 h 111"/>
                  <a:gd name="T14" fmla="*/ 73 w 182"/>
                  <a:gd name="T15" fmla="*/ 0 h 111"/>
                  <a:gd name="T16" fmla="*/ 71 w 182"/>
                  <a:gd name="T17" fmla="*/ 0 h 111"/>
                  <a:gd name="T18" fmla="*/ 17 w 182"/>
                  <a:gd name="T19" fmla="*/ 56 h 111"/>
                  <a:gd name="T20" fmla="*/ 20 w 182"/>
                  <a:gd name="T21" fmla="*/ 72 h 111"/>
                  <a:gd name="T22" fmla="*/ 0 w 182"/>
                  <a:gd name="T23" fmla="*/ 92 h 111"/>
                  <a:gd name="T24" fmla="*/ 20 w 182"/>
                  <a:gd name="T25" fmla="*/ 111 h 111"/>
                  <a:gd name="T26" fmla="*/ 73 w 182"/>
                  <a:gd name="T27" fmla="*/ 111 h 111"/>
                  <a:gd name="T28" fmla="*/ 75 w 182"/>
                  <a:gd name="T29" fmla="*/ 111 h 111"/>
                  <a:gd name="T30" fmla="*/ 149 w 182"/>
                  <a:gd name="T31" fmla="*/ 111 h 111"/>
                  <a:gd name="T32" fmla="*/ 182 w 182"/>
                  <a:gd name="T33" fmla="*/ 79 h 111"/>
                  <a:gd name="T34" fmla="*/ 149 w 182"/>
                  <a:gd name="T35" fmla="*/ 47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2" h="111">
                    <a:moveTo>
                      <a:pt x="149" y="47"/>
                    </a:moveTo>
                    <a:cubicBezTo>
                      <a:pt x="148" y="47"/>
                      <a:pt x="146" y="47"/>
                      <a:pt x="145" y="47"/>
                    </a:cubicBezTo>
                    <a:cubicBezTo>
                      <a:pt x="139" y="48"/>
                      <a:pt x="133" y="51"/>
                      <a:pt x="129" y="54"/>
                    </a:cubicBezTo>
                    <a:cubicBezTo>
                      <a:pt x="129" y="51"/>
                      <a:pt x="128" y="49"/>
                      <a:pt x="128" y="46"/>
                    </a:cubicBezTo>
                    <a:cubicBezTo>
                      <a:pt x="127" y="44"/>
                      <a:pt x="127" y="42"/>
                      <a:pt x="126" y="40"/>
                    </a:cubicBezTo>
                    <a:cubicBezTo>
                      <a:pt x="121" y="23"/>
                      <a:pt x="109" y="10"/>
                      <a:pt x="93" y="4"/>
                    </a:cubicBezTo>
                    <a:cubicBezTo>
                      <a:pt x="91" y="3"/>
                      <a:pt x="89" y="2"/>
                      <a:pt x="87" y="2"/>
                    </a:cubicBezTo>
                    <a:cubicBezTo>
                      <a:pt x="83" y="0"/>
                      <a:pt x="78" y="0"/>
                      <a:pt x="73" y="0"/>
                    </a:cubicBezTo>
                    <a:cubicBezTo>
                      <a:pt x="72" y="0"/>
                      <a:pt x="71" y="0"/>
                      <a:pt x="71" y="0"/>
                    </a:cubicBezTo>
                    <a:cubicBezTo>
                      <a:pt x="41" y="1"/>
                      <a:pt x="17" y="26"/>
                      <a:pt x="17" y="56"/>
                    </a:cubicBezTo>
                    <a:cubicBezTo>
                      <a:pt x="17" y="61"/>
                      <a:pt x="18" y="67"/>
                      <a:pt x="20" y="72"/>
                    </a:cubicBezTo>
                    <a:cubicBezTo>
                      <a:pt x="9" y="72"/>
                      <a:pt x="0" y="81"/>
                      <a:pt x="0" y="92"/>
                    </a:cubicBezTo>
                    <a:cubicBezTo>
                      <a:pt x="0" y="102"/>
                      <a:pt x="9" y="111"/>
                      <a:pt x="20" y="111"/>
                    </a:cubicBezTo>
                    <a:cubicBezTo>
                      <a:pt x="73" y="111"/>
                      <a:pt x="73" y="111"/>
                      <a:pt x="73" y="111"/>
                    </a:cubicBezTo>
                    <a:cubicBezTo>
                      <a:pt x="75" y="111"/>
                      <a:pt x="75" y="111"/>
                      <a:pt x="75" y="111"/>
                    </a:cubicBezTo>
                    <a:cubicBezTo>
                      <a:pt x="149" y="111"/>
                      <a:pt x="149" y="111"/>
                      <a:pt x="149" y="111"/>
                    </a:cubicBezTo>
                    <a:cubicBezTo>
                      <a:pt x="167" y="111"/>
                      <a:pt x="182" y="97"/>
                      <a:pt x="182" y="79"/>
                    </a:cubicBezTo>
                    <a:cubicBezTo>
                      <a:pt x="182" y="61"/>
                      <a:pt x="167" y="47"/>
                      <a:pt x="149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2" name="Freeform 38"/>
              <p:cNvSpPr>
                <a:spLocks/>
              </p:cNvSpPr>
              <p:nvPr/>
            </p:nvSpPr>
            <p:spPr bwMode="auto">
              <a:xfrm>
                <a:off x="-5305425" y="5665788"/>
                <a:ext cx="473075" cy="288925"/>
              </a:xfrm>
              <a:custGeom>
                <a:avLst/>
                <a:gdLst>
                  <a:gd name="T0" fmla="*/ 14 w 126"/>
                  <a:gd name="T1" fmla="*/ 77 h 77"/>
                  <a:gd name="T2" fmla="*/ 46 w 126"/>
                  <a:gd name="T3" fmla="*/ 77 h 77"/>
                  <a:gd name="T4" fmla="*/ 89 w 126"/>
                  <a:gd name="T5" fmla="*/ 51 h 77"/>
                  <a:gd name="T6" fmla="*/ 123 w 126"/>
                  <a:gd name="T7" fmla="*/ 65 h 77"/>
                  <a:gd name="T8" fmla="*/ 123 w 126"/>
                  <a:gd name="T9" fmla="*/ 65 h 77"/>
                  <a:gd name="T10" fmla="*/ 126 w 126"/>
                  <a:gd name="T11" fmla="*/ 55 h 77"/>
                  <a:gd name="T12" fmla="*/ 104 w 126"/>
                  <a:gd name="T13" fmla="*/ 32 h 77"/>
                  <a:gd name="T14" fmla="*/ 89 w 126"/>
                  <a:gd name="T15" fmla="*/ 38 h 77"/>
                  <a:gd name="T16" fmla="*/ 51 w 126"/>
                  <a:gd name="T17" fmla="*/ 0 h 77"/>
                  <a:gd name="T18" fmla="*/ 12 w 126"/>
                  <a:gd name="T19" fmla="*/ 38 h 77"/>
                  <a:gd name="T20" fmla="*/ 14 w 126"/>
                  <a:gd name="T21" fmla="*/ 50 h 77"/>
                  <a:gd name="T22" fmla="*/ 0 w 126"/>
                  <a:gd name="T23" fmla="*/ 63 h 77"/>
                  <a:gd name="T24" fmla="*/ 14 w 126"/>
                  <a:gd name="T2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6" h="77">
                    <a:moveTo>
                      <a:pt x="14" y="77"/>
                    </a:moveTo>
                    <a:cubicBezTo>
                      <a:pt x="46" y="77"/>
                      <a:pt x="46" y="77"/>
                      <a:pt x="46" y="77"/>
                    </a:cubicBezTo>
                    <a:cubicBezTo>
                      <a:pt x="54" y="62"/>
                      <a:pt x="70" y="51"/>
                      <a:pt x="89" y="51"/>
                    </a:cubicBezTo>
                    <a:cubicBezTo>
                      <a:pt x="102" y="51"/>
                      <a:pt x="114" y="56"/>
                      <a:pt x="123" y="65"/>
                    </a:cubicBezTo>
                    <a:cubicBezTo>
                      <a:pt x="123" y="65"/>
                      <a:pt x="123" y="65"/>
                      <a:pt x="123" y="65"/>
                    </a:cubicBezTo>
                    <a:cubicBezTo>
                      <a:pt x="125" y="62"/>
                      <a:pt x="126" y="59"/>
                      <a:pt x="126" y="55"/>
                    </a:cubicBezTo>
                    <a:cubicBezTo>
                      <a:pt x="126" y="42"/>
                      <a:pt x="116" y="32"/>
                      <a:pt x="104" y="32"/>
                    </a:cubicBezTo>
                    <a:cubicBezTo>
                      <a:pt x="98" y="32"/>
                      <a:pt x="93" y="34"/>
                      <a:pt x="89" y="38"/>
                    </a:cubicBezTo>
                    <a:cubicBezTo>
                      <a:pt x="89" y="16"/>
                      <a:pt x="72" y="0"/>
                      <a:pt x="51" y="0"/>
                    </a:cubicBezTo>
                    <a:cubicBezTo>
                      <a:pt x="29" y="0"/>
                      <a:pt x="12" y="17"/>
                      <a:pt x="12" y="38"/>
                    </a:cubicBezTo>
                    <a:cubicBezTo>
                      <a:pt x="12" y="42"/>
                      <a:pt x="13" y="46"/>
                      <a:pt x="14" y="50"/>
                    </a:cubicBezTo>
                    <a:cubicBezTo>
                      <a:pt x="6" y="50"/>
                      <a:pt x="0" y="56"/>
                      <a:pt x="0" y="63"/>
                    </a:cubicBezTo>
                    <a:cubicBezTo>
                      <a:pt x="0" y="71"/>
                      <a:pt x="6" y="77"/>
                      <a:pt x="14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3" name="Freeform 39"/>
              <p:cNvSpPr>
                <a:spLocks/>
              </p:cNvSpPr>
              <p:nvPr/>
            </p:nvSpPr>
            <p:spPr bwMode="auto">
              <a:xfrm>
                <a:off x="-5184775" y="5872163"/>
                <a:ext cx="536575" cy="330200"/>
              </a:xfrm>
              <a:custGeom>
                <a:avLst/>
                <a:gdLst>
                  <a:gd name="T0" fmla="*/ 117 w 143"/>
                  <a:gd name="T1" fmla="*/ 38 h 88"/>
                  <a:gd name="T2" fmla="*/ 101 w 143"/>
                  <a:gd name="T3" fmla="*/ 44 h 88"/>
                  <a:gd name="T4" fmla="*/ 89 w 143"/>
                  <a:gd name="T5" fmla="*/ 14 h 88"/>
                  <a:gd name="T6" fmla="*/ 57 w 143"/>
                  <a:gd name="T7" fmla="*/ 0 h 88"/>
                  <a:gd name="T8" fmla="*/ 19 w 143"/>
                  <a:gd name="T9" fmla="*/ 22 h 88"/>
                  <a:gd name="T10" fmla="*/ 13 w 143"/>
                  <a:gd name="T11" fmla="*/ 44 h 88"/>
                  <a:gd name="T12" fmla="*/ 15 w 143"/>
                  <a:gd name="T13" fmla="*/ 57 h 88"/>
                  <a:gd name="T14" fmla="*/ 0 w 143"/>
                  <a:gd name="T15" fmla="*/ 73 h 88"/>
                  <a:gd name="T16" fmla="*/ 15 w 143"/>
                  <a:gd name="T17" fmla="*/ 88 h 88"/>
                  <a:gd name="T18" fmla="*/ 57 w 143"/>
                  <a:gd name="T19" fmla="*/ 88 h 88"/>
                  <a:gd name="T20" fmla="*/ 59 w 143"/>
                  <a:gd name="T21" fmla="*/ 88 h 88"/>
                  <a:gd name="T22" fmla="*/ 117 w 143"/>
                  <a:gd name="T23" fmla="*/ 88 h 88"/>
                  <a:gd name="T24" fmla="*/ 143 w 143"/>
                  <a:gd name="T25" fmla="*/ 63 h 88"/>
                  <a:gd name="T26" fmla="*/ 117 w 143"/>
                  <a:gd name="T27" fmla="*/ 3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3" h="88">
                    <a:moveTo>
                      <a:pt x="117" y="38"/>
                    </a:moveTo>
                    <a:cubicBezTo>
                      <a:pt x="111" y="38"/>
                      <a:pt x="105" y="40"/>
                      <a:pt x="101" y="44"/>
                    </a:cubicBezTo>
                    <a:cubicBezTo>
                      <a:pt x="101" y="32"/>
                      <a:pt x="96" y="22"/>
                      <a:pt x="89" y="14"/>
                    </a:cubicBezTo>
                    <a:cubicBezTo>
                      <a:pt x="81" y="6"/>
                      <a:pt x="69" y="0"/>
                      <a:pt x="57" y="0"/>
                    </a:cubicBezTo>
                    <a:cubicBezTo>
                      <a:pt x="41" y="0"/>
                      <a:pt x="27" y="9"/>
                      <a:pt x="19" y="22"/>
                    </a:cubicBezTo>
                    <a:cubicBezTo>
                      <a:pt x="15" y="29"/>
                      <a:pt x="13" y="36"/>
                      <a:pt x="13" y="44"/>
                    </a:cubicBezTo>
                    <a:cubicBezTo>
                      <a:pt x="13" y="49"/>
                      <a:pt x="13" y="53"/>
                      <a:pt x="15" y="57"/>
                    </a:cubicBezTo>
                    <a:cubicBezTo>
                      <a:pt x="6" y="58"/>
                      <a:pt x="0" y="64"/>
                      <a:pt x="0" y="73"/>
                    </a:cubicBezTo>
                    <a:cubicBezTo>
                      <a:pt x="0" y="81"/>
                      <a:pt x="6" y="88"/>
                      <a:pt x="15" y="88"/>
                    </a:cubicBezTo>
                    <a:cubicBezTo>
                      <a:pt x="57" y="88"/>
                      <a:pt x="57" y="88"/>
                      <a:pt x="57" y="88"/>
                    </a:cubicBezTo>
                    <a:cubicBezTo>
                      <a:pt x="59" y="88"/>
                      <a:pt x="59" y="88"/>
                      <a:pt x="59" y="88"/>
                    </a:cubicBezTo>
                    <a:cubicBezTo>
                      <a:pt x="117" y="88"/>
                      <a:pt x="117" y="88"/>
                      <a:pt x="117" y="88"/>
                    </a:cubicBezTo>
                    <a:cubicBezTo>
                      <a:pt x="131" y="88"/>
                      <a:pt x="143" y="77"/>
                      <a:pt x="143" y="63"/>
                    </a:cubicBezTo>
                    <a:cubicBezTo>
                      <a:pt x="143" y="49"/>
                      <a:pt x="131" y="38"/>
                      <a:pt x="1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4" name="Freeform 40"/>
              <p:cNvSpPr>
                <a:spLocks/>
              </p:cNvSpPr>
              <p:nvPr/>
            </p:nvSpPr>
            <p:spPr bwMode="auto">
              <a:xfrm>
                <a:off x="-2963863" y="1122363"/>
                <a:ext cx="49213" cy="500063"/>
              </a:xfrm>
              <a:custGeom>
                <a:avLst/>
                <a:gdLst>
                  <a:gd name="T0" fmla="*/ 0 w 13"/>
                  <a:gd name="T1" fmla="*/ 0 h 133"/>
                  <a:gd name="T2" fmla="*/ 0 w 13"/>
                  <a:gd name="T3" fmla="*/ 133 h 133"/>
                  <a:gd name="T4" fmla="*/ 13 w 13"/>
                  <a:gd name="T5" fmla="*/ 133 h 133"/>
                  <a:gd name="T6" fmla="*/ 13 w 13"/>
                  <a:gd name="T7" fmla="*/ 0 h 133"/>
                  <a:gd name="T8" fmla="*/ 7 w 13"/>
                  <a:gd name="T9" fmla="*/ 1 h 133"/>
                  <a:gd name="T10" fmla="*/ 0 w 13"/>
                  <a:gd name="T11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33">
                    <a:moveTo>
                      <a:pt x="0" y="0"/>
                    </a:moveTo>
                    <a:cubicBezTo>
                      <a:pt x="0" y="133"/>
                      <a:pt x="0" y="133"/>
                      <a:pt x="0" y="133"/>
                    </a:cubicBezTo>
                    <a:cubicBezTo>
                      <a:pt x="13" y="133"/>
                      <a:pt x="13" y="133"/>
                      <a:pt x="13" y="13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1" y="1"/>
                      <a:pt x="9" y="1"/>
                      <a:pt x="7" y="1"/>
                    </a:cubicBezTo>
                    <a:cubicBezTo>
                      <a:pt x="4" y="1"/>
                      <a:pt x="2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5" name="Oval 41"/>
              <p:cNvSpPr>
                <a:spLocks noChangeArrowheads="1"/>
              </p:cNvSpPr>
              <p:nvPr/>
            </p:nvSpPr>
            <p:spPr bwMode="auto">
              <a:xfrm>
                <a:off x="-2979738" y="1031875"/>
                <a:ext cx="79375" cy="793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6" name="Rectangle 42"/>
              <p:cNvSpPr>
                <a:spLocks noChangeArrowheads="1"/>
              </p:cNvSpPr>
              <p:nvPr/>
            </p:nvSpPr>
            <p:spPr bwMode="auto">
              <a:xfrm>
                <a:off x="-2881313" y="1127125"/>
                <a:ext cx="431800" cy="3063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7" name="Rectangle 43"/>
              <p:cNvSpPr>
                <a:spLocks noChangeArrowheads="1"/>
              </p:cNvSpPr>
              <p:nvPr/>
            </p:nvSpPr>
            <p:spPr bwMode="auto">
              <a:xfrm>
                <a:off x="-1811338" y="168275"/>
                <a:ext cx="95250" cy="381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8" name="Freeform 44"/>
              <p:cNvSpPr>
                <a:spLocks noEditPoints="1"/>
              </p:cNvSpPr>
              <p:nvPr/>
            </p:nvSpPr>
            <p:spPr bwMode="auto">
              <a:xfrm>
                <a:off x="-2166938" y="220663"/>
                <a:ext cx="514350" cy="368300"/>
              </a:xfrm>
              <a:custGeom>
                <a:avLst/>
                <a:gdLst>
                  <a:gd name="T0" fmla="*/ 69 w 137"/>
                  <a:gd name="T1" fmla="*/ 98 h 98"/>
                  <a:gd name="T2" fmla="*/ 137 w 137"/>
                  <a:gd name="T3" fmla="*/ 98 h 98"/>
                  <a:gd name="T4" fmla="*/ 137 w 137"/>
                  <a:gd name="T5" fmla="*/ 0 h 98"/>
                  <a:gd name="T6" fmla="*/ 69 w 137"/>
                  <a:gd name="T7" fmla="*/ 0 h 98"/>
                  <a:gd name="T8" fmla="*/ 69 w 137"/>
                  <a:gd name="T9" fmla="*/ 11 h 98"/>
                  <a:gd name="T10" fmla="*/ 69 w 137"/>
                  <a:gd name="T11" fmla="*/ 11 h 98"/>
                  <a:gd name="T12" fmla="*/ 107 w 137"/>
                  <a:gd name="T13" fmla="*/ 49 h 98"/>
                  <a:gd name="T14" fmla="*/ 69 w 137"/>
                  <a:gd name="T15" fmla="*/ 87 h 98"/>
                  <a:gd name="T16" fmla="*/ 69 w 137"/>
                  <a:gd name="T17" fmla="*/ 98 h 98"/>
                  <a:gd name="T18" fmla="*/ 0 w 137"/>
                  <a:gd name="T19" fmla="*/ 98 h 98"/>
                  <a:gd name="T20" fmla="*/ 69 w 137"/>
                  <a:gd name="T21" fmla="*/ 98 h 98"/>
                  <a:gd name="T22" fmla="*/ 69 w 137"/>
                  <a:gd name="T23" fmla="*/ 87 h 98"/>
                  <a:gd name="T24" fmla="*/ 31 w 137"/>
                  <a:gd name="T25" fmla="*/ 49 h 98"/>
                  <a:gd name="T26" fmla="*/ 69 w 137"/>
                  <a:gd name="T27" fmla="*/ 11 h 98"/>
                  <a:gd name="T28" fmla="*/ 69 w 137"/>
                  <a:gd name="T29" fmla="*/ 0 h 98"/>
                  <a:gd name="T30" fmla="*/ 0 w 137"/>
                  <a:gd name="T31" fmla="*/ 0 h 98"/>
                  <a:gd name="T32" fmla="*/ 0 w 137"/>
                  <a:gd name="T33" fmla="*/ 98 h 98"/>
                  <a:gd name="T34" fmla="*/ 69 w 137"/>
                  <a:gd name="T35" fmla="*/ 11 h 98"/>
                  <a:gd name="T36" fmla="*/ 69 w 137"/>
                  <a:gd name="T37" fmla="*/ 11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" h="98">
                    <a:moveTo>
                      <a:pt x="69" y="98"/>
                    </a:moveTo>
                    <a:cubicBezTo>
                      <a:pt x="137" y="98"/>
                      <a:pt x="137" y="98"/>
                      <a:pt x="137" y="98"/>
                    </a:cubicBezTo>
                    <a:cubicBezTo>
                      <a:pt x="137" y="0"/>
                      <a:pt x="137" y="0"/>
                      <a:pt x="137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9" y="11"/>
                      <a:pt x="69" y="11"/>
                      <a:pt x="69" y="11"/>
                    </a:cubicBezTo>
                    <a:cubicBezTo>
                      <a:pt x="69" y="11"/>
                      <a:pt x="69" y="11"/>
                      <a:pt x="69" y="11"/>
                    </a:cubicBezTo>
                    <a:cubicBezTo>
                      <a:pt x="90" y="11"/>
                      <a:pt x="107" y="28"/>
                      <a:pt x="107" y="49"/>
                    </a:cubicBezTo>
                    <a:cubicBezTo>
                      <a:pt x="107" y="70"/>
                      <a:pt x="90" y="87"/>
                      <a:pt x="69" y="87"/>
                    </a:cubicBezTo>
                    <a:lnTo>
                      <a:pt x="69" y="98"/>
                    </a:lnTo>
                    <a:close/>
                    <a:moveTo>
                      <a:pt x="0" y="98"/>
                    </a:moveTo>
                    <a:cubicBezTo>
                      <a:pt x="69" y="98"/>
                      <a:pt x="69" y="98"/>
                      <a:pt x="69" y="98"/>
                    </a:cubicBezTo>
                    <a:cubicBezTo>
                      <a:pt x="69" y="87"/>
                      <a:pt x="69" y="87"/>
                      <a:pt x="69" y="87"/>
                    </a:cubicBezTo>
                    <a:cubicBezTo>
                      <a:pt x="48" y="87"/>
                      <a:pt x="31" y="70"/>
                      <a:pt x="31" y="49"/>
                    </a:cubicBezTo>
                    <a:cubicBezTo>
                      <a:pt x="31" y="28"/>
                      <a:pt x="48" y="11"/>
                      <a:pt x="69" y="11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8"/>
                      <a:pt x="0" y="98"/>
                      <a:pt x="0" y="98"/>
                    </a:cubicBezTo>
                    <a:close/>
                    <a:moveTo>
                      <a:pt x="69" y="11"/>
                    </a:moveTo>
                    <a:cubicBezTo>
                      <a:pt x="69" y="11"/>
                      <a:pt x="69" y="11"/>
                      <a:pt x="69" y="1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9" name="Oval 45"/>
              <p:cNvSpPr>
                <a:spLocks noChangeArrowheads="1"/>
              </p:cNvSpPr>
              <p:nvPr/>
            </p:nvSpPr>
            <p:spPr bwMode="auto">
              <a:xfrm>
                <a:off x="-2006600" y="307975"/>
                <a:ext cx="192088" cy="1952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0" name="Rectangle 46"/>
              <p:cNvSpPr>
                <a:spLocks noChangeArrowheads="1"/>
              </p:cNvSpPr>
              <p:nvPr/>
            </p:nvSpPr>
            <p:spPr bwMode="auto">
              <a:xfrm>
                <a:off x="-2509838" y="7775575"/>
                <a:ext cx="673100" cy="4286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1" name="Freeform 47"/>
              <p:cNvSpPr>
                <a:spLocks/>
              </p:cNvSpPr>
              <p:nvPr/>
            </p:nvSpPr>
            <p:spPr bwMode="auto">
              <a:xfrm>
                <a:off x="-2457450" y="8264525"/>
                <a:ext cx="106363" cy="66675"/>
              </a:xfrm>
              <a:custGeom>
                <a:avLst/>
                <a:gdLst>
                  <a:gd name="T0" fmla="*/ 2 w 28"/>
                  <a:gd name="T1" fmla="*/ 18 h 18"/>
                  <a:gd name="T2" fmla="*/ 3 w 28"/>
                  <a:gd name="T3" fmla="*/ 18 h 18"/>
                  <a:gd name="T4" fmla="*/ 26 w 28"/>
                  <a:gd name="T5" fmla="*/ 18 h 18"/>
                  <a:gd name="T6" fmla="*/ 26 w 28"/>
                  <a:gd name="T7" fmla="*/ 18 h 18"/>
                  <a:gd name="T8" fmla="*/ 28 w 28"/>
                  <a:gd name="T9" fmla="*/ 16 h 18"/>
                  <a:gd name="T10" fmla="*/ 28 w 28"/>
                  <a:gd name="T11" fmla="*/ 14 h 18"/>
                  <a:gd name="T12" fmla="*/ 14 w 28"/>
                  <a:gd name="T13" fmla="*/ 0 h 18"/>
                  <a:gd name="T14" fmla="*/ 0 w 28"/>
                  <a:gd name="T15" fmla="*/ 14 h 18"/>
                  <a:gd name="T16" fmla="*/ 0 w 28"/>
                  <a:gd name="T17" fmla="*/ 16 h 18"/>
                  <a:gd name="T18" fmla="*/ 2 w 28"/>
                  <a:gd name="T1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" h="18">
                    <a:moveTo>
                      <a:pt x="2" y="18"/>
                    </a:moveTo>
                    <a:cubicBezTo>
                      <a:pt x="2" y="18"/>
                      <a:pt x="3" y="18"/>
                      <a:pt x="3" y="18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7" y="17"/>
                      <a:pt x="28" y="16"/>
                      <a:pt x="28" y="16"/>
                    </a:cubicBezTo>
                    <a:cubicBezTo>
                      <a:pt x="28" y="15"/>
                      <a:pt x="28" y="15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15"/>
                      <a:pt x="0" y="15"/>
                      <a:pt x="0" y="16"/>
                    </a:cubicBezTo>
                    <a:cubicBezTo>
                      <a:pt x="1" y="16"/>
                      <a:pt x="2" y="17"/>
                      <a:pt x="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2" name="Freeform 48"/>
              <p:cNvSpPr>
                <a:spLocks/>
              </p:cNvSpPr>
              <p:nvPr/>
            </p:nvSpPr>
            <p:spPr bwMode="auto">
              <a:xfrm>
                <a:off x="-2227263" y="8264525"/>
                <a:ext cx="104775" cy="66675"/>
              </a:xfrm>
              <a:custGeom>
                <a:avLst/>
                <a:gdLst>
                  <a:gd name="T0" fmla="*/ 2 w 28"/>
                  <a:gd name="T1" fmla="*/ 18 h 18"/>
                  <a:gd name="T2" fmla="*/ 3 w 28"/>
                  <a:gd name="T3" fmla="*/ 18 h 18"/>
                  <a:gd name="T4" fmla="*/ 25 w 28"/>
                  <a:gd name="T5" fmla="*/ 18 h 18"/>
                  <a:gd name="T6" fmla="*/ 26 w 28"/>
                  <a:gd name="T7" fmla="*/ 18 h 18"/>
                  <a:gd name="T8" fmla="*/ 28 w 28"/>
                  <a:gd name="T9" fmla="*/ 16 h 18"/>
                  <a:gd name="T10" fmla="*/ 28 w 28"/>
                  <a:gd name="T11" fmla="*/ 14 h 18"/>
                  <a:gd name="T12" fmla="*/ 14 w 28"/>
                  <a:gd name="T13" fmla="*/ 0 h 18"/>
                  <a:gd name="T14" fmla="*/ 0 w 28"/>
                  <a:gd name="T15" fmla="*/ 14 h 18"/>
                  <a:gd name="T16" fmla="*/ 0 w 28"/>
                  <a:gd name="T17" fmla="*/ 16 h 18"/>
                  <a:gd name="T18" fmla="*/ 2 w 28"/>
                  <a:gd name="T1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" h="18">
                    <a:moveTo>
                      <a:pt x="2" y="18"/>
                    </a:moveTo>
                    <a:cubicBezTo>
                      <a:pt x="2" y="18"/>
                      <a:pt x="2" y="18"/>
                      <a:pt x="3" y="18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7" y="17"/>
                      <a:pt x="27" y="16"/>
                      <a:pt x="28" y="16"/>
                    </a:cubicBezTo>
                    <a:cubicBezTo>
                      <a:pt x="28" y="15"/>
                      <a:pt x="28" y="15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15"/>
                      <a:pt x="0" y="15"/>
                      <a:pt x="0" y="16"/>
                    </a:cubicBezTo>
                    <a:cubicBezTo>
                      <a:pt x="1" y="16"/>
                      <a:pt x="1" y="17"/>
                      <a:pt x="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3" name="Freeform 49"/>
              <p:cNvSpPr>
                <a:spLocks/>
              </p:cNvSpPr>
              <p:nvPr/>
            </p:nvSpPr>
            <p:spPr bwMode="auto">
              <a:xfrm>
                <a:off x="-1995488" y="8264525"/>
                <a:ext cx="106363" cy="66675"/>
              </a:xfrm>
              <a:custGeom>
                <a:avLst/>
                <a:gdLst>
                  <a:gd name="T0" fmla="*/ 2 w 28"/>
                  <a:gd name="T1" fmla="*/ 18 h 18"/>
                  <a:gd name="T2" fmla="*/ 24 w 28"/>
                  <a:gd name="T3" fmla="*/ 18 h 18"/>
                  <a:gd name="T4" fmla="*/ 25 w 28"/>
                  <a:gd name="T5" fmla="*/ 18 h 18"/>
                  <a:gd name="T6" fmla="*/ 28 w 28"/>
                  <a:gd name="T7" fmla="*/ 15 h 18"/>
                  <a:gd name="T8" fmla="*/ 28 w 28"/>
                  <a:gd name="T9" fmla="*/ 14 h 18"/>
                  <a:gd name="T10" fmla="*/ 14 w 28"/>
                  <a:gd name="T11" fmla="*/ 0 h 18"/>
                  <a:gd name="T12" fmla="*/ 0 w 28"/>
                  <a:gd name="T13" fmla="*/ 14 h 18"/>
                  <a:gd name="T14" fmla="*/ 0 w 28"/>
                  <a:gd name="T15" fmla="*/ 17 h 18"/>
                  <a:gd name="T16" fmla="*/ 1 w 28"/>
                  <a:gd name="T17" fmla="*/ 18 h 18"/>
                  <a:gd name="T18" fmla="*/ 2 w 28"/>
                  <a:gd name="T1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" h="18">
                    <a:moveTo>
                      <a:pt x="2" y="18"/>
                    </a:moveTo>
                    <a:cubicBezTo>
                      <a:pt x="24" y="18"/>
                      <a:pt x="24" y="18"/>
                      <a:pt x="24" y="18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6" y="17"/>
                      <a:pt x="27" y="16"/>
                      <a:pt x="28" y="15"/>
                    </a:cubicBezTo>
                    <a:cubicBezTo>
                      <a:pt x="28" y="15"/>
                      <a:pt x="28" y="14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15"/>
                      <a:pt x="0" y="16"/>
                      <a:pt x="0" y="17"/>
                    </a:cubicBezTo>
                    <a:cubicBezTo>
                      <a:pt x="0" y="17"/>
                      <a:pt x="1" y="17"/>
                      <a:pt x="1" y="18"/>
                    </a:cubicBezTo>
                    <a:cubicBezTo>
                      <a:pt x="1" y="18"/>
                      <a:pt x="1" y="18"/>
                      <a:pt x="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4" name="Freeform 50"/>
              <p:cNvSpPr>
                <a:spLocks/>
              </p:cNvSpPr>
              <p:nvPr/>
            </p:nvSpPr>
            <p:spPr bwMode="auto">
              <a:xfrm>
                <a:off x="-2513013" y="8331200"/>
                <a:ext cx="217488" cy="71438"/>
              </a:xfrm>
              <a:custGeom>
                <a:avLst/>
                <a:gdLst>
                  <a:gd name="T0" fmla="*/ 8 w 58"/>
                  <a:gd name="T1" fmla="*/ 0 h 19"/>
                  <a:gd name="T2" fmla="*/ 4 w 58"/>
                  <a:gd name="T3" fmla="*/ 1 h 19"/>
                  <a:gd name="T4" fmla="*/ 3 w 58"/>
                  <a:gd name="T5" fmla="*/ 12 h 19"/>
                  <a:gd name="T6" fmla="*/ 18 w 58"/>
                  <a:gd name="T7" fmla="*/ 19 h 19"/>
                  <a:gd name="T8" fmla="*/ 41 w 58"/>
                  <a:gd name="T9" fmla="*/ 19 h 19"/>
                  <a:gd name="T10" fmla="*/ 56 w 58"/>
                  <a:gd name="T11" fmla="*/ 12 h 19"/>
                  <a:gd name="T12" fmla="*/ 55 w 58"/>
                  <a:gd name="T13" fmla="*/ 1 h 19"/>
                  <a:gd name="T14" fmla="*/ 50 w 58"/>
                  <a:gd name="T15" fmla="*/ 0 h 19"/>
                  <a:gd name="T16" fmla="*/ 44 w 58"/>
                  <a:gd name="T17" fmla="*/ 2 h 19"/>
                  <a:gd name="T18" fmla="*/ 41 w 58"/>
                  <a:gd name="T19" fmla="*/ 4 h 19"/>
                  <a:gd name="T20" fmla="*/ 41 w 58"/>
                  <a:gd name="T21" fmla="*/ 4 h 19"/>
                  <a:gd name="T22" fmla="*/ 18 w 58"/>
                  <a:gd name="T23" fmla="*/ 4 h 19"/>
                  <a:gd name="T24" fmla="*/ 17 w 58"/>
                  <a:gd name="T25" fmla="*/ 4 h 19"/>
                  <a:gd name="T26" fmla="*/ 14 w 58"/>
                  <a:gd name="T27" fmla="*/ 2 h 19"/>
                  <a:gd name="T28" fmla="*/ 8 w 58"/>
                  <a:gd name="T2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8" h="19">
                    <a:moveTo>
                      <a:pt x="8" y="0"/>
                    </a:moveTo>
                    <a:cubicBezTo>
                      <a:pt x="7" y="0"/>
                      <a:pt x="5" y="0"/>
                      <a:pt x="4" y="1"/>
                    </a:cubicBezTo>
                    <a:cubicBezTo>
                      <a:pt x="1" y="4"/>
                      <a:pt x="0" y="9"/>
                      <a:pt x="3" y="12"/>
                    </a:cubicBezTo>
                    <a:cubicBezTo>
                      <a:pt x="7" y="16"/>
                      <a:pt x="12" y="19"/>
                      <a:pt x="18" y="19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6" y="19"/>
                      <a:pt x="52" y="16"/>
                      <a:pt x="56" y="12"/>
                    </a:cubicBezTo>
                    <a:cubicBezTo>
                      <a:pt x="58" y="9"/>
                      <a:pt x="58" y="4"/>
                      <a:pt x="55" y="1"/>
                    </a:cubicBezTo>
                    <a:cubicBezTo>
                      <a:pt x="53" y="0"/>
                      <a:pt x="52" y="0"/>
                      <a:pt x="50" y="0"/>
                    </a:cubicBezTo>
                    <a:cubicBezTo>
                      <a:pt x="48" y="0"/>
                      <a:pt x="46" y="1"/>
                      <a:pt x="44" y="2"/>
                    </a:cubicBezTo>
                    <a:cubicBezTo>
                      <a:pt x="43" y="3"/>
                      <a:pt x="42" y="4"/>
                      <a:pt x="41" y="4"/>
                    </a:cubicBezTo>
                    <a:cubicBezTo>
                      <a:pt x="41" y="4"/>
                      <a:pt x="41" y="4"/>
                      <a:pt x="41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7" y="4"/>
                    </a:cubicBezTo>
                    <a:cubicBezTo>
                      <a:pt x="16" y="4"/>
                      <a:pt x="15" y="3"/>
                      <a:pt x="14" y="2"/>
                    </a:cubicBezTo>
                    <a:cubicBezTo>
                      <a:pt x="13" y="1"/>
                      <a:pt x="11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5" name="Freeform 51"/>
              <p:cNvSpPr>
                <a:spLocks/>
              </p:cNvSpPr>
              <p:nvPr/>
            </p:nvSpPr>
            <p:spPr bwMode="auto">
              <a:xfrm>
                <a:off x="-2284413" y="8331200"/>
                <a:ext cx="217488" cy="71438"/>
              </a:xfrm>
              <a:custGeom>
                <a:avLst/>
                <a:gdLst>
                  <a:gd name="T0" fmla="*/ 13 w 58"/>
                  <a:gd name="T1" fmla="*/ 2 h 19"/>
                  <a:gd name="T2" fmla="*/ 13 w 58"/>
                  <a:gd name="T3" fmla="*/ 2 h 19"/>
                  <a:gd name="T4" fmla="*/ 13 w 58"/>
                  <a:gd name="T5" fmla="*/ 1 h 19"/>
                  <a:gd name="T6" fmla="*/ 13 w 58"/>
                  <a:gd name="T7" fmla="*/ 1 h 19"/>
                  <a:gd name="T8" fmla="*/ 12 w 58"/>
                  <a:gd name="T9" fmla="*/ 1 h 19"/>
                  <a:gd name="T10" fmla="*/ 12 w 58"/>
                  <a:gd name="T11" fmla="*/ 1 h 19"/>
                  <a:gd name="T12" fmla="*/ 12 w 58"/>
                  <a:gd name="T13" fmla="*/ 0 h 19"/>
                  <a:gd name="T14" fmla="*/ 11 w 58"/>
                  <a:gd name="T15" fmla="*/ 0 h 19"/>
                  <a:gd name="T16" fmla="*/ 11 w 58"/>
                  <a:gd name="T17" fmla="*/ 0 h 19"/>
                  <a:gd name="T18" fmla="*/ 11 w 58"/>
                  <a:gd name="T19" fmla="*/ 0 h 19"/>
                  <a:gd name="T20" fmla="*/ 10 w 58"/>
                  <a:gd name="T21" fmla="*/ 0 h 19"/>
                  <a:gd name="T22" fmla="*/ 10 w 58"/>
                  <a:gd name="T23" fmla="*/ 0 h 19"/>
                  <a:gd name="T24" fmla="*/ 9 w 58"/>
                  <a:gd name="T25" fmla="*/ 0 h 19"/>
                  <a:gd name="T26" fmla="*/ 9 w 58"/>
                  <a:gd name="T27" fmla="*/ 0 h 19"/>
                  <a:gd name="T28" fmla="*/ 9 w 58"/>
                  <a:gd name="T29" fmla="*/ 0 h 19"/>
                  <a:gd name="T30" fmla="*/ 8 w 58"/>
                  <a:gd name="T31" fmla="*/ 0 h 19"/>
                  <a:gd name="T32" fmla="*/ 8 w 58"/>
                  <a:gd name="T33" fmla="*/ 0 h 19"/>
                  <a:gd name="T34" fmla="*/ 7 w 58"/>
                  <a:gd name="T35" fmla="*/ 0 h 19"/>
                  <a:gd name="T36" fmla="*/ 7 w 58"/>
                  <a:gd name="T37" fmla="*/ 0 h 19"/>
                  <a:gd name="T38" fmla="*/ 6 w 58"/>
                  <a:gd name="T39" fmla="*/ 0 h 19"/>
                  <a:gd name="T40" fmla="*/ 6 w 58"/>
                  <a:gd name="T41" fmla="*/ 0 h 19"/>
                  <a:gd name="T42" fmla="*/ 5 w 58"/>
                  <a:gd name="T43" fmla="*/ 1 h 19"/>
                  <a:gd name="T44" fmla="*/ 5 w 58"/>
                  <a:gd name="T45" fmla="*/ 1 h 19"/>
                  <a:gd name="T46" fmla="*/ 4 w 58"/>
                  <a:gd name="T47" fmla="*/ 1 h 19"/>
                  <a:gd name="T48" fmla="*/ 3 w 58"/>
                  <a:gd name="T49" fmla="*/ 12 h 19"/>
                  <a:gd name="T50" fmla="*/ 18 w 58"/>
                  <a:gd name="T51" fmla="*/ 19 h 19"/>
                  <a:gd name="T52" fmla="*/ 40 w 58"/>
                  <a:gd name="T53" fmla="*/ 19 h 19"/>
                  <a:gd name="T54" fmla="*/ 56 w 58"/>
                  <a:gd name="T55" fmla="*/ 12 h 19"/>
                  <a:gd name="T56" fmla="*/ 55 w 58"/>
                  <a:gd name="T57" fmla="*/ 1 h 19"/>
                  <a:gd name="T58" fmla="*/ 54 w 58"/>
                  <a:gd name="T59" fmla="*/ 1 h 19"/>
                  <a:gd name="T60" fmla="*/ 53 w 58"/>
                  <a:gd name="T61" fmla="*/ 1 h 19"/>
                  <a:gd name="T62" fmla="*/ 52 w 58"/>
                  <a:gd name="T63" fmla="*/ 0 h 19"/>
                  <a:gd name="T64" fmla="*/ 52 w 58"/>
                  <a:gd name="T65" fmla="*/ 0 h 19"/>
                  <a:gd name="T66" fmla="*/ 51 w 58"/>
                  <a:gd name="T67" fmla="*/ 0 h 19"/>
                  <a:gd name="T68" fmla="*/ 51 w 58"/>
                  <a:gd name="T69" fmla="*/ 0 h 19"/>
                  <a:gd name="T70" fmla="*/ 50 w 58"/>
                  <a:gd name="T71" fmla="*/ 0 h 19"/>
                  <a:gd name="T72" fmla="*/ 50 w 58"/>
                  <a:gd name="T73" fmla="*/ 0 h 19"/>
                  <a:gd name="T74" fmla="*/ 50 w 58"/>
                  <a:gd name="T75" fmla="*/ 0 h 19"/>
                  <a:gd name="T76" fmla="*/ 49 w 58"/>
                  <a:gd name="T77" fmla="*/ 0 h 19"/>
                  <a:gd name="T78" fmla="*/ 49 w 58"/>
                  <a:gd name="T79" fmla="*/ 0 h 19"/>
                  <a:gd name="T80" fmla="*/ 48 w 58"/>
                  <a:gd name="T81" fmla="*/ 0 h 19"/>
                  <a:gd name="T82" fmla="*/ 48 w 58"/>
                  <a:gd name="T83" fmla="*/ 0 h 19"/>
                  <a:gd name="T84" fmla="*/ 48 w 58"/>
                  <a:gd name="T85" fmla="*/ 0 h 19"/>
                  <a:gd name="T86" fmla="*/ 47 w 58"/>
                  <a:gd name="T87" fmla="*/ 0 h 19"/>
                  <a:gd name="T88" fmla="*/ 47 w 58"/>
                  <a:gd name="T89" fmla="*/ 0 h 19"/>
                  <a:gd name="T90" fmla="*/ 47 w 58"/>
                  <a:gd name="T91" fmla="*/ 0 h 19"/>
                  <a:gd name="T92" fmla="*/ 46 w 58"/>
                  <a:gd name="T93" fmla="*/ 1 h 19"/>
                  <a:gd name="T94" fmla="*/ 46 w 58"/>
                  <a:gd name="T95" fmla="*/ 1 h 19"/>
                  <a:gd name="T96" fmla="*/ 46 w 58"/>
                  <a:gd name="T97" fmla="*/ 1 h 19"/>
                  <a:gd name="T98" fmla="*/ 45 w 58"/>
                  <a:gd name="T99" fmla="*/ 1 h 19"/>
                  <a:gd name="T100" fmla="*/ 45 w 58"/>
                  <a:gd name="T101" fmla="*/ 2 h 19"/>
                  <a:gd name="T102" fmla="*/ 45 w 58"/>
                  <a:gd name="T103" fmla="*/ 2 h 19"/>
                  <a:gd name="T104" fmla="*/ 44 w 58"/>
                  <a:gd name="T105" fmla="*/ 2 h 19"/>
                  <a:gd name="T106" fmla="*/ 41 w 58"/>
                  <a:gd name="T107" fmla="*/ 4 h 19"/>
                  <a:gd name="T108" fmla="*/ 40 w 58"/>
                  <a:gd name="T109" fmla="*/ 4 h 19"/>
                  <a:gd name="T110" fmla="*/ 18 w 58"/>
                  <a:gd name="T111" fmla="*/ 4 h 19"/>
                  <a:gd name="T112" fmla="*/ 17 w 58"/>
                  <a:gd name="T113" fmla="*/ 4 h 19"/>
                  <a:gd name="T114" fmla="*/ 14 w 58"/>
                  <a:gd name="T115" fmla="*/ 2 h 19"/>
                  <a:gd name="T116" fmla="*/ 13 w 58"/>
                  <a:gd name="T117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8" h="19">
                    <a:moveTo>
                      <a:pt x="13" y="2"/>
                    </a:moveTo>
                    <a:cubicBezTo>
                      <a:pt x="13" y="2"/>
                      <a:pt x="13" y="2"/>
                      <a:pt x="13" y="2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1"/>
                      <a:pt x="12" y="0"/>
                      <a:pt x="12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1" y="4"/>
                      <a:pt x="0" y="9"/>
                      <a:pt x="3" y="12"/>
                    </a:cubicBezTo>
                    <a:cubicBezTo>
                      <a:pt x="6" y="16"/>
                      <a:pt x="12" y="19"/>
                      <a:pt x="18" y="19"/>
                    </a:cubicBezTo>
                    <a:cubicBezTo>
                      <a:pt x="40" y="19"/>
                      <a:pt x="40" y="19"/>
                      <a:pt x="40" y="19"/>
                    </a:cubicBezTo>
                    <a:cubicBezTo>
                      <a:pt x="46" y="19"/>
                      <a:pt x="52" y="16"/>
                      <a:pt x="56" y="12"/>
                    </a:cubicBezTo>
                    <a:cubicBezTo>
                      <a:pt x="58" y="9"/>
                      <a:pt x="58" y="4"/>
                      <a:pt x="55" y="1"/>
                    </a:cubicBezTo>
                    <a:cubicBezTo>
                      <a:pt x="54" y="1"/>
                      <a:pt x="54" y="1"/>
                      <a:pt x="54" y="1"/>
                    </a:cubicBezTo>
                    <a:cubicBezTo>
                      <a:pt x="54" y="1"/>
                      <a:pt x="53" y="1"/>
                      <a:pt x="53" y="1"/>
                    </a:cubicBezTo>
                    <a:cubicBezTo>
                      <a:pt x="53" y="0"/>
                      <a:pt x="53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1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1" y="0"/>
                      <a:pt x="50" y="0"/>
                      <a:pt x="5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0"/>
                      <a:pt x="49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6" y="1"/>
                      <a:pt x="46" y="1"/>
                    </a:cubicBezTo>
                    <a:cubicBezTo>
                      <a:pt x="46" y="1"/>
                      <a:pt x="46" y="1"/>
                      <a:pt x="46" y="1"/>
                    </a:cubicBezTo>
                    <a:cubicBezTo>
                      <a:pt x="46" y="1"/>
                      <a:pt x="46" y="1"/>
                      <a:pt x="46" y="1"/>
                    </a:cubicBezTo>
                    <a:cubicBezTo>
                      <a:pt x="46" y="1"/>
                      <a:pt x="45" y="1"/>
                      <a:pt x="45" y="1"/>
                    </a:cubicBezTo>
                    <a:cubicBezTo>
                      <a:pt x="45" y="1"/>
                      <a:pt x="45" y="1"/>
                      <a:pt x="45" y="2"/>
                    </a:cubicBezTo>
                    <a:cubicBezTo>
                      <a:pt x="45" y="2"/>
                      <a:pt x="45" y="2"/>
                      <a:pt x="45" y="2"/>
                    </a:cubicBezTo>
                    <a:cubicBezTo>
                      <a:pt x="45" y="2"/>
                      <a:pt x="44" y="2"/>
                      <a:pt x="44" y="2"/>
                    </a:cubicBezTo>
                    <a:cubicBezTo>
                      <a:pt x="43" y="3"/>
                      <a:pt x="42" y="4"/>
                      <a:pt x="41" y="4"/>
                    </a:cubicBezTo>
                    <a:cubicBezTo>
                      <a:pt x="41" y="4"/>
                      <a:pt x="41" y="4"/>
                      <a:pt x="40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7" y="4"/>
                      <a:pt x="17" y="4"/>
                    </a:cubicBezTo>
                    <a:cubicBezTo>
                      <a:pt x="16" y="4"/>
                      <a:pt x="15" y="3"/>
                      <a:pt x="14" y="2"/>
                    </a:cubicBezTo>
                    <a:cubicBezTo>
                      <a:pt x="14" y="2"/>
                      <a:pt x="14" y="2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6" name="Freeform 52"/>
              <p:cNvSpPr>
                <a:spLocks/>
              </p:cNvSpPr>
              <p:nvPr/>
            </p:nvSpPr>
            <p:spPr bwMode="auto">
              <a:xfrm>
                <a:off x="-2054225" y="8331200"/>
                <a:ext cx="217488" cy="71438"/>
              </a:xfrm>
              <a:custGeom>
                <a:avLst/>
                <a:gdLst>
                  <a:gd name="T0" fmla="*/ 14 w 58"/>
                  <a:gd name="T1" fmla="*/ 2 h 19"/>
                  <a:gd name="T2" fmla="*/ 8 w 58"/>
                  <a:gd name="T3" fmla="*/ 0 h 19"/>
                  <a:gd name="T4" fmla="*/ 3 w 58"/>
                  <a:gd name="T5" fmla="*/ 1 h 19"/>
                  <a:gd name="T6" fmla="*/ 3 w 58"/>
                  <a:gd name="T7" fmla="*/ 12 h 19"/>
                  <a:gd name="T8" fmla="*/ 18 w 58"/>
                  <a:gd name="T9" fmla="*/ 19 h 19"/>
                  <a:gd name="T10" fmla="*/ 40 w 58"/>
                  <a:gd name="T11" fmla="*/ 19 h 19"/>
                  <a:gd name="T12" fmla="*/ 55 w 58"/>
                  <a:gd name="T13" fmla="*/ 12 h 19"/>
                  <a:gd name="T14" fmla="*/ 54 w 58"/>
                  <a:gd name="T15" fmla="*/ 1 h 19"/>
                  <a:gd name="T16" fmla="*/ 50 w 58"/>
                  <a:gd name="T17" fmla="*/ 0 h 19"/>
                  <a:gd name="T18" fmla="*/ 44 w 58"/>
                  <a:gd name="T19" fmla="*/ 2 h 19"/>
                  <a:gd name="T20" fmla="*/ 42 w 58"/>
                  <a:gd name="T21" fmla="*/ 4 h 19"/>
                  <a:gd name="T22" fmla="*/ 40 w 58"/>
                  <a:gd name="T23" fmla="*/ 4 h 19"/>
                  <a:gd name="T24" fmla="*/ 18 w 58"/>
                  <a:gd name="T25" fmla="*/ 4 h 19"/>
                  <a:gd name="T26" fmla="*/ 18 w 58"/>
                  <a:gd name="T27" fmla="*/ 4 h 19"/>
                  <a:gd name="T28" fmla="*/ 14 w 58"/>
                  <a:gd name="T29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8" h="19">
                    <a:moveTo>
                      <a:pt x="14" y="2"/>
                    </a:moveTo>
                    <a:cubicBezTo>
                      <a:pt x="12" y="1"/>
                      <a:pt x="10" y="0"/>
                      <a:pt x="8" y="0"/>
                    </a:cubicBezTo>
                    <a:cubicBezTo>
                      <a:pt x="7" y="0"/>
                      <a:pt x="5" y="0"/>
                      <a:pt x="3" y="1"/>
                    </a:cubicBezTo>
                    <a:cubicBezTo>
                      <a:pt x="0" y="4"/>
                      <a:pt x="0" y="9"/>
                      <a:pt x="3" y="12"/>
                    </a:cubicBezTo>
                    <a:cubicBezTo>
                      <a:pt x="6" y="16"/>
                      <a:pt x="12" y="19"/>
                      <a:pt x="18" y="19"/>
                    </a:cubicBezTo>
                    <a:cubicBezTo>
                      <a:pt x="40" y="19"/>
                      <a:pt x="40" y="19"/>
                      <a:pt x="40" y="19"/>
                    </a:cubicBezTo>
                    <a:cubicBezTo>
                      <a:pt x="46" y="19"/>
                      <a:pt x="52" y="16"/>
                      <a:pt x="55" y="12"/>
                    </a:cubicBezTo>
                    <a:cubicBezTo>
                      <a:pt x="58" y="9"/>
                      <a:pt x="58" y="4"/>
                      <a:pt x="54" y="1"/>
                    </a:cubicBezTo>
                    <a:cubicBezTo>
                      <a:pt x="53" y="0"/>
                      <a:pt x="51" y="0"/>
                      <a:pt x="50" y="0"/>
                    </a:cubicBezTo>
                    <a:cubicBezTo>
                      <a:pt x="48" y="0"/>
                      <a:pt x="46" y="1"/>
                      <a:pt x="44" y="2"/>
                    </a:cubicBezTo>
                    <a:cubicBezTo>
                      <a:pt x="43" y="3"/>
                      <a:pt x="43" y="4"/>
                      <a:pt x="42" y="4"/>
                    </a:cubicBezTo>
                    <a:cubicBezTo>
                      <a:pt x="41" y="4"/>
                      <a:pt x="41" y="4"/>
                      <a:pt x="40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6" y="4"/>
                      <a:pt x="15" y="3"/>
                      <a:pt x="1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7" name="Freeform 53"/>
              <p:cNvSpPr>
                <a:spLocks/>
              </p:cNvSpPr>
              <p:nvPr/>
            </p:nvSpPr>
            <p:spPr bwMode="auto">
              <a:xfrm>
                <a:off x="-3875474" y="1085851"/>
                <a:ext cx="574675" cy="544513"/>
              </a:xfrm>
              <a:custGeom>
                <a:avLst/>
                <a:gdLst>
                  <a:gd name="T0" fmla="*/ 26 w 153"/>
                  <a:gd name="T1" fmla="*/ 145 h 145"/>
                  <a:gd name="T2" fmla="*/ 52 w 153"/>
                  <a:gd name="T3" fmla="*/ 119 h 145"/>
                  <a:gd name="T4" fmla="*/ 52 w 153"/>
                  <a:gd name="T5" fmla="*/ 119 h 145"/>
                  <a:gd name="T6" fmla="*/ 52 w 153"/>
                  <a:gd name="T7" fmla="*/ 33 h 145"/>
                  <a:gd name="T8" fmla="*/ 137 w 153"/>
                  <a:gd name="T9" fmla="*/ 33 h 145"/>
                  <a:gd name="T10" fmla="*/ 137 w 153"/>
                  <a:gd name="T11" fmla="*/ 94 h 145"/>
                  <a:gd name="T12" fmla="*/ 127 w 153"/>
                  <a:gd name="T13" fmla="*/ 93 h 145"/>
                  <a:gd name="T14" fmla="*/ 101 w 153"/>
                  <a:gd name="T15" fmla="*/ 119 h 145"/>
                  <a:gd name="T16" fmla="*/ 127 w 153"/>
                  <a:gd name="T17" fmla="*/ 145 h 145"/>
                  <a:gd name="T18" fmla="*/ 153 w 153"/>
                  <a:gd name="T19" fmla="*/ 119 h 145"/>
                  <a:gd name="T20" fmla="*/ 153 w 153"/>
                  <a:gd name="T21" fmla="*/ 119 h 145"/>
                  <a:gd name="T22" fmla="*/ 153 w 153"/>
                  <a:gd name="T23" fmla="*/ 119 h 145"/>
                  <a:gd name="T24" fmla="*/ 153 w 153"/>
                  <a:gd name="T25" fmla="*/ 33 h 145"/>
                  <a:gd name="T26" fmla="*/ 153 w 153"/>
                  <a:gd name="T27" fmla="*/ 0 h 145"/>
                  <a:gd name="T28" fmla="*/ 137 w 153"/>
                  <a:gd name="T29" fmla="*/ 0 h 145"/>
                  <a:gd name="T30" fmla="*/ 52 w 153"/>
                  <a:gd name="T31" fmla="*/ 0 h 145"/>
                  <a:gd name="T32" fmla="*/ 36 w 153"/>
                  <a:gd name="T33" fmla="*/ 0 h 145"/>
                  <a:gd name="T34" fmla="*/ 36 w 153"/>
                  <a:gd name="T35" fmla="*/ 33 h 145"/>
                  <a:gd name="T36" fmla="*/ 36 w 153"/>
                  <a:gd name="T37" fmla="*/ 94 h 145"/>
                  <a:gd name="T38" fmla="*/ 26 w 153"/>
                  <a:gd name="T39" fmla="*/ 93 h 145"/>
                  <a:gd name="T40" fmla="*/ 0 w 153"/>
                  <a:gd name="T41" fmla="*/ 119 h 145"/>
                  <a:gd name="T42" fmla="*/ 26 w 153"/>
                  <a:gd name="T43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3" h="145">
                    <a:moveTo>
                      <a:pt x="26" y="145"/>
                    </a:moveTo>
                    <a:cubicBezTo>
                      <a:pt x="40" y="145"/>
                      <a:pt x="52" y="133"/>
                      <a:pt x="52" y="119"/>
                    </a:cubicBezTo>
                    <a:cubicBezTo>
                      <a:pt x="52" y="119"/>
                      <a:pt x="52" y="119"/>
                      <a:pt x="52" y="119"/>
                    </a:cubicBezTo>
                    <a:cubicBezTo>
                      <a:pt x="52" y="33"/>
                      <a:pt x="52" y="33"/>
                      <a:pt x="52" y="33"/>
                    </a:cubicBezTo>
                    <a:cubicBezTo>
                      <a:pt x="137" y="33"/>
                      <a:pt x="137" y="33"/>
                      <a:pt x="137" y="33"/>
                    </a:cubicBezTo>
                    <a:cubicBezTo>
                      <a:pt x="137" y="94"/>
                      <a:pt x="137" y="94"/>
                      <a:pt x="137" y="94"/>
                    </a:cubicBezTo>
                    <a:cubicBezTo>
                      <a:pt x="134" y="93"/>
                      <a:pt x="130" y="93"/>
                      <a:pt x="127" y="93"/>
                    </a:cubicBezTo>
                    <a:cubicBezTo>
                      <a:pt x="112" y="93"/>
                      <a:pt x="101" y="104"/>
                      <a:pt x="101" y="119"/>
                    </a:cubicBezTo>
                    <a:cubicBezTo>
                      <a:pt x="101" y="133"/>
                      <a:pt x="112" y="145"/>
                      <a:pt x="127" y="145"/>
                    </a:cubicBezTo>
                    <a:cubicBezTo>
                      <a:pt x="141" y="145"/>
                      <a:pt x="153" y="133"/>
                      <a:pt x="153" y="119"/>
                    </a:cubicBezTo>
                    <a:cubicBezTo>
                      <a:pt x="153" y="119"/>
                      <a:pt x="153" y="119"/>
                      <a:pt x="153" y="119"/>
                    </a:cubicBezTo>
                    <a:cubicBezTo>
                      <a:pt x="153" y="119"/>
                      <a:pt x="153" y="119"/>
                      <a:pt x="153" y="119"/>
                    </a:cubicBezTo>
                    <a:cubicBezTo>
                      <a:pt x="153" y="33"/>
                      <a:pt x="153" y="33"/>
                      <a:pt x="153" y="33"/>
                    </a:cubicBezTo>
                    <a:cubicBezTo>
                      <a:pt x="153" y="0"/>
                      <a:pt x="153" y="0"/>
                      <a:pt x="153" y="0"/>
                    </a:cubicBezTo>
                    <a:cubicBezTo>
                      <a:pt x="137" y="0"/>
                      <a:pt x="137" y="0"/>
                      <a:pt x="137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33"/>
                      <a:pt x="36" y="33"/>
                      <a:pt x="36" y="33"/>
                    </a:cubicBezTo>
                    <a:cubicBezTo>
                      <a:pt x="36" y="94"/>
                      <a:pt x="36" y="94"/>
                      <a:pt x="36" y="94"/>
                    </a:cubicBezTo>
                    <a:cubicBezTo>
                      <a:pt x="33" y="93"/>
                      <a:pt x="29" y="93"/>
                      <a:pt x="26" y="93"/>
                    </a:cubicBezTo>
                    <a:cubicBezTo>
                      <a:pt x="11" y="93"/>
                      <a:pt x="0" y="104"/>
                      <a:pt x="0" y="119"/>
                    </a:cubicBezTo>
                    <a:cubicBezTo>
                      <a:pt x="0" y="133"/>
                      <a:pt x="11" y="145"/>
                      <a:pt x="26" y="1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8" name="Freeform 54"/>
              <p:cNvSpPr>
                <a:spLocks/>
              </p:cNvSpPr>
              <p:nvPr/>
            </p:nvSpPr>
            <p:spPr bwMode="auto">
              <a:xfrm>
                <a:off x="-1382713" y="8283575"/>
                <a:ext cx="195263" cy="63500"/>
              </a:xfrm>
              <a:custGeom>
                <a:avLst/>
                <a:gdLst>
                  <a:gd name="T0" fmla="*/ 3 w 123"/>
                  <a:gd name="T1" fmla="*/ 0 h 40"/>
                  <a:gd name="T2" fmla="*/ 0 w 123"/>
                  <a:gd name="T3" fmla="*/ 40 h 40"/>
                  <a:gd name="T4" fmla="*/ 123 w 123"/>
                  <a:gd name="T5" fmla="*/ 40 h 40"/>
                  <a:gd name="T6" fmla="*/ 121 w 123"/>
                  <a:gd name="T7" fmla="*/ 0 h 40"/>
                  <a:gd name="T8" fmla="*/ 3 w 123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" h="40">
                    <a:moveTo>
                      <a:pt x="3" y="0"/>
                    </a:moveTo>
                    <a:lnTo>
                      <a:pt x="0" y="40"/>
                    </a:lnTo>
                    <a:lnTo>
                      <a:pt x="123" y="40"/>
                    </a:lnTo>
                    <a:lnTo>
                      <a:pt x="121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9" name="Freeform 55"/>
              <p:cNvSpPr>
                <a:spLocks noEditPoints="1"/>
              </p:cNvSpPr>
              <p:nvPr/>
            </p:nvSpPr>
            <p:spPr bwMode="auto">
              <a:xfrm>
                <a:off x="-1555750" y="7926388"/>
                <a:ext cx="546100" cy="338138"/>
              </a:xfrm>
              <a:custGeom>
                <a:avLst/>
                <a:gdLst>
                  <a:gd name="T0" fmla="*/ 230 w 344"/>
                  <a:gd name="T1" fmla="*/ 213 h 213"/>
                  <a:gd name="T2" fmla="*/ 344 w 344"/>
                  <a:gd name="T3" fmla="*/ 213 h 213"/>
                  <a:gd name="T4" fmla="*/ 344 w 344"/>
                  <a:gd name="T5" fmla="*/ 0 h 213"/>
                  <a:gd name="T6" fmla="*/ 171 w 344"/>
                  <a:gd name="T7" fmla="*/ 0 h 213"/>
                  <a:gd name="T8" fmla="*/ 171 w 344"/>
                  <a:gd name="T9" fmla="*/ 26 h 213"/>
                  <a:gd name="T10" fmla="*/ 313 w 344"/>
                  <a:gd name="T11" fmla="*/ 26 h 213"/>
                  <a:gd name="T12" fmla="*/ 313 w 344"/>
                  <a:gd name="T13" fmla="*/ 187 h 213"/>
                  <a:gd name="T14" fmla="*/ 228 w 344"/>
                  <a:gd name="T15" fmla="*/ 187 h 213"/>
                  <a:gd name="T16" fmla="*/ 171 w 344"/>
                  <a:gd name="T17" fmla="*/ 187 h 213"/>
                  <a:gd name="T18" fmla="*/ 171 w 344"/>
                  <a:gd name="T19" fmla="*/ 213 h 213"/>
                  <a:gd name="T20" fmla="*/ 230 w 344"/>
                  <a:gd name="T21" fmla="*/ 213 h 213"/>
                  <a:gd name="T22" fmla="*/ 171 w 344"/>
                  <a:gd name="T23" fmla="*/ 0 h 213"/>
                  <a:gd name="T24" fmla="*/ 0 w 344"/>
                  <a:gd name="T25" fmla="*/ 0 h 213"/>
                  <a:gd name="T26" fmla="*/ 0 w 344"/>
                  <a:gd name="T27" fmla="*/ 213 h 213"/>
                  <a:gd name="T28" fmla="*/ 112 w 344"/>
                  <a:gd name="T29" fmla="*/ 213 h 213"/>
                  <a:gd name="T30" fmla="*/ 171 w 344"/>
                  <a:gd name="T31" fmla="*/ 213 h 213"/>
                  <a:gd name="T32" fmla="*/ 171 w 344"/>
                  <a:gd name="T33" fmla="*/ 187 h 213"/>
                  <a:gd name="T34" fmla="*/ 114 w 344"/>
                  <a:gd name="T35" fmla="*/ 187 h 213"/>
                  <a:gd name="T36" fmla="*/ 31 w 344"/>
                  <a:gd name="T37" fmla="*/ 187 h 213"/>
                  <a:gd name="T38" fmla="*/ 31 w 344"/>
                  <a:gd name="T39" fmla="*/ 187 h 213"/>
                  <a:gd name="T40" fmla="*/ 31 w 344"/>
                  <a:gd name="T41" fmla="*/ 26 h 213"/>
                  <a:gd name="T42" fmla="*/ 171 w 344"/>
                  <a:gd name="T43" fmla="*/ 26 h 213"/>
                  <a:gd name="T44" fmla="*/ 171 w 344"/>
                  <a:gd name="T4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4" h="213">
                    <a:moveTo>
                      <a:pt x="230" y="213"/>
                    </a:moveTo>
                    <a:lnTo>
                      <a:pt x="344" y="213"/>
                    </a:lnTo>
                    <a:lnTo>
                      <a:pt x="344" y="0"/>
                    </a:lnTo>
                    <a:lnTo>
                      <a:pt x="171" y="0"/>
                    </a:lnTo>
                    <a:lnTo>
                      <a:pt x="171" y="26"/>
                    </a:lnTo>
                    <a:lnTo>
                      <a:pt x="313" y="26"/>
                    </a:lnTo>
                    <a:lnTo>
                      <a:pt x="313" y="187"/>
                    </a:lnTo>
                    <a:lnTo>
                      <a:pt x="228" y="187"/>
                    </a:lnTo>
                    <a:lnTo>
                      <a:pt x="171" y="187"/>
                    </a:lnTo>
                    <a:lnTo>
                      <a:pt x="171" y="213"/>
                    </a:lnTo>
                    <a:lnTo>
                      <a:pt x="230" y="213"/>
                    </a:lnTo>
                    <a:close/>
                    <a:moveTo>
                      <a:pt x="171" y="0"/>
                    </a:moveTo>
                    <a:lnTo>
                      <a:pt x="0" y="0"/>
                    </a:lnTo>
                    <a:lnTo>
                      <a:pt x="0" y="213"/>
                    </a:lnTo>
                    <a:lnTo>
                      <a:pt x="112" y="213"/>
                    </a:lnTo>
                    <a:lnTo>
                      <a:pt x="171" y="213"/>
                    </a:lnTo>
                    <a:lnTo>
                      <a:pt x="171" y="187"/>
                    </a:lnTo>
                    <a:lnTo>
                      <a:pt x="114" y="187"/>
                    </a:lnTo>
                    <a:lnTo>
                      <a:pt x="31" y="187"/>
                    </a:lnTo>
                    <a:lnTo>
                      <a:pt x="31" y="187"/>
                    </a:lnTo>
                    <a:lnTo>
                      <a:pt x="31" y="26"/>
                    </a:lnTo>
                    <a:lnTo>
                      <a:pt x="171" y="26"/>
                    </a:lnTo>
                    <a:lnTo>
                      <a:pt x="17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0" name="Freeform 56"/>
              <p:cNvSpPr>
                <a:spLocks/>
              </p:cNvSpPr>
              <p:nvPr/>
            </p:nvSpPr>
            <p:spPr bwMode="auto">
              <a:xfrm>
                <a:off x="-1419225" y="8366125"/>
                <a:ext cx="269875" cy="25400"/>
              </a:xfrm>
              <a:custGeom>
                <a:avLst/>
                <a:gdLst>
                  <a:gd name="T0" fmla="*/ 0 w 170"/>
                  <a:gd name="T1" fmla="*/ 0 h 16"/>
                  <a:gd name="T2" fmla="*/ 0 w 170"/>
                  <a:gd name="T3" fmla="*/ 16 h 16"/>
                  <a:gd name="T4" fmla="*/ 170 w 170"/>
                  <a:gd name="T5" fmla="*/ 16 h 16"/>
                  <a:gd name="T6" fmla="*/ 170 w 170"/>
                  <a:gd name="T7" fmla="*/ 0 h 16"/>
                  <a:gd name="T8" fmla="*/ 146 w 170"/>
                  <a:gd name="T9" fmla="*/ 0 h 16"/>
                  <a:gd name="T10" fmla="*/ 23 w 170"/>
                  <a:gd name="T11" fmla="*/ 0 h 16"/>
                  <a:gd name="T12" fmla="*/ 0 w 170"/>
                  <a:gd name="T1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6">
                    <a:moveTo>
                      <a:pt x="0" y="0"/>
                    </a:moveTo>
                    <a:lnTo>
                      <a:pt x="0" y="16"/>
                    </a:lnTo>
                    <a:lnTo>
                      <a:pt x="170" y="16"/>
                    </a:lnTo>
                    <a:lnTo>
                      <a:pt x="170" y="0"/>
                    </a:lnTo>
                    <a:lnTo>
                      <a:pt x="146" y="0"/>
                    </a:lnTo>
                    <a:lnTo>
                      <a:pt x="23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1" name="Freeform 57"/>
              <p:cNvSpPr>
                <a:spLocks noEditPoints="1"/>
              </p:cNvSpPr>
              <p:nvPr/>
            </p:nvSpPr>
            <p:spPr bwMode="auto">
              <a:xfrm>
                <a:off x="-4494213" y="8478838"/>
                <a:ext cx="233363" cy="520700"/>
              </a:xfrm>
              <a:custGeom>
                <a:avLst/>
                <a:gdLst>
                  <a:gd name="T0" fmla="*/ 31 w 62"/>
                  <a:gd name="T1" fmla="*/ 120 h 139"/>
                  <a:gd name="T2" fmla="*/ 31 w 62"/>
                  <a:gd name="T3" fmla="*/ 120 h 139"/>
                  <a:gd name="T4" fmla="*/ 60 w 62"/>
                  <a:gd name="T5" fmla="*/ 135 h 139"/>
                  <a:gd name="T6" fmla="*/ 61 w 62"/>
                  <a:gd name="T7" fmla="*/ 135 h 139"/>
                  <a:gd name="T8" fmla="*/ 61 w 62"/>
                  <a:gd name="T9" fmla="*/ 36 h 139"/>
                  <a:gd name="T10" fmla="*/ 60 w 62"/>
                  <a:gd name="T11" fmla="*/ 22 h 139"/>
                  <a:gd name="T12" fmla="*/ 52 w 62"/>
                  <a:gd name="T13" fmla="*/ 12 h 139"/>
                  <a:gd name="T14" fmla="*/ 52 w 62"/>
                  <a:gd name="T15" fmla="*/ 4 h 139"/>
                  <a:gd name="T16" fmla="*/ 52 w 62"/>
                  <a:gd name="T17" fmla="*/ 0 h 139"/>
                  <a:gd name="T18" fmla="*/ 48 w 62"/>
                  <a:gd name="T19" fmla="*/ 0 h 139"/>
                  <a:gd name="T20" fmla="*/ 31 w 62"/>
                  <a:gd name="T21" fmla="*/ 0 h 139"/>
                  <a:gd name="T22" fmla="*/ 31 w 62"/>
                  <a:gd name="T23" fmla="*/ 4 h 139"/>
                  <a:gd name="T24" fmla="*/ 48 w 62"/>
                  <a:gd name="T25" fmla="*/ 4 h 139"/>
                  <a:gd name="T26" fmla="*/ 48 w 62"/>
                  <a:gd name="T27" fmla="*/ 10 h 139"/>
                  <a:gd name="T28" fmla="*/ 48 w 62"/>
                  <a:gd name="T29" fmla="*/ 58 h 139"/>
                  <a:gd name="T30" fmla="*/ 31 w 62"/>
                  <a:gd name="T31" fmla="*/ 40 h 139"/>
                  <a:gd name="T32" fmla="*/ 31 w 62"/>
                  <a:gd name="T33" fmla="*/ 41 h 139"/>
                  <a:gd name="T34" fmla="*/ 31 w 62"/>
                  <a:gd name="T35" fmla="*/ 120 h 139"/>
                  <a:gd name="T36" fmla="*/ 1 w 62"/>
                  <a:gd name="T37" fmla="*/ 135 h 139"/>
                  <a:gd name="T38" fmla="*/ 31 w 62"/>
                  <a:gd name="T39" fmla="*/ 120 h 139"/>
                  <a:gd name="T40" fmla="*/ 31 w 62"/>
                  <a:gd name="T41" fmla="*/ 41 h 139"/>
                  <a:gd name="T42" fmla="*/ 13 w 62"/>
                  <a:gd name="T43" fmla="*/ 58 h 139"/>
                  <a:gd name="T44" fmla="*/ 13 w 62"/>
                  <a:gd name="T45" fmla="*/ 10 h 139"/>
                  <a:gd name="T46" fmla="*/ 13 w 62"/>
                  <a:gd name="T47" fmla="*/ 10 h 139"/>
                  <a:gd name="T48" fmla="*/ 13 w 62"/>
                  <a:gd name="T49" fmla="*/ 10 h 139"/>
                  <a:gd name="T50" fmla="*/ 13 w 62"/>
                  <a:gd name="T51" fmla="*/ 4 h 139"/>
                  <a:gd name="T52" fmla="*/ 31 w 62"/>
                  <a:gd name="T53" fmla="*/ 4 h 139"/>
                  <a:gd name="T54" fmla="*/ 31 w 62"/>
                  <a:gd name="T55" fmla="*/ 0 h 139"/>
                  <a:gd name="T56" fmla="*/ 13 w 62"/>
                  <a:gd name="T57" fmla="*/ 0 h 139"/>
                  <a:gd name="T58" fmla="*/ 9 w 62"/>
                  <a:gd name="T59" fmla="*/ 0 h 139"/>
                  <a:gd name="T60" fmla="*/ 9 w 62"/>
                  <a:gd name="T61" fmla="*/ 4 h 139"/>
                  <a:gd name="T62" fmla="*/ 9 w 62"/>
                  <a:gd name="T63" fmla="*/ 12 h 139"/>
                  <a:gd name="T64" fmla="*/ 1 w 62"/>
                  <a:gd name="T65" fmla="*/ 22 h 139"/>
                  <a:gd name="T66" fmla="*/ 0 w 62"/>
                  <a:gd name="T67" fmla="*/ 36 h 139"/>
                  <a:gd name="T68" fmla="*/ 0 w 62"/>
                  <a:gd name="T69" fmla="*/ 135 h 139"/>
                  <a:gd name="T70" fmla="*/ 1 w 62"/>
                  <a:gd name="T71" fmla="*/ 13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2" h="139">
                    <a:moveTo>
                      <a:pt x="31" y="120"/>
                    </a:moveTo>
                    <a:cubicBezTo>
                      <a:pt x="31" y="120"/>
                      <a:pt x="31" y="120"/>
                      <a:pt x="31" y="120"/>
                    </a:cubicBezTo>
                    <a:cubicBezTo>
                      <a:pt x="45" y="120"/>
                      <a:pt x="57" y="123"/>
                      <a:pt x="60" y="135"/>
                    </a:cubicBezTo>
                    <a:cubicBezTo>
                      <a:pt x="62" y="139"/>
                      <a:pt x="61" y="139"/>
                      <a:pt x="61" y="135"/>
                    </a:cubicBezTo>
                    <a:cubicBezTo>
                      <a:pt x="61" y="114"/>
                      <a:pt x="61" y="57"/>
                      <a:pt x="61" y="36"/>
                    </a:cubicBezTo>
                    <a:cubicBezTo>
                      <a:pt x="61" y="32"/>
                      <a:pt x="62" y="26"/>
                      <a:pt x="60" y="22"/>
                    </a:cubicBezTo>
                    <a:cubicBezTo>
                      <a:pt x="59" y="17"/>
                      <a:pt x="56" y="14"/>
                      <a:pt x="52" y="12"/>
                    </a:cubicBezTo>
                    <a:cubicBezTo>
                      <a:pt x="52" y="4"/>
                      <a:pt x="52" y="4"/>
                      <a:pt x="52" y="4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48" y="4"/>
                      <a:pt x="48" y="4"/>
                      <a:pt x="48" y="4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48" y="58"/>
                      <a:pt x="48" y="58"/>
                      <a:pt x="48" y="58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1" y="41"/>
                      <a:pt x="31" y="41"/>
                      <a:pt x="31" y="41"/>
                    </a:cubicBezTo>
                    <a:lnTo>
                      <a:pt x="31" y="120"/>
                    </a:lnTo>
                    <a:close/>
                    <a:moveTo>
                      <a:pt x="1" y="135"/>
                    </a:moveTo>
                    <a:cubicBezTo>
                      <a:pt x="4" y="123"/>
                      <a:pt x="16" y="120"/>
                      <a:pt x="31" y="120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13" y="58"/>
                      <a:pt x="13" y="58"/>
                      <a:pt x="13" y="58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5" y="14"/>
                      <a:pt x="2" y="17"/>
                      <a:pt x="1" y="22"/>
                    </a:cubicBezTo>
                    <a:cubicBezTo>
                      <a:pt x="0" y="26"/>
                      <a:pt x="0" y="32"/>
                      <a:pt x="0" y="36"/>
                    </a:cubicBezTo>
                    <a:cubicBezTo>
                      <a:pt x="0" y="57"/>
                      <a:pt x="0" y="114"/>
                      <a:pt x="0" y="135"/>
                    </a:cubicBezTo>
                    <a:cubicBezTo>
                      <a:pt x="0" y="139"/>
                      <a:pt x="0" y="139"/>
                      <a:pt x="1" y="1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2" name="Freeform 58"/>
              <p:cNvSpPr>
                <a:spLocks/>
              </p:cNvSpPr>
              <p:nvPr/>
            </p:nvSpPr>
            <p:spPr bwMode="auto">
              <a:xfrm>
                <a:off x="-4249738" y="8509000"/>
                <a:ext cx="236538" cy="490538"/>
              </a:xfrm>
              <a:custGeom>
                <a:avLst/>
                <a:gdLst>
                  <a:gd name="T0" fmla="*/ 2 w 63"/>
                  <a:gd name="T1" fmla="*/ 127 h 131"/>
                  <a:gd name="T2" fmla="*/ 32 w 63"/>
                  <a:gd name="T3" fmla="*/ 112 h 131"/>
                  <a:gd name="T4" fmla="*/ 61 w 63"/>
                  <a:gd name="T5" fmla="*/ 127 h 131"/>
                  <a:gd name="T6" fmla="*/ 62 w 63"/>
                  <a:gd name="T7" fmla="*/ 127 h 131"/>
                  <a:gd name="T8" fmla="*/ 62 w 63"/>
                  <a:gd name="T9" fmla="*/ 28 h 131"/>
                  <a:gd name="T10" fmla="*/ 61 w 63"/>
                  <a:gd name="T11" fmla="*/ 14 h 131"/>
                  <a:gd name="T12" fmla="*/ 32 w 63"/>
                  <a:gd name="T13" fmla="*/ 0 h 131"/>
                  <a:gd name="T14" fmla="*/ 2 w 63"/>
                  <a:gd name="T15" fmla="*/ 14 h 131"/>
                  <a:gd name="T16" fmla="*/ 1 w 63"/>
                  <a:gd name="T17" fmla="*/ 28 h 131"/>
                  <a:gd name="T18" fmla="*/ 1 w 63"/>
                  <a:gd name="T19" fmla="*/ 127 h 131"/>
                  <a:gd name="T20" fmla="*/ 2 w 63"/>
                  <a:gd name="T21" fmla="*/ 127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3" h="131">
                    <a:moveTo>
                      <a:pt x="2" y="127"/>
                    </a:moveTo>
                    <a:cubicBezTo>
                      <a:pt x="5" y="115"/>
                      <a:pt x="17" y="112"/>
                      <a:pt x="32" y="112"/>
                    </a:cubicBezTo>
                    <a:cubicBezTo>
                      <a:pt x="46" y="112"/>
                      <a:pt x="58" y="115"/>
                      <a:pt x="61" y="127"/>
                    </a:cubicBezTo>
                    <a:cubicBezTo>
                      <a:pt x="63" y="131"/>
                      <a:pt x="62" y="131"/>
                      <a:pt x="62" y="127"/>
                    </a:cubicBezTo>
                    <a:cubicBezTo>
                      <a:pt x="62" y="106"/>
                      <a:pt x="62" y="49"/>
                      <a:pt x="62" y="28"/>
                    </a:cubicBezTo>
                    <a:cubicBezTo>
                      <a:pt x="62" y="24"/>
                      <a:pt x="62" y="18"/>
                      <a:pt x="61" y="14"/>
                    </a:cubicBezTo>
                    <a:cubicBezTo>
                      <a:pt x="57" y="3"/>
                      <a:pt x="46" y="0"/>
                      <a:pt x="32" y="0"/>
                    </a:cubicBezTo>
                    <a:cubicBezTo>
                      <a:pt x="17" y="0"/>
                      <a:pt x="6" y="3"/>
                      <a:pt x="2" y="14"/>
                    </a:cubicBezTo>
                    <a:cubicBezTo>
                      <a:pt x="1" y="18"/>
                      <a:pt x="1" y="24"/>
                      <a:pt x="1" y="28"/>
                    </a:cubicBezTo>
                    <a:cubicBezTo>
                      <a:pt x="1" y="49"/>
                      <a:pt x="1" y="106"/>
                      <a:pt x="1" y="127"/>
                    </a:cubicBezTo>
                    <a:cubicBezTo>
                      <a:pt x="1" y="131"/>
                      <a:pt x="0" y="131"/>
                      <a:pt x="2" y="1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3" name="Freeform 59"/>
              <p:cNvSpPr>
                <a:spLocks noEditPoints="1"/>
              </p:cNvSpPr>
              <p:nvPr/>
            </p:nvSpPr>
            <p:spPr bwMode="auto">
              <a:xfrm>
                <a:off x="-1698625" y="3784600"/>
                <a:ext cx="444500" cy="447675"/>
              </a:xfrm>
              <a:custGeom>
                <a:avLst/>
                <a:gdLst>
                  <a:gd name="T0" fmla="*/ 59 w 118"/>
                  <a:gd name="T1" fmla="*/ 119 h 119"/>
                  <a:gd name="T2" fmla="*/ 68 w 118"/>
                  <a:gd name="T3" fmla="*/ 119 h 119"/>
                  <a:gd name="T4" fmla="*/ 68 w 118"/>
                  <a:gd name="T5" fmla="*/ 110 h 119"/>
                  <a:gd name="T6" fmla="*/ 88 w 118"/>
                  <a:gd name="T7" fmla="*/ 102 h 119"/>
                  <a:gd name="T8" fmla="*/ 94 w 118"/>
                  <a:gd name="T9" fmla="*/ 108 h 119"/>
                  <a:gd name="T10" fmla="*/ 108 w 118"/>
                  <a:gd name="T11" fmla="*/ 95 h 119"/>
                  <a:gd name="T12" fmla="*/ 101 w 118"/>
                  <a:gd name="T13" fmla="*/ 89 h 119"/>
                  <a:gd name="T14" fmla="*/ 109 w 118"/>
                  <a:gd name="T15" fmla="*/ 69 h 119"/>
                  <a:gd name="T16" fmla="*/ 118 w 118"/>
                  <a:gd name="T17" fmla="*/ 69 h 119"/>
                  <a:gd name="T18" fmla="*/ 118 w 118"/>
                  <a:gd name="T19" fmla="*/ 50 h 119"/>
                  <a:gd name="T20" fmla="*/ 109 w 118"/>
                  <a:gd name="T21" fmla="*/ 50 h 119"/>
                  <a:gd name="T22" fmla="*/ 101 w 118"/>
                  <a:gd name="T23" fmla="*/ 31 h 119"/>
                  <a:gd name="T24" fmla="*/ 108 w 118"/>
                  <a:gd name="T25" fmla="*/ 24 h 119"/>
                  <a:gd name="T26" fmla="*/ 94 w 118"/>
                  <a:gd name="T27" fmla="*/ 11 h 119"/>
                  <a:gd name="T28" fmla="*/ 88 w 118"/>
                  <a:gd name="T29" fmla="*/ 17 h 119"/>
                  <a:gd name="T30" fmla="*/ 68 w 118"/>
                  <a:gd name="T31" fmla="*/ 9 h 119"/>
                  <a:gd name="T32" fmla="*/ 68 w 118"/>
                  <a:gd name="T33" fmla="*/ 0 h 119"/>
                  <a:gd name="T34" fmla="*/ 59 w 118"/>
                  <a:gd name="T35" fmla="*/ 0 h 119"/>
                  <a:gd name="T36" fmla="*/ 59 w 118"/>
                  <a:gd name="T37" fmla="*/ 22 h 119"/>
                  <a:gd name="T38" fmla="*/ 97 w 118"/>
                  <a:gd name="T39" fmla="*/ 60 h 119"/>
                  <a:gd name="T40" fmla="*/ 59 w 118"/>
                  <a:gd name="T41" fmla="*/ 97 h 119"/>
                  <a:gd name="T42" fmla="*/ 59 w 118"/>
                  <a:gd name="T43" fmla="*/ 119 h 119"/>
                  <a:gd name="T44" fmla="*/ 17 w 118"/>
                  <a:gd name="T45" fmla="*/ 89 h 119"/>
                  <a:gd name="T46" fmla="*/ 11 w 118"/>
                  <a:gd name="T47" fmla="*/ 95 h 119"/>
                  <a:gd name="T48" fmla="*/ 24 w 118"/>
                  <a:gd name="T49" fmla="*/ 108 h 119"/>
                  <a:gd name="T50" fmla="*/ 30 w 118"/>
                  <a:gd name="T51" fmla="*/ 102 h 119"/>
                  <a:gd name="T52" fmla="*/ 50 w 118"/>
                  <a:gd name="T53" fmla="*/ 110 h 119"/>
                  <a:gd name="T54" fmla="*/ 50 w 118"/>
                  <a:gd name="T55" fmla="*/ 119 h 119"/>
                  <a:gd name="T56" fmla="*/ 59 w 118"/>
                  <a:gd name="T57" fmla="*/ 119 h 119"/>
                  <a:gd name="T58" fmla="*/ 59 w 118"/>
                  <a:gd name="T59" fmla="*/ 97 h 119"/>
                  <a:gd name="T60" fmla="*/ 59 w 118"/>
                  <a:gd name="T61" fmla="*/ 97 h 119"/>
                  <a:gd name="T62" fmla="*/ 21 w 118"/>
                  <a:gd name="T63" fmla="*/ 60 h 119"/>
                  <a:gd name="T64" fmla="*/ 59 w 118"/>
                  <a:gd name="T65" fmla="*/ 22 h 119"/>
                  <a:gd name="T66" fmla="*/ 59 w 118"/>
                  <a:gd name="T67" fmla="*/ 22 h 119"/>
                  <a:gd name="T68" fmla="*/ 59 w 118"/>
                  <a:gd name="T69" fmla="*/ 22 h 119"/>
                  <a:gd name="T70" fmla="*/ 59 w 118"/>
                  <a:gd name="T71" fmla="*/ 0 h 119"/>
                  <a:gd name="T72" fmla="*/ 50 w 118"/>
                  <a:gd name="T73" fmla="*/ 0 h 119"/>
                  <a:gd name="T74" fmla="*/ 50 w 118"/>
                  <a:gd name="T75" fmla="*/ 9 h 119"/>
                  <a:gd name="T76" fmla="*/ 30 w 118"/>
                  <a:gd name="T77" fmla="*/ 17 h 119"/>
                  <a:gd name="T78" fmla="*/ 24 w 118"/>
                  <a:gd name="T79" fmla="*/ 11 h 119"/>
                  <a:gd name="T80" fmla="*/ 11 w 118"/>
                  <a:gd name="T81" fmla="*/ 24 h 119"/>
                  <a:gd name="T82" fmla="*/ 17 w 118"/>
                  <a:gd name="T83" fmla="*/ 31 h 119"/>
                  <a:gd name="T84" fmla="*/ 9 w 118"/>
                  <a:gd name="T85" fmla="*/ 50 h 119"/>
                  <a:gd name="T86" fmla="*/ 0 w 118"/>
                  <a:gd name="T87" fmla="*/ 50 h 119"/>
                  <a:gd name="T88" fmla="*/ 0 w 118"/>
                  <a:gd name="T89" fmla="*/ 69 h 119"/>
                  <a:gd name="T90" fmla="*/ 9 w 118"/>
                  <a:gd name="T91" fmla="*/ 69 h 119"/>
                  <a:gd name="T92" fmla="*/ 17 w 118"/>
                  <a:gd name="T93" fmla="*/ 8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8" h="119">
                    <a:moveTo>
                      <a:pt x="59" y="119"/>
                    </a:moveTo>
                    <a:cubicBezTo>
                      <a:pt x="68" y="119"/>
                      <a:pt x="68" y="119"/>
                      <a:pt x="68" y="119"/>
                    </a:cubicBezTo>
                    <a:cubicBezTo>
                      <a:pt x="68" y="110"/>
                      <a:pt x="68" y="110"/>
                      <a:pt x="68" y="110"/>
                    </a:cubicBezTo>
                    <a:cubicBezTo>
                      <a:pt x="76" y="109"/>
                      <a:pt x="82" y="106"/>
                      <a:pt x="88" y="102"/>
                    </a:cubicBezTo>
                    <a:cubicBezTo>
                      <a:pt x="94" y="108"/>
                      <a:pt x="94" y="108"/>
                      <a:pt x="94" y="108"/>
                    </a:cubicBezTo>
                    <a:cubicBezTo>
                      <a:pt x="108" y="95"/>
                      <a:pt x="108" y="95"/>
                      <a:pt x="108" y="95"/>
                    </a:cubicBezTo>
                    <a:cubicBezTo>
                      <a:pt x="101" y="89"/>
                      <a:pt x="101" y="89"/>
                      <a:pt x="101" y="89"/>
                    </a:cubicBezTo>
                    <a:cubicBezTo>
                      <a:pt x="105" y="83"/>
                      <a:pt x="108" y="76"/>
                      <a:pt x="109" y="69"/>
                    </a:cubicBezTo>
                    <a:cubicBezTo>
                      <a:pt x="118" y="69"/>
                      <a:pt x="118" y="69"/>
                      <a:pt x="118" y="69"/>
                    </a:cubicBezTo>
                    <a:cubicBezTo>
                      <a:pt x="118" y="50"/>
                      <a:pt x="118" y="50"/>
                      <a:pt x="118" y="50"/>
                    </a:cubicBezTo>
                    <a:cubicBezTo>
                      <a:pt x="109" y="50"/>
                      <a:pt x="109" y="50"/>
                      <a:pt x="109" y="50"/>
                    </a:cubicBezTo>
                    <a:cubicBezTo>
                      <a:pt x="108" y="43"/>
                      <a:pt x="105" y="36"/>
                      <a:pt x="101" y="31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94" y="11"/>
                      <a:pt x="94" y="11"/>
                      <a:pt x="94" y="11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2" y="13"/>
                      <a:pt x="76" y="11"/>
                      <a:pt x="68" y="9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80" y="22"/>
                      <a:pt x="97" y="39"/>
                      <a:pt x="97" y="60"/>
                    </a:cubicBezTo>
                    <a:cubicBezTo>
                      <a:pt x="97" y="81"/>
                      <a:pt x="80" y="97"/>
                      <a:pt x="59" y="97"/>
                    </a:cubicBezTo>
                    <a:lnTo>
                      <a:pt x="59" y="119"/>
                    </a:lnTo>
                    <a:close/>
                    <a:moveTo>
                      <a:pt x="17" y="89"/>
                    </a:moveTo>
                    <a:cubicBezTo>
                      <a:pt x="11" y="95"/>
                      <a:pt x="11" y="95"/>
                      <a:pt x="11" y="95"/>
                    </a:cubicBezTo>
                    <a:cubicBezTo>
                      <a:pt x="24" y="108"/>
                      <a:pt x="24" y="108"/>
                      <a:pt x="24" y="108"/>
                    </a:cubicBezTo>
                    <a:cubicBezTo>
                      <a:pt x="30" y="102"/>
                      <a:pt x="30" y="102"/>
                      <a:pt x="30" y="102"/>
                    </a:cubicBezTo>
                    <a:cubicBezTo>
                      <a:pt x="36" y="106"/>
                      <a:pt x="42" y="109"/>
                      <a:pt x="50" y="110"/>
                    </a:cubicBezTo>
                    <a:cubicBezTo>
                      <a:pt x="50" y="119"/>
                      <a:pt x="50" y="119"/>
                      <a:pt x="50" y="119"/>
                    </a:cubicBezTo>
                    <a:cubicBezTo>
                      <a:pt x="59" y="119"/>
                      <a:pt x="59" y="119"/>
                      <a:pt x="59" y="119"/>
                    </a:cubicBezTo>
                    <a:cubicBezTo>
                      <a:pt x="59" y="97"/>
                      <a:pt x="59" y="97"/>
                      <a:pt x="59" y="97"/>
                    </a:cubicBezTo>
                    <a:cubicBezTo>
                      <a:pt x="59" y="97"/>
                      <a:pt x="59" y="97"/>
                      <a:pt x="59" y="97"/>
                    </a:cubicBezTo>
                    <a:cubicBezTo>
                      <a:pt x="38" y="97"/>
                      <a:pt x="21" y="81"/>
                      <a:pt x="21" y="60"/>
                    </a:cubicBezTo>
                    <a:cubicBezTo>
                      <a:pt x="21" y="39"/>
                      <a:pt x="38" y="22"/>
                      <a:pt x="59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42" y="11"/>
                      <a:pt x="36" y="13"/>
                      <a:pt x="30" y="17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3" y="36"/>
                      <a:pt x="10" y="43"/>
                      <a:pt x="9" y="50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9" y="69"/>
                      <a:pt x="9" y="69"/>
                      <a:pt x="9" y="69"/>
                    </a:cubicBezTo>
                    <a:cubicBezTo>
                      <a:pt x="10" y="76"/>
                      <a:pt x="13" y="83"/>
                      <a:pt x="17" y="8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4" name="Freeform 60"/>
              <p:cNvSpPr>
                <a:spLocks noEditPoints="1"/>
              </p:cNvSpPr>
              <p:nvPr/>
            </p:nvSpPr>
            <p:spPr bwMode="auto">
              <a:xfrm>
                <a:off x="-1355725" y="3586163"/>
                <a:ext cx="300038" cy="300038"/>
              </a:xfrm>
              <a:custGeom>
                <a:avLst/>
                <a:gdLst>
                  <a:gd name="T0" fmla="*/ 74 w 80"/>
                  <a:gd name="T1" fmla="*/ 33 h 80"/>
                  <a:gd name="T2" fmla="*/ 80 w 80"/>
                  <a:gd name="T3" fmla="*/ 31 h 80"/>
                  <a:gd name="T4" fmla="*/ 74 w 80"/>
                  <a:gd name="T5" fmla="*/ 17 h 80"/>
                  <a:gd name="T6" fmla="*/ 68 w 80"/>
                  <a:gd name="T7" fmla="*/ 20 h 80"/>
                  <a:gd name="T8" fmla="*/ 60 w 80"/>
                  <a:gd name="T9" fmla="*/ 11 h 80"/>
                  <a:gd name="T10" fmla="*/ 62 w 80"/>
                  <a:gd name="T11" fmla="*/ 5 h 80"/>
                  <a:gd name="T12" fmla="*/ 48 w 80"/>
                  <a:gd name="T13" fmla="*/ 0 h 80"/>
                  <a:gd name="T14" fmla="*/ 46 w 80"/>
                  <a:gd name="T15" fmla="*/ 5 h 80"/>
                  <a:gd name="T16" fmla="*/ 40 w 80"/>
                  <a:gd name="T17" fmla="*/ 5 h 80"/>
                  <a:gd name="T18" fmla="*/ 40 w 80"/>
                  <a:gd name="T19" fmla="*/ 16 h 80"/>
                  <a:gd name="T20" fmla="*/ 62 w 80"/>
                  <a:gd name="T21" fmla="*/ 31 h 80"/>
                  <a:gd name="T22" fmla="*/ 49 w 80"/>
                  <a:gd name="T23" fmla="*/ 61 h 80"/>
                  <a:gd name="T24" fmla="*/ 49 w 80"/>
                  <a:gd name="T25" fmla="*/ 61 h 80"/>
                  <a:gd name="T26" fmla="*/ 40 w 80"/>
                  <a:gd name="T27" fmla="*/ 63 h 80"/>
                  <a:gd name="T28" fmla="*/ 40 w 80"/>
                  <a:gd name="T29" fmla="*/ 63 h 80"/>
                  <a:gd name="T30" fmla="*/ 40 w 80"/>
                  <a:gd name="T31" fmla="*/ 75 h 80"/>
                  <a:gd name="T32" fmla="*/ 46 w 80"/>
                  <a:gd name="T33" fmla="*/ 74 h 80"/>
                  <a:gd name="T34" fmla="*/ 49 w 80"/>
                  <a:gd name="T35" fmla="*/ 80 h 80"/>
                  <a:gd name="T36" fmla="*/ 63 w 80"/>
                  <a:gd name="T37" fmla="*/ 74 h 80"/>
                  <a:gd name="T38" fmla="*/ 60 w 80"/>
                  <a:gd name="T39" fmla="*/ 68 h 80"/>
                  <a:gd name="T40" fmla="*/ 69 w 80"/>
                  <a:gd name="T41" fmla="*/ 60 h 80"/>
                  <a:gd name="T42" fmla="*/ 74 w 80"/>
                  <a:gd name="T43" fmla="*/ 62 h 80"/>
                  <a:gd name="T44" fmla="*/ 80 w 80"/>
                  <a:gd name="T45" fmla="*/ 48 h 80"/>
                  <a:gd name="T46" fmla="*/ 74 w 80"/>
                  <a:gd name="T47" fmla="*/ 46 h 80"/>
                  <a:gd name="T48" fmla="*/ 74 w 80"/>
                  <a:gd name="T49" fmla="*/ 33 h 80"/>
                  <a:gd name="T50" fmla="*/ 40 w 80"/>
                  <a:gd name="T51" fmla="*/ 5 h 80"/>
                  <a:gd name="T52" fmla="*/ 33 w 80"/>
                  <a:gd name="T53" fmla="*/ 5 h 80"/>
                  <a:gd name="T54" fmla="*/ 31 w 80"/>
                  <a:gd name="T55" fmla="*/ 0 h 80"/>
                  <a:gd name="T56" fmla="*/ 17 w 80"/>
                  <a:gd name="T57" fmla="*/ 6 h 80"/>
                  <a:gd name="T58" fmla="*/ 20 w 80"/>
                  <a:gd name="T59" fmla="*/ 11 h 80"/>
                  <a:gd name="T60" fmla="*/ 11 w 80"/>
                  <a:gd name="T61" fmla="*/ 20 h 80"/>
                  <a:gd name="T62" fmla="*/ 5 w 80"/>
                  <a:gd name="T63" fmla="*/ 18 h 80"/>
                  <a:gd name="T64" fmla="*/ 0 w 80"/>
                  <a:gd name="T65" fmla="*/ 32 h 80"/>
                  <a:gd name="T66" fmla="*/ 5 w 80"/>
                  <a:gd name="T67" fmla="*/ 34 h 80"/>
                  <a:gd name="T68" fmla="*/ 6 w 80"/>
                  <a:gd name="T69" fmla="*/ 46 h 80"/>
                  <a:gd name="T70" fmla="*/ 0 w 80"/>
                  <a:gd name="T71" fmla="*/ 49 h 80"/>
                  <a:gd name="T72" fmla="*/ 6 w 80"/>
                  <a:gd name="T73" fmla="*/ 62 h 80"/>
                  <a:gd name="T74" fmla="*/ 11 w 80"/>
                  <a:gd name="T75" fmla="*/ 60 h 80"/>
                  <a:gd name="T76" fmla="*/ 20 w 80"/>
                  <a:gd name="T77" fmla="*/ 69 h 80"/>
                  <a:gd name="T78" fmla="*/ 18 w 80"/>
                  <a:gd name="T79" fmla="*/ 74 h 80"/>
                  <a:gd name="T80" fmla="*/ 32 w 80"/>
                  <a:gd name="T81" fmla="*/ 80 h 80"/>
                  <a:gd name="T82" fmla="*/ 34 w 80"/>
                  <a:gd name="T83" fmla="*/ 74 h 80"/>
                  <a:gd name="T84" fmla="*/ 40 w 80"/>
                  <a:gd name="T85" fmla="*/ 75 h 80"/>
                  <a:gd name="T86" fmla="*/ 40 w 80"/>
                  <a:gd name="T87" fmla="*/ 63 h 80"/>
                  <a:gd name="T88" fmla="*/ 18 w 80"/>
                  <a:gd name="T89" fmla="*/ 49 h 80"/>
                  <a:gd name="T90" fmla="*/ 31 w 80"/>
                  <a:gd name="T91" fmla="*/ 18 h 80"/>
                  <a:gd name="T92" fmla="*/ 40 w 80"/>
                  <a:gd name="T93" fmla="*/ 16 h 80"/>
                  <a:gd name="T94" fmla="*/ 40 w 80"/>
                  <a:gd name="T95" fmla="*/ 16 h 80"/>
                  <a:gd name="T96" fmla="*/ 40 w 80"/>
                  <a:gd name="T97" fmla="*/ 5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0" h="80">
                    <a:moveTo>
                      <a:pt x="74" y="33"/>
                    </a:moveTo>
                    <a:cubicBezTo>
                      <a:pt x="80" y="31"/>
                      <a:pt x="80" y="31"/>
                      <a:pt x="80" y="31"/>
                    </a:cubicBezTo>
                    <a:cubicBezTo>
                      <a:pt x="74" y="17"/>
                      <a:pt x="74" y="17"/>
                      <a:pt x="74" y="17"/>
                    </a:cubicBezTo>
                    <a:cubicBezTo>
                      <a:pt x="68" y="20"/>
                      <a:pt x="68" y="20"/>
                      <a:pt x="68" y="20"/>
                    </a:cubicBezTo>
                    <a:cubicBezTo>
                      <a:pt x="66" y="16"/>
                      <a:pt x="63" y="13"/>
                      <a:pt x="60" y="11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4" y="5"/>
                      <a:pt x="42" y="5"/>
                      <a:pt x="40" y="5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9" y="16"/>
                      <a:pt x="58" y="22"/>
                      <a:pt x="62" y="31"/>
                    </a:cubicBezTo>
                    <a:cubicBezTo>
                      <a:pt x="67" y="43"/>
                      <a:pt x="61" y="56"/>
                      <a:pt x="49" y="61"/>
                    </a:cubicBezTo>
                    <a:cubicBezTo>
                      <a:pt x="49" y="61"/>
                      <a:pt x="49" y="61"/>
                      <a:pt x="49" y="61"/>
                    </a:cubicBezTo>
                    <a:cubicBezTo>
                      <a:pt x="46" y="63"/>
                      <a:pt x="43" y="63"/>
                      <a:pt x="40" y="63"/>
                    </a:cubicBezTo>
                    <a:cubicBezTo>
                      <a:pt x="40" y="63"/>
                      <a:pt x="40" y="63"/>
                      <a:pt x="40" y="63"/>
                    </a:cubicBezTo>
                    <a:cubicBezTo>
                      <a:pt x="40" y="75"/>
                      <a:pt x="40" y="75"/>
                      <a:pt x="40" y="75"/>
                    </a:cubicBezTo>
                    <a:cubicBezTo>
                      <a:pt x="42" y="75"/>
                      <a:pt x="44" y="75"/>
                      <a:pt x="46" y="74"/>
                    </a:cubicBezTo>
                    <a:cubicBezTo>
                      <a:pt x="49" y="80"/>
                      <a:pt x="49" y="80"/>
                      <a:pt x="49" y="80"/>
                    </a:cubicBezTo>
                    <a:cubicBezTo>
                      <a:pt x="63" y="74"/>
                      <a:pt x="63" y="74"/>
                      <a:pt x="63" y="74"/>
                    </a:cubicBezTo>
                    <a:cubicBezTo>
                      <a:pt x="60" y="68"/>
                      <a:pt x="60" y="68"/>
                      <a:pt x="60" y="68"/>
                    </a:cubicBezTo>
                    <a:cubicBezTo>
                      <a:pt x="64" y="66"/>
                      <a:pt x="67" y="63"/>
                      <a:pt x="69" y="60"/>
                    </a:cubicBezTo>
                    <a:cubicBezTo>
                      <a:pt x="74" y="62"/>
                      <a:pt x="74" y="62"/>
                      <a:pt x="74" y="62"/>
                    </a:cubicBezTo>
                    <a:cubicBezTo>
                      <a:pt x="80" y="48"/>
                      <a:pt x="80" y="48"/>
                      <a:pt x="80" y="48"/>
                    </a:cubicBezTo>
                    <a:cubicBezTo>
                      <a:pt x="74" y="46"/>
                      <a:pt x="74" y="46"/>
                      <a:pt x="74" y="46"/>
                    </a:cubicBezTo>
                    <a:cubicBezTo>
                      <a:pt x="75" y="42"/>
                      <a:pt x="75" y="37"/>
                      <a:pt x="74" y="33"/>
                    </a:cubicBezTo>
                    <a:close/>
                    <a:moveTo>
                      <a:pt x="40" y="5"/>
                    </a:moveTo>
                    <a:cubicBezTo>
                      <a:pt x="38" y="5"/>
                      <a:pt x="36" y="5"/>
                      <a:pt x="33" y="5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16" y="14"/>
                      <a:pt x="13" y="17"/>
                      <a:pt x="11" y="20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5" y="34"/>
                      <a:pt x="5" y="34"/>
                      <a:pt x="5" y="34"/>
                    </a:cubicBezTo>
                    <a:cubicBezTo>
                      <a:pt x="5" y="38"/>
                      <a:pt x="5" y="42"/>
                      <a:pt x="6" y="46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11" y="60"/>
                      <a:pt x="11" y="60"/>
                      <a:pt x="11" y="60"/>
                    </a:cubicBezTo>
                    <a:cubicBezTo>
                      <a:pt x="14" y="63"/>
                      <a:pt x="17" y="66"/>
                      <a:pt x="20" y="69"/>
                    </a:cubicBezTo>
                    <a:cubicBezTo>
                      <a:pt x="18" y="74"/>
                      <a:pt x="18" y="74"/>
                      <a:pt x="18" y="74"/>
                    </a:cubicBezTo>
                    <a:cubicBezTo>
                      <a:pt x="32" y="80"/>
                      <a:pt x="32" y="80"/>
                      <a:pt x="32" y="80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36" y="75"/>
                      <a:pt x="38" y="75"/>
                      <a:pt x="40" y="75"/>
                    </a:cubicBezTo>
                    <a:cubicBezTo>
                      <a:pt x="40" y="63"/>
                      <a:pt x="40" y="63"/>
                      <a:pt x="40" y="63"/>
                    </a:cubicBezTo>
                    <a:cubicBezTo>
                      <a:pt x="31" y="63"/>
                      <a:pt x="22" y="58"/>
                      <a:pt x="18" y="49"/>
                    </a:cubicBezTo>
                    <a:cubicBezTo>
                      <a:pt x="13" y="37"/>
                      <a:pt x="19" y="23"/>
                      <a:pt x="31" y="18"/>
                    </a:cubicBezTo>
                    <a:cubicBezTo>
                      <a:pt x="34" y="17"/>
                      <a:pt x="37" y="16"/>
                      <a:pt x="40" y="16"/>
                    </a:cubicBezTo>
                    <a:cubicBezTo>
                      <a:pt x="40" y="16"/>
                      <a:pt x="40" y="16"/>
                      <a:pt x="40" y="16"/>
                    </a:cubicBezTo>
                    <a:lnTo>
                      <a:pt x="4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5" name="Rectangle 61"/>
              <p:cNvSpPr>
                <a:spLocks noChangeArrowheads="1"/>
              </p:cNvSpPr>
              <p:nvPr/>
            </p:nvSpPr>
            <p:spPr bwMode="auto">
              <a:xfrm>
                <a:off x="-3163888" y="6438900"/>
                <a:ext cx="82550" cy="5492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6" name="Rectangle 62"/>
              <p:cNvSpPr>
                <a:spLocks noChangeArrowheads="1"/>
              </p:cNvSpPr>
              <p:nvPr/>
            </p:nvSpPr>
            <p:spPr bwMode="auto">
              <a:xfrm>
                <a:off x="-3282950" y="6740525"/>
                <a:ext cx="82550" cy="2476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7" name="Rectangle 63"/>
              <p:cNvSpPr>
                <a:spLocks noChangeArrowheads="1"/>
              </p:cNvSpPr>
              <p:nvPr/>
            </p:nvSpPr>
            <p:spPr bwMode="auto">
              <a:xfrm>
                <a:off x="-3403600" y="6521450"/>
                <a:ext cx="82550" cy="4667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8" name="Rectangle 64"/>
              <p:cNvSpPr>
                <a:spLocks noChangeArrowheads="1"/>
              </p:cNvSpPr>
              <p:nvPr/>
            </p:nvSpPr>
            <p:spPr bwMode="auto">
              <a:xfrm>
                <a:off x="-3524250" y="6669088"/>
                <a:ext cx="82550" cy="3190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9" name="Rectangle 65"/>
              <p:cNvSpPr>
                <a:spLocks noChangeArrowheads="1"/>
              </p:cNvSpPr>
              <p:nvPr/>
            </p:nvSpPr>
            <p:spPr bwMode="auto">
              <a:xfrm>
                <a:off x="-3644900" y="6615113"/>
                <a:ext cx="82550" cy="3730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0" name="Rectangle 66"/>
              <p:cNvSpPr>
                <a:spLocks noChangeArrowheads="1"/>
              </p:cNvSpPr>
              <p:nvPr/>
            </p:nvSpPr>
            <p:spPr bwMode="auto">
              <a:xfrm>
                <a:off x="-3163888" y="6375400"/>
                <a:ext cx="82550" cy="381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1" name="Rectangle 67"/>
              <p:cNvSpPr>
                <a:spLocks noChangeArrowheads="1"/>
              </p:cNvSpPr>
              <p:nvPr/>
            </p:nvSpPr>
            <p:spPr bwMode="auto">
              <a:xfrm>
                <a:off x="-3403600" y="6461125"/>
                <a:ext cx="82550" cy="381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2" name="Rectangle 68"/>
              <p:cNvSpPr>
                <a:spLocks noChangeArrowheads="1"/>
              </p:cNvSpPr>
              <p:nvPr/>
            </p:nvSpPr>
            <p:spPr bwMode="auto">
              <a:xfrm>
                <a:off x="-3524250" y="6608763"/>
                <a:ext cx="82550" cy="365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3" name="Rectangle 69"/>
              <p:cNvSpPr>
                <a:spLocks noChangeArrowheads="1"/>
              </p:cNvSpPr>
              <p:nvPr/>
            </p:nvSpPr>
            <p:spPr bwMode="auto">
              <a:xfrm>
                <a:off x="-3644900" y="6556375"/>
                <a:ext cx="82550" cy="365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4" name="Rectangle 70"/>
              <p:cNvSpPr>
                <a:spLocks noChangeArrowheads="1"/>
              </p:cNvSpPr>
              <p:nvPr/>
            </p:nvSpPr>
            <p:spPr bwMode="auto">
              <a:xfrm>
                <a:off x="-3282950" y="6680200"/>
                <a:ext cx="82550" cy="365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5" name="Freeform 71"/>
              <p:cNvSpPr>
                <a:spLocks/>
              </p:cNvSpPr>
              <p:nvPr/>
            </p:nvSpPr>
            <p:spPr bwMode="auto">
              <a:xfrm>
                <a:off x="-3681281" y="3046413"/>
                <a:ext cx="560387" cy="331787"/>
              </a:xfrm>
              <a:custGeom>
                <a:avLst/>
                <a:gdLst>
                  <a:gd name="T0" fmla="*/ 84 w 149"/>
                  <a:gd name="T1" fmla="*/ 0 h 88"/>
                  <a:gd name="T2" fmla="*/ 84 w 149"/>
                  <a:gd name="T3" fmla="*/ 15 h 88"/>
                  <a:gd name="T4" fmla="*/ 0 w 149"/>
                  <a:gd name="T5" fmla="*/ 88 h 88"/>
                  <a:gd name="T6" fmla="*/ 84 w 149"/>
                  <a:gd name="T7" fmla="*/ 71 h 88"/>
                  <a:gd name="T8" fmla="*/ 84 w 149"/>
                  <a:gd name="T9" fmla="*/ 86 h 88"/>
                  <a:gd name="T10" fmla="*/ 149 w 149"/>
                  <a:gd name="T11" fmla="*/ 43 h 88"/>
                  <a:gd name="T12" fmla="*/ 84 w 149"/>
                  <a:gd name="T13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9" h="88">
                    <a:moveTo>
                      <a:pt x="84" y="0"/>
                    </a:moveTo>
                    <a:cubicBezTo>
                      <a:pt x="84" y="15"/>
                      <a:pt x="84" y="15"/>
                      <a:pt x="84" y="15"/>
                    </a:cubicBezTo>
                    <a:cubicBezTo>
                      <a:pt x="9" y="15"/>
                      <a:pt x="0" y="88"/>
                      <a:pt x="0" y="88"/>
                    </a:cubicBezTo>
                    <a:cubicBezTo>
                      <a:pt x="0" y="88"/>
                      <a:pt x="23" y="71"/>
                      <a:pt x="84" y="71"/>
                    </a:cubicBezTo>
                    <a:cubicBezTo>
                      <a:pt x="84" y="86"/>
                      <a:pt x="84" y="86"/>
                      <a:pt x="84" y="86"/>
                    </a:cubicBezTo>
                    <a:cubicBezTo>
                      <a:pt x="149" y="43"/>
                      <a:pt x="149" y="43"/>
                      <a:pt x="149" y="43"/>
                    </a:cubicBezTo>
                    <a:lnTo>
                      <a:pt x="8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6" name="Freeform 72"/>
              <p:cNvSpPr>
                <a:spLocks/>
              </p:cNvSpPr>
              <p:nvPr/>
            </p:nvSpPr>
            <p:spPr bwMode="auto">
              <a:xfrm>
                <a:off x="-3686250" y="3339336"/>
                <a:ext cx="557214" cy="330199"/>
              </a:xfrm>
              <a:custGeom>
                <a:avLst/>
                <a:gdLst>
                  <a:gd name="T0" fmla="*/ 65 w 148"/>
                  <a:gd name="T1" fmla="*/ 88 h 88"/>
                  <a:gd name="T2" fmla="*/ 65 w 148"/>
                  <a:gd name="T3" fmla="*/ 73 h 88"/>
                  <a:gd name="T4" fmla="*/ 148 w 148"/>
                  <a:gd name="T5" fmla="*/ 0 h 88"/>
                  <a:gd name="T6" fmla="*/ 65 w 148"/>
                  <a:gd name="T7" fmla="*/ 17 h 88"/>
                  <a:gd name="T8" fmla="*/ 65 w 148"/>
                  <a:gd name="T9" fmla="*/ 2 h 88"/>
                  <a:gd name="T10" fmla="*/ 0 w 148"/>
                  <a:gd name="T11" fmla="*/ 45 h 88"/>
                  <a:gd name="T12" fmla="*/ 65 w 148"/>
                  <a:gd name="T13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8" h="88">
                    <a:moveTo>
                      <a:pt x="65" y="88"/>
                    </a:moveTo>
                    <a:cubicBezTo>
                      <a:pt x="65" y="73"/>
                      <a:pt x="65" y="73"/>
                      <a:pt x="65" y="73"/>
                    </a:cubicBezTo>
                    <a:cubicBezTo>
                      <a:pt x="140" y="73"/>
                      <a:pt x="148" y="0"/>
                      <a:pt x="148" y="0"/>
                    </a:cubicBezTo>
                    <a:cubicBezTo>
                      <a:pt x="148" y="0"/>
                      <a:pt x="126" y="17"/>
                      <a:pt x="65" y="17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0" y="45"/>
                      <a:pt x="0" y="45"/>
                      <a:pt x="0" y="45"/>
                    </a:cubicBezTo>
                    <a:lnTo>
                      <a:pt x="65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7" name="Freeform 73"/>
              <p:cNvSpPr>
                <a:spLocks noEditPoints="1"/>
              </p:cNvSpPr>
              <p:nvPr/>
            </p:nvSpPr>
            <p:spPr bwMode="auto">
              <a:xfrm>
                <a:off x="-2119313" y="1884363"/>
                <a:ext cx="703263" cy="698500"/>
              </a:xfrm>
              <a:custGeom>
                <a:avLst/>
                <a:gdLst>
                  <a:gd name="T0" fmla="*/ 140 w 187"/>
                  <a:gd name="T1" fmla="*/ 174 h 186"/>
                  <a:gd name="T2" fmla="*/ 174 w 187"/>
                  <a:gd name="T3" fmla="*/ 140 h 186"/>
                  <a:gd name="T4" fmla="*/ 185 w 187"/>
                  <a:gd name="T5" fmla="*/ 112 h 186"/>
                  <a:gd name="T6" fmla="*/ 185 w 187"/>
                  <a:gd name="T7" fmla="*/ 74 h 186"/>
                  <a:gd name="T8" fmla="*/ 174 w 187"/>
                  <a:gd name="T9" fmla="*/ 47 h 186"/>
                  <a:gd name="T10" fmla="*/ 140 w 187"/>
                  <a:gd name="T11" fmla="*/ 12 h 186"/>
                  <a:gd name="T12" fmla="*/ 128 w 187"/>
                  <a:gd name="T13" fmla="*/ 6 h 186"/>
                  <a:gd name="T14" fmla="*/ 100 w 187"/>
                  <a:gd name="T15" fmla="*/ 0 h 186"/>
                  <a:gd name="T16" fmla="*/ 104 w 187"/>
                  <a:gd name="T17" fmla="*/ 9 h 186"/>
                  <a:gd name="T18" fmla="*/ 115 w 187"/>
                  <a:gd name="T19" fmla="*/ 9 h 186"/>
                  <a:gd name="T20" fmla="*/ 126 w 187"/>
                  <a:gd name="T21" fmla="*/ 12 h 186"/>
                  <a:gd name="T22" fmla="*/ 123 w 187"/>
                  <a:gd name="T23" fmla="*/ 14 h 186"/>
                  <a:gd name="T24" fmla="*/ 108 w 187"/>
                  <a:gd name="T25" fmla="*/ 20 h 186"/>
                  <a:gd name="T26" fmla="*/ 110 w 187"/>
                  <a:gd name="T27" fmla="*/ 29 h 186"/>
                  <a:gd name="T28" fmla="*/ 119 w 187"/>
                  <a:gd name="T29" fmla="*/ 36 h 186"/>
                  <a:gd name="T30" fmla="*/ 132 w 187"/>
                  <a:gd name="T31" fmla="*/ 18 h 186"/>
                  <a:gd name="T32" fmla="*/ 142 w 187"/>
                  <a:gd name="T33" fmla="*/ 21 h 186"/>
                  <a:gd name="T34" fmla="*/ 150 w 187"/>
                  <a:gd name="T35" fmla="*/ 25 h 186"/>
                  <a:gd name="T36" fmla="*/ 154 w 187"/>
                  <a:gd name="T37" fmla="*/ 38 h 186"/>
                  <a:gd name="T38" fmla="*/ 151 w 187"/>
                  <a:gd name="T39" fmla="*/ 45 h 186"/>
                  <a:gd name="T40" fmla="*/ 146 w 187"/>
                  <a:gd name="T41" fmla="*/ 40 h 186"/>
                  <a:gd name="T42" fmla="*/ 135 w 187"/>
                  <a:gd name="T43" fmla="*/ 41 h 186"/>
                  <a:gd name="T44" fmla="*/ 143 w 187"/>
                  <a:gd name="T45" fmla="*/ 46 h 186"/>
                  <a:gd name="T46" fmla="*/ 123 w 187"/>
                  <a:gd name="T47" fmla="*/ 54 h 186"/>
                  <a:gd name="T48" fmla="*/ 113 w 187"/>
                  <a:gd name="T49" fmla="*/ 60 h 186"/>
                  <a:gd name="T50" fmla="*/ 101 w 187"/>
                  <a:gd name="T51" fmla="*/ 72 h 186"/>
                  <a:gd name="T52" fmla="*/ 108 w 187"/>
                  <a:gd name="T53" fmla="*/ 110 h 186"/>
                  <a:gd name="T54" fmla="*/ 118 w 187"/>
                  <a:gd name="T55" fmla="*/ 113 h 186"/>
                  <a:gd name="T56" fmla="*/ 129 w 187"/>
                  <a:gd name="T57" fmla="*/ 116 h 186"/>
                  <a:gd name="T58" fmla="*/ 146 w 187"/>
                  <a:gd name="T59" fmla="*/ 126 h 186"/>
                  <a:gd name="T60" fmla="*/ 155 w 187"/>
                  <a:gd name="T61" fmla="*/ 135 h 186"/>
                  <a:gd name="T62" fmla="*/ 169 w 187"/>
                  <a:gd name="T63" fmla="*/ 139 h 186"/>
                  <a:gd name="T64" fmla="*/ 107 w 187"/>
                  <a:gd name="T65" fmla="*/ 163 h 186"/>
                  <a:gd name="T66" fmla="*/ 1 w 187"/>
                  <a:gd name="T67" fmla="*/ 79 h 186"/>
                  <a:gd name="T68" fmla="*/ 3 w 187"/>
                  <a:gd name="T69" fmla="*/ 116 h 186"/>
                  <a:gd name="T70" fmla="*/ 20 w 187"/>
                  <a:gd name="T71" fmla="*/ 151 h 186"/>
                  <a:gd name="T72" fmla="*/ 59 w 187"/>
                  <a:gd name="T73" fmla="*/ 180 h 186"/>
                  <a:gd name="T74" fmla="*/ 95 w 187"/>
                  <a:gd name="T75" fmla="*/ 148 h 186"/>
                  <a:gd name="T76" fmla="*/ 92 w 187"/>
                  <a:gd name="T77" fmla="*/ 133 h 186"/>
                  <a:gd name="T78" fmla="*/ 97 w 187"/>
                  <a:gd name="T79" fmla="*/ 119 h 186"/>
                  <a:gd name="T80" fmla="*/ 85 w 187"/>
                  <a:gd name="T81" fmla="*/ 115 h 186"/>
                  <a:gd name="T82" fmla="*/ 73 w 187"/>
                  <a:gd name="T83" fmla="*/ 107 h 186"/>
                  <a:gd name="T84" fmla="*/ 54 w 187"/>
                  <a:gd name="T85" fmla="*/ 99 h 186"/>
                  <a:gd name="T86" fmla="*/ 45 w 187"/>
                  <a:gd name="T87" fmla="*/ 83 h 186"/>
                  <a:gd name="T88" fmla="*/ 41 w 187"/>
                  <a:gd name="T89" fmla="*/ 81 h 186"/>
                  <a:gd name="T90" fmla="*/ 40 w 187"/>
                  <a:gd name="T91" fmla="*/ 84 h 186"/>
                  <a:gd name="T92" fmla="*/ 34 w 187"/>
                  <a:gd name="T93" fmla="*/ 69 h 186"/>
                  <a:gd name="T94" fmla="*/ 34 w 187"/>
                  <a:gd name="T95" fmla="*/ 53 h 186"/>
                  <a:gd name="T96" fmla="*/ 41 w 187"/>
                  <a:gd name="T97" fmla="*/ 36 h 186"/>
                  <a:gd name="T98" fmla="*/ 40 w 187"/>
                  <a:gd name="T99" fmla="*/ 26 h 186"/>
                  <a:gd name="T100" fmla="*/ 84 w 187"/>
                  <a:gd name="T101" fmla="*/ 7 h 186"/>
                  <a:gd name="T102" fmla="*/ 100 w 187"/>
                  <a:gd name="T103" fmla="*/ 0 h 186"/>
                  <a:gd name="T104" fmla="*/ 58 w 187"/>
                  <a:gd name="T105" fmla="*/ 7 h 186"/>
                  <a:gd name="T106" fmla="*/ 27 w 187"/>
                  <a:gd name="T107" fmla="*/ 27 h 186"/>
                  <a:gd name="T108" fmla="*/ 6 w 187"/>
                  <a:gd name="T109" fmla="*/ 59 h 186"/>
                  <a:gd name="T110" fmla="*/ 99 w 187"/>
                  <a:gd name="T111" fmla="*/ 117 h 186"/>
                  <a:gd name="T112" fmla="*/ 86 w 187"/>
                  <a:gd name="T113" fmla="*/ 103 h 186"/>
                  <a:gd name="T114" fmla="*/ 83 w 187"/>
                  <a:gd name="T115" fmla="*/ 94 h 186"/>
                  <a:gd name="T116" fmla="*/ 67 w 187"/>
                  <a:gd name="T117" fmla="*/ 97 h 186"/>
                  <a:gd name="T118" fmla="*/ 75 w 187"/>
                  <a:gd name="T119" fmla="*/ 77 h 186"/>
                  <a:gd name="T120" fmla="*/ 92 w 187"/>
                  <a:gd name="T121" fmla="*/ 77 h 186"/>
                  <a:gd name="T122" fmla="*/ 97 w 187"/>
                  <a:gd name="T123" fmla="*/ 77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7" h="186">
                    <a:moveTo>
                      <a:pt x="100" y="186"/>
                    </a:moveTo>
                    <a:cubicBezTo>
                      <a:pt x="105" y="186"/>
                      <a:pt x="109" y="185"/>
                      <a:pt x="114" y="184"/>
                    </a:cubicBezTo>
                    <a:cubicBezTo>
                      <a:pt x="117" y="183"/>
                      <a:pt x="120" y="183"/>
                      <a:pt x="123" y="182"/>
                    </a:cubicBezTo>
                    <a:cubicBezTo>
                      <a:pt x="125" y="181"/>
                      <a:pt x="126" y="181"/>
                      <a:pt x="128" y="180"/>
                    </a:cubicBezTo>
                    <a:cubicBezTo>
                      <a:pt x="130" y="179"/>
                      <a:pt x="133" y="178"/>
                      <a:pt x="136" y="176"/>
                    </a:cubicBezTo>
                    <a:cubicBezTo>
                      <a:pt x="137" y="176"/>
                      <a:pt x="139" y="175"/>
                      <a:pt x="140" y="174"/>
                    </a:cubicBezTo>
                    <a:cubicBezTo>
                      <a:pt x="146" y="171"/>
                      <a:pt x="151" y="167"/>
                      <a:pt x="156" y="162"/>
                    </a:cubicBezTo>
                    <a:cubicBezTo>
                      <a:pt x="157" y="161"/>
                      <a:pt x="158" y="160"/>
                      <a:pt x="159" y="159"/>
                    </a:cubicBezTo>
                    <a:cubicBezTo>
                      <a:pt x="160" y="158"/>
                      <a:pt x="161" y="157"/>
                      <a:pt x="162" y="156"/>
                    </a:cubicBezTo>
                    <a:cubicBezTo>
                      <a:pt x="164" y="154"/>
                      <a:pt x="165" y="152"/>
                      <a:pt x="167" y="151"/>
                    </a:cubicBezTo>
                    <a:cubicBezTo>
                      <a:pt x="169" y="148"/>
                      <a:pt x="171" y="145"/>
                      <a:pt x="173" y="142"/>
                    </a:cubicBezTo>
                    <a:cubicBezTo>
                      <a:pt x="173" y="141"/>
                      <a:pt x="174" y="140"/>
                      <a:pt x="174" y="140"/>
                    </a:cubicBezTo>
                    <a:cubicBezTo>
                      <a:pt x="175" y="138"/>
                      <a:pt x="176" y="137"/>
                      <a:pt x="177" y="136"/>
                    </a:cubicBezTo>
                    <a:cubicBezTo>
                      <a:pt x="177" y="135"/>
                      <a:pt x="177" y="134"/>
                      <a:pt x="178" y="134"/>
                    </a:cubicBezTo>
                    <a:cubicBezTo>
                      <a:pt x="178" y="132"/>
                      <a:pt x="179" y="131"/>
                      <a:pt x="179" y="129"/>
                    </a:cubicBezTo>
                    <a:cubicBezTo>
                      <a:pt x="180" y="128"/>
                      <a:pt x="181" y="127"/>
                      <a:pt x="181" y="125"/>
                    </a:cubicBezTo>
                    <a:cubicBezTo>
                      <a:pt x="182" y="122"/>
                      <a:pt x="183" y="119"/>
                      <a:pt x="184" y="116"/>
                    </a:cubicBezTo>
                    <a:cubicBezTo>
                      <a:pt x="184" y="115"/>
                      <a:pt x="185" y="113"/>
                      <a:pt x="185" y="112"/>
                    </a:cubicBezTo>
                    <a:cubicBezTo>
                      <a:pt x="185" y="110"/>
                      <a:pt x="185" y="109"/>
                      <a:pt x="186" y="107"/>
                    </a:cubicBezTo>
                    <a:cubicBezTo>
                      <a:pt x="186" y="106"/>
                      <a:pt x="186" y="104"/>
                      <a:pt x="186" y="103"/>
                    </a:cubicBezTo>
                    <a:cubicBezTo>
                      <a:pt x="187" y="99"/>
                      <a:pt x="187" y="96"/>
                      <a:pt x="187" y="93"/>
                    </a:cubicBezTo>
                    <a:cubicBezTo>
                      <a:pt x="187" y="90"/>
                      <a:pt x="187" y="87"/>
                      <a:pt x="186" y="83"/>
                    </a:cubicBezTo>
                    <a:cubicBezTo>
                      <a:pt x="186" y="82"/>
                      <a:pt x="186" y="80"/>
                      <a:pt x="186" y="79"/>
                    </a:cubicBezTo>
                    <a:cubicBezTo>
                      <a:pt x="185" y="77"/>
                      <a:pt x="185" y="76"/>
                      <a:pt x="185" y="74"/>
                    </a:cubicBezTo>
                    <a:cubicBezTo>
                      <a:pt x="185" y="73"/>
                      <a:pt x="184" y="71"/>
                      <a:pt x="184" y="70"/>
                    </a:cubicBezTo>
                    <a:cubicBezTo>
                      <a:pt x="183" y="67"/>
                      <a:pt x="182" y="64"/>
                      <a:pt x="181" y="61"/>
                    </a:cubicBezTo>
                    <a:cubicBezTo>
                      <a:pt x="181" y="60"/>
                      <a:pt x="181" y="60"/>
                      <a:pt x="180" y="59"/>
                    </a:cubicBezTo>
                    <a:cubicBezTo>
                      <a:pt x="179" y="57"/>
                      <a:pt x="179" y="55"/>
                      <a:pt x="178" y="53"/>
                    </a:cubicBezTo>
                    <a:cubicBezTo>
                      <a:pt x="177" y="52"/>
                      <a:pt x="177" y="51"/>
                      <a:pt x="177" y="51"/>
                    </a:cubicBezTo>
                    <a:cubicBezTo>
                      <a:pt x="176" y="49"/>
                      <a:pt x="175" y="48"/>
                      <a:pt x="174" y="47"/>
                    </a:cubicBezTo>
                    <a:cubicBezTo>
                      <a:pt x="172" y="43"/>
                      <a:pt x="170" y="39"/>
                      <a:pt x="167" y="35"/>
                    </a:cubicBezTo>
                    <a:cubicBezTo>
                      <a:pt x="165" y="34"/>
                      <a:pt x="164" y="32"/>
                      <a:pt x="162" y="30"/>
                    </a:cubicBezTo>
                    <a:cubicBezTo>
                      <a:pt x="161" y="29"/>
                      <a:pt x="160" y="28"/>
                      <a:pt x="159" y="27"/>
                    </a:cubicBezTo>
                    <a:cubicBezTo>
                      <a:pt x="158" y="26"/>
                      <a:pt x="157" y="25"/>
                      <a:pt x="156" y="24"/>
                    </a:cubicBezTo>
                    <a:cubicBezTo>
                      <a:pt x="154" y="22"/>
                      <a:pt x="152" y="20"/>
                      <a:pt x="149" y="18"/>
                    </a:cubicBezTo>
                    <a:cubicBezTo>
                      <a:pt x="146" y="16"/>
                      <a:pt x="143" y="14"/>
                      <a:pt x="140" y="12"/>
                    </a:cubicBezTo>
                    <a:cubicBezTo>
                      <a:pt x="139" y="11"/>
                      <a:pt x="137" y="11"/>
                      <a:pt x="136" y="10"/>
                    </a:cubicBezTo>
                    <a:cubicBezTo>
                      <a:pt x="135" y="10"/>
                      <a:pt x="135" y="9"/>
                      <a:pt x="134" y="9"/>
                    </a:cubicBezTo>
                    <a:cubicBezTo>
                      <a:pt x="133" y="9"/>
                      <a:pt x="133" y="8"/>
                      <a:pt x="132" y="8"/>
                    </a:cubicBezTo>
                    <a:cubicBezTo>
                      <a:pt x="131" y="8"/>
                      <a:pt x="131" y="8"/>
                      <a:pt x="131" y="7"/>
                    </a:cubicBezTo>
                    <a:cubicBezTo>
                      <a:pt x="130" y="7"/>
                      <a:pt x="129" y="7"/>
                      <a:pt x="128" y="6"/>
                    </a:cubicBezTo>
                    <a:cubicBezTo>
                      <a:pt x="128" y="6"/>
                      <a:pt x="128" y="6"/>
                      <a:pt x="128" y="6"/>
                    </a:cubicBezTo>
                    <a:cubicBezTo>
                      <a:pt x="126" y="6"/>
                      <a:pt x="125" y="5"/>
                      <a:pt x="124" y="5"/>
                    </a:cubicBezTo>
                    <a:cubicBezTo>
                      <a:pt x="124" y="5"/>
                      <a:pt x="124" y="5"/>
                      <a:pt x="123" y="5"/>
                    </a:cubicBezTo>
                    <a:cubicBezTo>
                      <a:pt x="121" y="4"/>
                      <a:pt x="118" y="3"/>
                      <a:pt x="115" y="2"/>
                    </a:cubicBezTo>
                    <a:cubicBezTo>
                      <a:pt x="114" y="2"/>
                      <a:pt x="113" y="2"/>
                      <a:pt x="112" y="2"/>
                    </a:cubicBezTo>
                    <a:cubicBezTo>
                      <a:pt x="111" y="1"/>
                      <a:pt x="111" y="1"/>
                      <a:pt x="110" y="1"/>
                    </a:cubicBezTo>
                    <a:cubicBezTo>
                      <a:pt x="107" y="1"/>
                      <a:pt x="103" y="0"/>
                      <a:pt x="100" y="0"/>
                    </a:cubicBezTo>
                    <a:cubicBezTo>
                      <a:pt x="100" y="5"/>
                      <a:pt x="100" y="5"/>
                      <a:pt x="100" y="5"/>
                    </a:cubicBezTo>
                    <a:cubicBezTo>
                      <a:pt x="104" y="5"/>
                      <a:pt x="107" y="6"/>
                      <a:pt x="111" y="6"/>
                    </a:cubicBezTo>
                    <a:cubicBezTo>
                      <a:pt x="111" y="7"/>
                      <a:pt x="110" y="7"/>
                      <a:pt x="109" y="7"/>
                    </a:cubicBezTo>
                    <a:cubicBezTo>
                      <a:pt x="109" y="7"/>
                      <a:pt x="108" y="8"/>
                      <a:pt x="108" y="8"/>
                    </a:cubicBezTo>
                    <a:cubicBezTo>
                      <a:pt x="106" y="8"/>
                      <a:pt x="104" y="8"/>
                      <a:pt x="103" y="8"/>
                    </a:cubicBezTo>
                    <a:cubicBezTo>
                      <a:pt x="103" y="8"/>
                      <a:pt x="104" y="9"/>
                      <a:pt x="104" y="9"/>
                    </a:cubicBezTo>
                    <a:cubicBezTo>
                      <a:pt x="106" y="10"/>
                      <a:pt x="107" y="10"/>
                      <a:pt x="109" y="10"/>
                    </a:cubicBezTo>
                    <a:cubicBezTo>
                      <a:pt x="110" y="10"/>
                      <a:pt x="111" y="10"/>
                      <a:pt x="112" y="9"/>
                    </a:cubicBezTo>
                    <a:cubicBezTo>
                      <a:pt x="112" y="9"/>
                      <a:pt x="112" y="8"/>
                      <a:pt x="113" y="8"/>
                    </a:cubicBezTo>
                    <a:cubicBezTo>
                      <a:pt x="113" y="7"/>
                      <a:pt x="113" y="7"/>
                      <a:pt x="114" y="7"/>
                    </a:cubicBezTo>
                    <a:cubicBezTo>
                      <a:pt x="115" y="7"/>
                      <a:pt x="116" y="7"/>
                      <a:pt x="117" y="8"/>
                    </a:cubicBezTo>
                    <a:cubicBezTo>
                      <a:pt x="116" y="8"/>
                      <a:pt x="115" y="8"/>
                      <a:pt x="115" y="9"/>
                    </a:cubicBezTo>
                    <a:cubicBezTo>
                      <a:pt x="116" y="10"/>
                      <a:pt x="118" y="9"/>
                      <a:pt x="118" y="8"/>
                    </a:cubicBezTo>
                    <a:cubicBezTo>
                      <a:pt x="119" y="8"/>
                      <a:pt x="119" y="8"/>
                      <a:pt x="119" y="8"/>
                    </a:cubicBezTo>
                    <a:cubicBezTo>
                      <a:pt x="120" y="9"/>
                      <a:pt x="122" y="9"/>
                      <a:pt x="123" y="10"/>
                    </a:cubicBezTo>
                    <a:cubicBezTo>
                      <a:pt x="125" y="11"/>
                      <a:pt x="127" y="11"/>
                      <a:pt x="129" y="12"/>
                    </a:cubicBezTo>
                    <a:cubicBezTo>
                      <a:pt x="129" y="12"/>
                      <a:pt x="128" y="13"/>
                      <a:pt x="128" y="13"/>
                    </a:cubicBezTo>
                    <a:cubicBezTo>
                      <a:pt x="127" y="13"/>
                      <a:pt x="127" y="12"/>
                      <a:pt x="126" y="12"/>
                    </a:cubicBezTo>
                    <a:cubicBezTo>
                      <a:pt x="126" y="13"/>
                      <a:pt x="127" y="13"/>
                      <a:pt x="128" y="14"/>
                    </a:cubicBezTo>
                    <a:cubicBezTo>
                      <a:pt x="129" y="15"/>
                      <a:pt x="129" y="15"/>
                      <a:pt x="130" y="16"/>
                    </a:cubicBezTo>
                    <a:cubicBezTo>
                      <a:pt x="129" y="18"/>
                      <a:pt x="128" y="16"/>
                      <a:pt x="126" y="16"/>
                    </a:cubicBezTo>
                    <a:cubicBezTo>
                      <a:pt x="125" y="16"/>
                      <a:pt x="123" y="19"/>
                      <a:pt x="122" y="16"/>
                    </a:cubicBezTo>
                    <a:cubicBezTo>
                      <a:pt x="122" y="15"/>
                      <a:pt x="123" y="15"/>
                      <a:pt x="124" y="14"/>
                    </a:cubicBezTo>
                    <a:cubicBezTo>
                      <a:pt x="123" y="14"/>
                      <a:pt x="123" y="14"/>
                      <a:pt x="123" y="14"/>
                    </a:cubicBezTo>
                    <a:cubicBezTo>
                      <a:pt x="122" y="14"/>
                      <a:pt x="122" y="15"/>
                      <a:pt x="121" y="15"/>
                    </a:cubicBezTo>
                    <a:cubicBezTo>
                      <a:pt x="121" y="15"/>
                      <a:pt x="120" y="16"/>
                      <a:pt x="119" y="16"/>
                    </a:cubicBezTo>
                    <a:cubicBezTo>
                      <a:pt x="119" y="16"/>
                      <a:pt x="118" y="16"/>
                      <a:pt x="117" y="16"/>
                    </a:cubicBezTo>
                    <a:cubicBezTo>
                      <a:pt x="116" y="16"/>
                      <a:pt x="115" y="17"/>
                      <a:pt x="114" y="18"/>
                    </a:cubicBezTo>
                    <a:cubicBezTo>
                      <a:pt x="113" y="18"/>
                      <a:pt x="113" y="18"/>
                      <a:pt x="112" y="18"/>
                    </a:cubicBezTo>
                    <a:cubicBezTo>
                      <a:pt x="111" y="18"/>
                      <a:pt x="110" y="19"/>
                      <a:pt x="108" y="20"/>
                    </a:cubicBezTo>
                    <a:cubicBezTo>
                      <a:pt x="107" y="20"/>
                      <a:pt x="106" y="21"/>
                      <a:pt x="105" y="22"/>
                    </a:cubicBezTo>
                    <a:cubicBezTo>
                      <a:pt x="104" y="22"/>
                      <a:pt x="103" y="24"/>
                      <a:pt x="103" y="24"/>
                    </a:cubicBezTo>
                    <a:cubicBezTo>
                      <a:pt x="103" y="25"/>
                      <a:pt x="105" y="25"/>
                      <a:pt x="105" y="25"/>
                    </a:cubicBezTo>
                    <a:cubicBezTo>
                      <a:pt x="105" y="26"/>
                      <a:pt x="104" y="27"/>
                      <a:pt x="104" y="27"/>
                    </a:cubicBezTo>
                    <a:cubicBezTo>
                      <a:pt x="105" y="28"/>
                      <a:pt x="106" y="27"/>
                      <a:pt x="107" y="27"/>
                    </a:cubicBezTo>
                    <a:cubicBezTo>
                      <a:pt x="108" y="27"/>
                      <a:pt x="109" y="29"/>
                      <a:pt x="110" y="29"/>
                    </a:cubicBezTo>
                    <a:cubicBezTo>
                      <a:pt x="111" y="30"/>
                      <a:pt x="112" y="30"/>
                      <a:pt x="113" y="31"/>
                    </a:cubicBezTo>
                    <a:cubicBezTo>
                      <a:pt x="115" y="31"/>
                      <a:pt x="116" y="30"/>
                      <a:pt x="117" y="31"/>
                    </a:cubicBezTo>
                    <a:cubicBezTo>
                      <a:pt x="117" y="32"/>
                      <a:pt x="115" y="33"/>
                      <a:pt x="115" y="33"/>
                    </a:cubicBezTo>
                    <a:cubicBezTo>
                      <a:pt x="116" y="34"/>
                      <a:pt x="115" y="35"/>
                      <a:pt x="115" y="36"/>
                    </a:cubicBezTo>
                    <a:cubicBezTo>
                      <a:pt x="115" y="36"/>
                      <a:pt x="115" y="37"/>
                      <a:pt x="116" y="38"/>
                    </a:cubicBezTo>
                    <a:cubicBezTo>
                      <a:pt x="117" y="38"/>
                      <a:pt x="119" y="37"/>
                      <a:pt x="119" y="36"/>
                    </a:cubicBezTo>
                    <a:cubicBezTo>
                      <a:pt x="120" y="34"/>
                      <a:pt x="119" y="33"/>
                      <a:pt x="120" y="32"/>
                    </a:cubicBezTo>
                    <a:cubicBezTo>
                      <a:pt x="125" y="32"/>
                      <a:pt x="129" y="30"/>
                      <a:pt x="129" y="25"/>
                    </a:cubicBezTo>
                    <a:cubicBezTo>
                      <a:pt x="129" y="24"/>
                      <a:pt x="128" y="24"/>
                      <a:pt x="128" y="23"/>
                    </a:cubicBezTo>
                    <a:cubicBezTo>
                      <a:pt x="129" y="23"/>
                      <a:pt x="130" y="22"/>
                      <a:pt x="130" y="21"/>
                    </a:cubicBezTo>
                    <a:cubicBezTo>
                      <a:pt x="130" y="21"/>
                      <a:pt x="131" y="20"/>
                      <a:pt x="131" y="20"/>
                    </a:cubicBezTo>
                    <a:cubicBezTo>
                      <a:pt x="131" y="19"/>
                      <a:pt x="132" y="18"/>
                      <a:pt x="132" y="18"/>
                    </a:cubicBezTo>
                    <a:cubicBezTo>
                      <a:pt x="132" y="18"/>
                      <a:pt x="132" y="18"/>
                      <a:pt x="132" y="18"/>
                    </a:cubicBezTo>
                    <a:cubicBezTo>
                      <a:pt x="133" y="18"/>
                      <a:pt x="133" y="18"/>
                      <a:pt x="134" y="18"/>
                    </a:cubicBezTo>
                    <a:cubicBezTo>
                      <a:pt x="134" y="18"/>
                      <a:pt x="135" y="19"/>
                      <a:pt x="136" y="19"/>
                    </a:cubicBezTo>
                    <a:cubicBezTo>
                      <a:pt x="137" y="19"/>
                      <a:pt x="137" y="18"/>
                      <a:pt x="138" y="18"/>
                    </a:cubicBezTo>
                    <a:cubicBezTo>
                      <a:pt x="139" y="19"/>
                      <a:pt x="139" y="20"/>
                      <a:pt x="140" y="20"/>
                    </a:cubicBezTo>
                    <a:cubicBezTo>
                      <a:pt x="141" y="21"/>
                      <a:pt x="142" y="21"/>
                      <a:pt x="142" y="21"/>
                    </a:cubicBezTo>
                    <a:cubicBezTo>
                      <a:pt x="142" y="22"/>
                      <a:pt x="141" y="22"/>
                      <a:pt x="141" y="23"/>
                    </a:cubicBezTo>
                    <a:cubicBezTo>
                      <a:pt x="141" y="23"/>
                      <a:pt x="141" y="23"/>
                      <a:pt x="141" y="23"/>
                    </a:cubicBezTo>
                    <a:cubicBezTo>
                      <a:pt x="141" y="24"/>
                      <a:pt x="142" y="25"/>
                      <a:pt x="142" y="25"/>
                    </a:cubicBezTo>
                    <a:cubicBezTo>
                      <a:pt x="143" y="25"/>
                      <a:pt x="144" y="25"/>
                      <a:pt x="145" y="25"/>
                    </a:cubicBezTo>
                    <a:cubicBezTo>
                      <a:pt x="146" y="24"/>
                      <a:pt x="146" y="23"/>
                      <a:pt x="147" y="23"/>
                    </a:cubicBezTo>
                    <a:cubicBezTo>
                      <a:pt x="148" y="24"/>
                      <a:pt x="149" y="24"/>
                      <a:pt x="150" y="25"/>
                    </a:cubicBezTo>
                    <a:cubicBezTo>
                      <a:pt x="150" y="26"/>
                      <a:pt x="150" y="26"/>
                      <a:pt x="150" y="26"/>
                    </a:cubicBezTo>
                    <a:cubicBezTo>
                      <a:pt x="150" y="27"/>
                      <a:pt x="150" y="28"/>
                      <a:pt x="150" y="29"/>
                    </a:cubicBezTo>
                    <a:cubicBezTo>
                      <a:pt x="150" y="31"/>
                      <a:pt x="152" y="31"/>
                      <a:pt x="153" y="32"/>
                    </a:cubicBezTo>
                    <a:cubicBezTo>
                      <a:pt x="154" y="32"/>
                      <a:pt x="154" y="33"/>
                      <a:pt x="154" y="33"/>
                    </a:cubicBezTo>
                    <a:cubicBezTo>
                      <a:pt x="155" y="34"/>
                      <a:pt x="155" y="34"/>
                      <a:pt x="155" y="34"/>
                    </a:cubicBezTo>
                    <a:cubicBezTo>
                      <a:pt x="155" y="36"/>
                      <a:pt x="154" y="36"/>
                      <a:pt x="154" y="38"/>
                    </a:cubicBezTo>
                    <a:cubicBezTo>
                      <a:pt x="154" y="39"/>
                      <a:pt x="153" y="39"/>
                      <a:pt x="153" y="40"/>
                    </a:cubicBezTo>
                    <a:cubicBezTo>
                      <a:pt x="153" y="41"/>
                      <a:pt x="155" y="40"/>
                      <a:pt x="156" y="41"/>
                    </a:cubicBezTo>
                    <a:cubicBezTo>
                      <a:pt x="156" y="42"/>
                      <a:pt x="156" y="43"/>
                      <a:pt x="155" y="44"/>
                    </a:cubicBezTo>
                    <a:cubicBezTo>
                      <a:pt x="156" y="44"/>
                      <a:pt x="156" y="46"/>
                      <a:pt x="155" y="46"/>
                    </a:cubicBezTo>
                    <a:cubicBezTo>
                      <a:pt x="154" y="46"/>
                      <a:pt x="154" y="45"/>
                      <a:pt x="153" y="45"/>
                    </a:cubicBezTo>
                    <a:cubicBezTo>
                      <a:pt x="152" y="45"/>
                      <a:pt x="152" y="45"/>
                      <a:pt x="151" y="45"/>
                    </a:cubicBezTo>
                    <a:cubicBezTo>
                      <a:pt x="151" y="45"/>
                      <a:pt x="150" y="44"/>
                      <a:pt x="150" y="44"/>
                    </a:cubicBezTo>
                    <a:cubicBezTo>
                      <a:pt x="148" y="44"/>
                      <a:pt x="147" y="45"/>
                      <a:pt x="146" y="44"/>
                    </a:cubicBezTo>
                    <a:cubicBezTo>
                      <a:pt x="147" y="42"/>
                      <a:pt x="149" y="41"/>
                      <a:pt x="151" y="39"/>
                    </a:cubicBezTo>
                    <a:cubicBezTo>
                      <a:pt x="151" y="39"/>
                      <a:pt x="152" y="39"/>
                      <a:pt x="152" y="38"/>
                    </a:cubicBezTo>
                    <a:cubicBezTo>
                      <a:pt x="151" y="37"/>
                      <a:pt x="150" y="38"/>
                      <a:pt x="149" y="38"/>
                    </a:cubicBezTo>
                    <a:cubicBezTo>
                      <a:pt x="148" y="39"/>
                      <a:pt x="147" y="39"/>
                      <a:pt x="146" y="40"/>
                    </a:cubicBezTo>
                    <a:cubicBezTo>
                      <a:pt x="145" y="40"/>
                      <a:pt x="142" y="39"/>
                      <a:pt x="141" y="40"/>
                    </a:cubicBezTo>
                    <a:cubicBezTo>
                      <a:pt x="141" y="41"/>
                      <a:pt x="143" y="40"/>
                      <a:pt x="142" y="42"/>
                    </a:cubicBezTo>
                    <a:cubicBezTo>
                      <a:pt x="142" y="42"/>
                      <a:pt x="141" y="42"/>
                      <a:pt x="141" y="41"/>
                    </a:cubicBezTo>
                    <a:cubicBezTo>
                      <a:pt x="140" y="41"/>
                      <a:pt x="140" y="40"/>
                      <a:pt x="140" y="40"/>
                    </a:cubicBezTo>
                    <a:cubicBezTo>
                      <a:pt x="140" y="40"/>
                      <a:pt x="138" y="39"/>
                      <a:pt x="137" y="40"/>
                    </a:cubicBezTo>
                    <a:cubicBezTo>
                      <a:pt x="136" y="40"/>
                      <a:pt x="135" y="40"/>
                      <a:pt x="135" y="41"/>
                    </a:cubicBezTo>
                    <a:cubicBezTo>
                      <a:pt x="136" y="42"/>
                      <a:pt x="138" y="41"/>
                      <a:pt x="138" y="42"/>
                    </a:cubicBezTo>
                    <a:cubicBezTo>
                      <a:pt x="138" y="43"/>
                      <a:pt x="136" y="44"/>
                      <a:pt x="136" y="46"/>
                    </a:cubicBezTo>
                    <a:cubicBezTo>
                      <a:pt x="136" y="46"/>
                      <a:pt x="137" y="47"/>
                      <a:pt x="138" y="47"/>
                    </a:cubicBezTo>
                    <a:cubicBezTo>
                      <a:pt x="138" y="48"/>
                      <a:pt x="139" y="47"/>
                      <a:pt x="139" y="47"/>
                    </a:cubicBezTo>
                    <a:cubicBezTo>
                      <a:pt x="140" y="47"/>
                      <a:pt x="140" y="48"/>
                      <a:pt x="140" y="48"/>
                    </a:cubicBezTo>
                    <a:cubicBezTo>
                      <a:pt x="141" y="47"/>
                      <a:pt x="142" y="46"/>
                      <a:pt x="143" y="46"/>
                    </a:cubicBezTo>
                    <a:cubicBezTo>
                      <a:pt x="144" y="48"/>
                      <a:pt x="142" y="48"/>
                      <a:pt x="140" y="49"/>
                    </a:cubicBezTo>
                    <a:cubicBezTo>
                      <a:pt x="139" y="49"/>
                      <a:pt x="137" y="50"/>
                      <a:pt x="135" y="50"/>
                    </a:cubicBezTo>
                    <a:cubicBezTo>
                      <a:pt x="135" y="51"/>
                      <a:pt x="132" y="53"/>
                      <a:pt x="132" y="51"/>
                    </a:cubicBezTo>
                    <a:cubicBezTo>
                      <a:pt x="132" y="50"/>
                      <a:pt x="133" y="50"/>
                      <a:pt x="133" y="49"/>
                    </a:cubicBezTo>
                    <a:cubicBezTo>
                      <a:pt x="132" y="49"/>
                      <a:pt x="130" y="50"/>
                      <a:pt x="129" y="50"/>
                    </a:cubicBezTo>
                    <a:cubicBezTo>
                      <a:pt x="127" y="51"/>
                      <a:pt x="124" y="51"/>
                      <a:pt x="123" y="54"/>
                    </a:cubicBezTo>
                    <a:cubicBezTo>
                      <a:pt x="123" y="54"/>
                      <a:pt x="123" y="55"/>
                      <a:pt x="123" y="55"/>
                    </a:cubicBezTo>
                    <a:cubicBezTo>
                      <a:pt x="123" y="56"/>
                      <a:pt x="121" y="56"/>
                      <a:pt x="121" y="56"/>
                    </a:cubicBezTo>
                    <a:cubicBezTo>
                      <a:pt x="120" y="56"/>
                      <a:pt x="119" y="57"/>
                      <a:pt x="118" y="57"/>
                    </a:cubicBezTo>
                    <a:cubicBezTo>
                      <a:pt x="118" y="57"/>
                      <a:pt x="117" y="57"/>
                      <a:pt x="117" y="57"/>
                    </a:cubicBezTo>
                    <a:cubicBezTo>
                      <a:pt x="116" y="58"/>
                      <a:pt x="116" y="59"/>
                      <a:pt x="115" y="59"/>
                    </a:cubicBezTo>
                    <a:cubicBezTo>
                      <a:pt x="114" y="60"/>
                      <a:pt x="114" y="60"/>
                      <a:pt x="113" y="60"/>
                    </a:cubicBezTo>
                    <a:cubicBezTo>
                      <a:pt x="113" y="61"/>
                      <a:pt x="113" y="62"/>
                      <a:pt x="112" y="62"/>
                    </a:cubicBezTo>
                    <a:cubicBezTo>
                      <a:pt x="111" y="62"/>
                      <a:pt x="111" y="62"/>
                      <a:pt x="110" y="62"/>
                    </a:cubicBezTo>
                    <a:cubicBezTo>
                      <a:pt x="110" y="63"/>
                      <a:pt x="111" y="65"/>
                      <a:pt x="110" y="66"/>
                    </a:cubicBezTo>
                    <a:cubicBezTo>
                      <a:pt x="109" y="67"/>
                      <a:pt x="108" y="68"/>
                      <a:pt x="106" y="69"/>
                    </a:cubicBezTo>
                    <a:cubicBezTo>
                      <a:pt x="105" y="69"/>
                      <a:pt x="105" y="69"/>
                      <a:pt x="103" y="70"/>
                    </a:cubicBezTo>
                    <a:cubicBezTo>
                      <a:pt x="103" y="70"/>
                      <a:pt x="102" y="71"/>
                      <a:pt x="101" y="72"/>
                    </a:cubicBezTo>
                    <a:cubicBezTo>
                      <a:pt x="101" y="72"/>
                      <a:pt x="100" y="72"/>
                      <a:pt x="100" y="73"/>
                    </a:cubicBezTo>
                    <a:cubicBezTo>
                      <a:pt x="100" y="116"/>
                      <a:pt x="100" y="116"/>
                      <a:pt x="100" y="116"/>
                    </a:cubicBezTo>
                    <a:cubicBezTo>
                      <a:pt x="100" y="116"/>
                      <a:pt x="101" y="115"/>
                      <a:pt x="101" y="115"/>
                    </a:cubicBezTo>
                    <a:cubicBezTo>
                      <a:pt x="102" y="114"/>
                      <a:pt x="102" y="113"/>
                      <a:pt x="103" y="112"/>
                    </a:cubicBezTo>
                    <a:cubicBezTo>
                      <a:pt x="104" y="112"/>
                      <a:pt x="105" y="112"/>
                      <a:pt x="106" y="111"/>
                    </a:cubicBezTo>
                    <a:cubicBezTo>
                      <a:pt x="107" y="111"/>
                      <a:pt x="107" y="111"/>
                      <a:pt x="108" y="110"/>
                    </a:cubicBezTo>
                    <a:cubicBezTo>
                      <a:pt x="108" y="110"/>
                      <a:pt x="109" y="109"/>
                      <a:pt x="109" y="110"/>
                    </a:cubicBezTo>
                    <a:cubicBezTo>
                      <a:pt x="110" y="111"/>
                      <a:pt x="108" y="111"/>
                      <a:pt x="109" y="112"/>
                    </a:cubicBezTo>
                    <a:cubicBezTo>
                      <a:pt x="110" y="113"/>
                      <a:pt x="111" y="111"/>
                      <a:pt x="112" y="111"/>
                    </a:cubicBezTo>
                    <a:cubicBezTo>
                      <a:pt x="112" y="111"/>
                      <a:pt x="114" y="111"/>
                      <a:pt x="114" y="112"/>
                    </a:cubicBezTo>
                    <a:cubicBezTo>
                      <a:pt x="115" y="112"/>
                      <a:pt x="115" y="113"/>
                      <a:pt x="116" y="113"/>
                    </a:cubicBezTo>
                    <a:cubicBezTo>
                      <a:pt x="117" y="113"/>
                      <a:pt x="117" y="113"/>
                      <a:pt x="118" y="113"/>
                    </a:cubicBezTo>
                    <a:cubicBezTo>
                      <a:pt x="119" y="113"/>
                      <a:pt x="120" y="114"/>
                      <a:pt x="121" y="114"/>
                    </a:cubicBezTo>
                    <a:cubicBezTo>
                      <a:pt x="122" y="114"/>
                      <a:pt x="122" y="113"/>
                      <a:pt x="123" y="113"/>
                    </a:cubicBezTo>
                    <a:cubicBezTo>
                      <a:pt x="125" y="112"/>
                      <a:pt x="125" y="113"/>
                      <a:pt x="126" y="114"/>
                    </a:cubicBezTo>
                    <a:cubicBezTo>
                      <a:pt x="127" y="114"/>
                      <a:pt x="127" y="113"/>
                      <a:pt x="128" y="113"/>
                    </a:cubicBezTo>
                    <a:cubicBezTo>
                      <a:pt x="127" y="114"/>
                      <a:pt x="128" y="115"/>
                      <a:pt x="128" y="115"/>
                    </a:cubicBezTo>
                    <a:cubicBezTo>
                      <a:pt x="129" y="116"/>
                      <a:pt x="128" y="116"/>
                      <a:pt x="129" y="116"/>
                    </a:cubicBezTo>
                    <a:cubicBezTo>
                      <a:pt x="129" y="117"/>
                      <a:pt x="130" y="117"/>
                      <a:pt x="131" y="117"/>
                    </a:cubicBezTo>
                    <a:cubicBezTo>
                      <a:pt x="132" y="118"/>
                      <a:pt x="132" y="119"/>
                      <a:pt x="133" y="120"/>
                    </a:cubicBezTo>
                    <a:cubicBezTo>
                      <a:pt x="134" y="121"/>
                      <a:pt x="135" y="122"/>
                      <a:pt x="136" y="122"/>
                    </a:cubicBezTo>
                    <a:cubicBezTo>
                      <a:pt x="137" y="122"/>
                      <a:pt x="138" y="121"/>
                      <a:pt x="139" y="121"/>
                    </a:cubicBezTo>
                    <a:cubicBezTo>
                      <a:pt x="141" y="122"/>
                      <a:pt x="143" y="123"/>
                      <a:pt x="144" y="124"/>
                    </a:cubicBezTo>
                    <a:cubicBezTo>
                      <a:pt x="145" y="124"/>
                      <a:pt x="146" y="125"/>
                      <a:pt x="146" y="126"/>
                    </a:cubicBezTo>
                    <a:cubicBezTo>
                      <a:pt x="146" y="126"/>
                      <a:pt x="146" y="127"/>
                      <a:pt x="146" y="127"/>
                    </a:cubicBezTo>
                    <a:cubicBezTo>
                      <a:pt x="147" y="129"/>
                      <a:pt x="148" y="129"/>
                      <a:pt x="148" y="131"/>
                    </a:cubicBezTo>
                    <a:cubicBezTo>
                      <a:pt x="148" y="132"/>
                      <a:pt x="149" y="132"/>
                      <a:pt x="149" y="133"/>
                    </a:cubicBezTo>
                    <a:cubicBezTo>
                      <a:pt x="150" y="133"/>
                      <a:pt x="151" y="134"/>
                      <a:pt x="151" y="134"/>
                    </a:cubicBezTo>
                    <a:cubicBezTo>
                      <a:pt x="152" y="134"/>
                      <a:pt x="152" y="134"/>
                      <a:pt x="152" y="134"/>
                    </a:cubicBezTo>
                    <a:cubicBezTo>
                      <a:pt x="154" y="134"/>
                      <a:pt x="154" y="134"/>
                      <a:pt x="155" y="135"/>
                    </a:cubicBezTo>
                    <a:cubicBezTo>
                      <a:pt x="156" y="135"/>
                      <a:pt x="157" y="135"/>
                      <a:pt x="157" y="135"/>
                    </a:cubicBezTo>
                    <a:cubicBezTo>
                      <a:pt x="158" y="136"/>
                      <a:pt x="158" y="137"/>
                      <a:pt x="158" y="137"/>
                    </a:cubicBezTo>
                    <a:cubicBezTo>
                      <a:pt x="159" y="137"/>
                      <a:pt x="160" y="137"/>
                      <a:pt x="160" y="137"/>
                    </a:cubicBezTo>
                    <a:cubicBezTo>
                      <a:pt x="161" y="137"/>
                      <a:pt x="163" y="138"/>
                      <a:pt x="164" y="138"/>
                    </a:cubicBezTo>
                    <a:cubicBezTo>
                      <a:pt x="164" y="138"/>
                      <a:pt x="165" y="138"/>
                      <a:pt x="165" y="138"/>
                    </a:cubicBezTo>
                    <a:cubicBezTo>
                      <a:pt x="167" y="138"/>
                      <a:pt x="168" y="139"/>
                      <a:pt x="169" y="139"/>
                    </a:cubicBezTo>
                    <a:cubicBezTo>
                      <a:pt x="156" y="159"/>
                      <a:pt x="137" y="173"/>
                      <a:pt x="114" y="179"/>
                    </a:cubicBezTo>
                    <a:cubicBezTo>
                      <a:pt x="114" y="178"/>
                      <a:pt x="114" y="177"/>
                      <a:pt x="114" y="176"/>
                    </a:cubicBezTo>
                    <a:cubicBezTo>
                      <a:pt x="114" y="174"/>
                      <a:pt x="114" y="173"/>
                      <a:pt x="114" y="171"/>
                    </a:cubicBezTo>
                    <a:cubicBezTo>
                      <a:pt x="113" y="170"/>
                      <a:pt x="113" y="168"/>
                      <a:pt x="113" y="167"/>
                    </a:cubicBezTo>
                    <a:cubicBezTo>
                      <a:pt x="112" y="166"/>
                      <a:pt x="110" y="165"/>
                      <a:pt x="109" y="164"/>
                    </a:cubicBezTo>
                    <a:cubicBezTo>
                      <a:pt x="108" y="164"/>
                      <a:pt x="107" y="163"/>
                      <a:pt x="107" y="163"/>
                    </a:cubicBezTo>
                    <a:cubicBezTo>
                      <a:pt x="105" y="162"/>
                      <a:pt x="102" y="161"/>
                      <a:pt x="101" y="159"/>
                    </a:cubicBezTo>
                    <a:cubicBezTo>
                      <a:pt x="101" y="159"/>
                      <a:pt x="101" y="158"/>
                      <a:pt x="101" y="157"/>
                    </a:cubicBezTo>
                    <a:cubicBezTo>
                      <a:pt x="100" y="157"/>
                      <a:pt x="100" y="156"/>
                      <a:pt x="100" y="156"/>
                    </a:cubicBezTo>
                    <a:lnTo>
                      <a:pt x="100" y="186"/>
                    </a:lnTo>
                    <a:close/>
                    <a:moveTo>
                      <a:pt x="2" y="74"/>
                    </a:moveTo>
                    <a:cubicBezTo>
                      <a:pt x="2" y="76"/>
                      <a:pt x="1" y="77"/>
                      <a:pt x="1" y="79"/>
                    </a:cubicBezTo>
                    <a:cubicBezTo>
                      <a:pt x="1" y="80"/>
                      <a:pt x="1" y="82"/>
                      <a:pt x="0" y="83"/>
                    </a:cubicBezTo>
                    <a:cubicBezTo>
                      <a:pt x="0" y="87"/>
                      <a:pt x="0" y="90"/>
                      <a:pt x="0" y="93"/>
                    </a:cubicBezTo>
                    <a:cubicBezTo>
                      <a:pt x="0" y="96"/>
                      <a:pt x="0" y="99"/>
                      <a:pt x="0" y="103"/>
                    </a:cubicBezTo>
                    <a:cubicBezTo>
                      <a:pt x="1" y="104"/>
                      <a:pt x="1" y="106"/>
                      <a:pt x="1" y="107"/>
                    </a:cubicBezTo>
                    <a:cubicBezTo>
                      <a:pt x="1" y="109"/>
                      <a:pt x="2" y="110"/>
                      <a:pt x="2" y="112"/>
                    </a:cubicBezTo>
                    <a:cubicBezTo>
                      <a:pt x="2" y="113"/>
                      <a:pt x="3" y="115"/>
                      <a:pt x="3" y="116"/>
                    </a:cubicBezTo>
                    <a:cubicBezTo>
                      <a:pt x="4" y="119"/>
                      <a:pt x="5" y="122"/>
                      <a:pt x="6" y="125"/>
                    </a:cubicBezTo>
                    <a:cubicBezTo>
                      <a:pt x="6" y="127"/>
                      <a:pt x="7" y="128"/>
                      <a:pt x="7" y="129"/>
                    </a:cubicBezTo>
                    <a:cubicBezTo>
                      <a:pt x="8" y="131"/>
                      <a:pt x="9" y="132"/>
                      <a:pt x="9" y="134"/>
                    </a:cubicBezTo>
                    <a:cubicBezTo>
                      <a:pt x="10" y="134"/>
                      <a:pt x="10" y="135"/>
                      <a:pt x="10" y="136"/>
                    </a:cubicBezTo>
                    <a:cubicBezTo>
                      <a:pt x="11" y="137"/>
                      <a:pt x="12" y="138"/>
                      <a:pt x="12" y="140"/>
                    </a:cubicBezTo>
                    <a:cubicBezTo>
                      <a:pt x="15" y="143"/>
                      <a:pt x="17" y="147"/>
                      <a:pt x="20" y="151"/>
                    </a:cubicBezTo>
                    <a:cubicBezTo>
                      <a:pt x="21" y="152"/>
                      <a:pt x="23" y="154"/>
                      <a:pt x="24" y="156"/>
                    </a:cubicBezTo>
                    <a:cubicBezTo>
                      <a:pt x="25" y="157"/>
                      <a:pt x="26" y="158"/>
                      <a:pt x="27" y="159"/>
                    </a:cubicBezTo>
                    <a:cubicBezTo>
                      <a:pt x="28" y="160"/>
                      <a:pt x="29" y="161"/>
                      <a:pt x="31" y="162"/>
                    </a:cubicBezTo>
                    <a:cubicBezTo>
                      <a:pt x="36" y="167"/>
                      <a:pt x="41" y="171"/>
                      <a:pt x="47" y="174"/>
                    </a:cubicBezTo>
                    <a:cubicBezTo>
                      <a:pt x="48" y="175"/>
                      <a:pt x="50" y="176"/>
                      <a:pt x="51" y="176"/>
                    </a:cubicBezTo>
                    <a:cubicBezTo>
                      <a:pt x="54" y="178"/>
                      <a:pt x="56" y="179"/>
                      <a:pt x="59" y="180"/>
                    </a:cubicBezTo>
                    <a:cubicBezTo>
                      <a:pt x="61" y="181"/>
                      <a:pt x="62" y="181"/>
                      <a:pt x="63" y="182"/>
                    </a:cubicBezTo>
                    <a:cubicBezTo>
                      <a:pt x="73" y="185"/>
                      <a:pt x="83" y="186"/>
                      <a:pt x="93" y="186"/>
                    </a:cubicBezTo>
                    <a:cubicBezTo>
                      <a:pt x="96" y="186"/>
                      <a:pt x="98" y="186"/>
                      <a:pt x="100" y="186"/>
                    </a:cubicBezTo>
                    <a:cubicBezTo>
                      <a:pt x="100" y="156"/>
                      <a:pt x="100" y="156"/>
                      <a:pt x="100" y="156"/>
                    </a:cubicBezTo>
                    <a:cubicBezTo>
                      <a:pt x="99" y="156"/>
                      <a:pt x="99" y="155"/>
                      <a:pt x="99" y="154"/>
                    </a:cubicBezTo>
                    <a:cubicBezTo>
                      <a:pt x="97" y="153"/>
                      <a:pt x="96" y="150"/>
                      <a:pt x="95" y="148"/>
                    </a:cubicBezTo>
                    <a:cubicBezTo>
                      <a:pt x="95" y="147"/>
                      <a:pt x="94" y="146"/>
                      <a:pt x="93" y="145"/>
                    </a:cubicBezTo>
                    <a:cubicBezTo>
                      <a:pt x="93" y="145"/>
                      <a:pt x="92" y="144"/>
                      <a:pt x="91" y="144"/>
                    </a:cubicBezTo>
                    <a:cubicBezTo>
                      <a:pt x="91" y="143"/>
                      <a:pt x="90" y="142"/>
                      <a:pt x="91" y="141"/>
                    </a:cubicBezTo>
                    <a:cubicBezTo>
                      <a:pt x="91" y="140"/>
                      <a:pt x="93" y="139"/>
                      <a:pt x="93" y="138"/>
                    </a:cubicBezTo>
                    <a:cubicBezTo>
                      <a:pt x="93" y="138"/>
                      <a:pt x="92" y="137"/>
                      <a:pt x="91" y="136"/>
                    </a:cubicBezTo>
                    <a:cubicBezTo>
                      <a:pt x="91" y="135"/>
                      <a:pt x="92" y="134"/>
                      <a:pt x="92" y="133"/>
                    </a:cubicBezTo>
                    <a:cubicBezTo>
                      <a:pt x="92" y="132"/>
                      <a:pt x="93" y="132"/>
                      <a:pt x="93" y="131"/>
                    </a:cubicBezTo>
                    <a:cubicBezTo>
                      <a:pt x="93" y="131"/>
                      <a:pt x="94" y="131"/>
                      <a:pt x="94" y="130"/>
                    </a:cubicBezTo>
                    <a:cubicBezTo>
                      <a:pt x="95" y="130"/>
                      <a:pt x="95" y="129"/>
                      <a:pt x="95" y="129"/>
                    </a:cubicBezTo>
                    <a:cubicBezTo>
                      <a:pt x="96" y="128"/>
                      <a:pt x="97" y="127"/>
                      <a:pt x="98" y="126"/>
                    </a:cubicBezTo>
                    <a:cubicBezTo>
                      <a:pt x="98" y="126"/>
                      <a:pt x="98" y="122"/>
                      <a:pt x="98" y="121"/>
                    </a:cubicBezTo>
                    <a:cubicBezTo>
                      <a:pt x="98" y="120"/>
                      <a:pt x="97" y="119"/>
                      <a:pt x="97" y="119"/>
                    </a:cubicBezTo>
                    <a:cubicBezTo>
                      <a:pt x="96" y="117"/>
                      <a:pt x="96" y="116"/>
                      <a:pt x="95" y="116"/>
                    </a:cubicBezTo>
                    <a:cubicBezTo>
                      <a:pt x="94" y="116"/>
                      <a:pt x="93" y="117"/>
                      <a:pt x="93" y="117"/>
                    </a:cubicBezTo>
                    <a:cubicBezTo>
                      <a:pt x="93" y="118"/>
                      <a:pt x="93" y="119"/>
                      <a:pt x="92" y="119"/>
                    </a:cubicBezTo>
                    <a:cubicBezTo>
                      <a:pt x="91" y="119"/>
                      <a:pt x="91" y="118"/>
                      <a:pt x="89" y="118"/>
                    </a:cubicBezTo>
                    <a:cubicBezTo>
                      <a:pt x="89" y="117"/>
                      <a:pt x="88" y="117"/>
                      <a:pt x="88" y="117"/>
                    </a:cubicBezTo>
                    <a:cubicBezTo>
                      <a:pt x="87" y="117"/>
                      <a:pt x="86" y="115"/>
                      <a:pt x="85" y="115"/>
                    </a:cubicBezTo>
                    <a:cubicBezTo>
                      <a:pt x="84" y="114"/>
                      <a:pt x="84" y="115"/>
                      <a:pt x="83" y="114"/>
                    </a:cubicBezTo>
                    <a:cubicBezTo>
                      <a:pt x="83" y="113"/>
                      <a:pt x="83" y="112"/>
                      <a:pt x="83" y="112"/>
                    </a:cubicBezTo>
                    <a:cubicBezTo>
                      <a:pt x="82" y="111"/>
                      <a:pt x="81" y="109"/>
                      <a:pt x="80" y="108"/>
                    </a:cubicBezTo>
                    <a:cubicBezTo>
                      <a:pt x="79" y="108"/>
                      <a:pt x="78" y="108"/>
                      <a:pt x="77" y="108"/>
                    </a:cubicBezTo>
                    <a:cubicBezTo>
                      <a:pt x="76" y="107"/>
                      <a:pt x="76" y="107"/>
                      <a:pt x="75" y="107"/>
                    </a:cubicBezTo>
                    <a:cubicBezTo>
                      <a:pt x="74" y="107"/>
                      <a:pt x="74" y="107"/>
                      <a:pt x="73" y="107"/>
                    </a:cubicBezTo>
                    <a:cubicBezTo>
                      <a:pt x="71" y="106"/>
                      <a:pt x="70" y="102"/>
                      <a:pt x="68" y="103"/>
                    </a:cubicBezTo>
                    <a:cubicBezTo>
                      <a:pt x="67" y="103"/>
                      <a:pt x="66" y="104"/>
                      <a:pt x="65" y="104"/>
                    </a:cubicBezTo>
                    <a:cubicBezTo>
                      <a:pt x="64" y="104"/>
                      <a:pt x="62" y="103"/>
                      <a:pt x="61" y="102"/>
                    </a:cubicBezTo>
                    <a:cubicBezTo>
                      <a:pt x="60" y="102"/>
                      <a:pt x="58" y="101"/>
                      <a:pt x="57" y="101"/>
                    </a:cubicBezTo>
                    <a:cubicBezTo>
                      <a:pt x="57" y="100"/>
                      <a:pt x="56" y="100"/>
                      <a:pt x="55" y="99"/>
                    </a:cubicBezTo>
                    <a:cubicBezTo>
                      <a:pt x="55" y="99"/>
                      <a:pt x="54" y="99"/>
                      <a:pt x="54" y="99"/>
                    </a:cubicBezTo>
                    <a:cubicBezTo>
                      <a:pt x="53" y="99"/>
                      <a:pt x="52" y="98"/>
                      <a:pt x="51" y="97"/>
                    </a:cubicBezTo>
                    <a:cubicBezTo>
                      <a:pt x="51" y="97"/>
                      <a:pt x="50" y="96"/>
                      <a:pt x="50" y="95"/>
                    </a:cubicBezTo>
                    <a:cubicBezTo>
                      <a:pt x="50" y="95"/>
                      <a:pt x="51" y="94"/>
                      <a:pt x="51" y="93"/>
                    </a:cubicBezTo>
                    <a:cubicBezTo>
                      <a:pt x="51" y="91"/>
                      <a:pt x="49" y="89"/>
                      <a:pt x="48" y="88"/>
                    </a:cubicBezTo>
                    <a:cubicBezTo>
                      <a:pt x="47" y="87"/>
                      <a:pt x="46" y="86"/>
                      <a:pt x="45" y="85"/>
                    </a:cubicBezTo>
                    <a:cubicBezTo>
                      <a:pt x="45" y="84"/>
                      <a:pt x="45" y="84"/>
                      <a:pt x="45" y="83"/>
                    </a:cubicBezTo>
                    <a:cubicBezTo>
                      <a:pt x="45" y="83"/>
                      <a:pt x="44" y="82"/>
                      <a:pt x="44" y="81"/>
                    </a:cubicBezTo>
                    <a:cubicBezTo>
                      <a:pt x="43" y="80"/>
                      <a:pt x="42" y="79"/>
                      <a:pt x="42" y="78"/>
                    </a:cubicBezTo>
                    <a:cubicBezTo>
                      <a:pt x="42" y="77"/>
                      <a:pt x="42" y="76"/>
                      <a:pt x="42" y="75"/>
                    </a:cubicBezTo>
                    <a:cubicBezTo>
                      <a:pt x="41" y="73"/>
                      <a:pt x="38" y="74"/>
                      <a:pt x="39" y="76"/>
                    </a:cubicBezTo>
                    <a:cubicBezTo>
                      <a:pt x="39" y="77"/>
                      <a:pt x="40" y="78"/>
                      <a:pt x="40" y="79"/>
                    </a:cubicBezTo>
                    <a:cubicBezTo>
                      <a:pt x="40" y="79"/>
                      <a:pt x="40" y="80"/>
                      <a:pt x="41" y="81"/>
                    </a:cubicBezTo>
                    <a:cubicBezTo>
                      <a:pt x="41" y="82"/>
                      <a:pt x="42" y="82"/>
                      <a:pt x="42" y="83"/>
                    </a:cubicBezTo>
                    <a:cubicBezTo>
                      <a:pt x="42" y="85"/>
                      <a:pt x="42" y="86"/>
                      <a:pt x="43" y="87"/>
                    </a:cubicBezTo>
                    <a:cubicBezTo>
                      <a:pt x="43" y="88"/>
                      <a:pt x="44" y="88"/>
                      <a:pt x="44" y="89"/>
                    </a:cubicBezTo>
                    <a:cubicBezTo>
                      <a:pt x="43" y="90"/>
                      <a:pt x="42" y="89"/>
                      <a:pt x="42" y="88"/>
                    </a:cubicBezTo>
                    <a:cubicBezTo>
                      <a:pt x="41" y="88"/>
                      <a:pt x="40" y="87"/>
                      <a:pt x="40" y="86"/>
                    </a:cubicBezTo>
                    <a:cubicBezTo>
                      <a:pt x="40" y="86"/>
                      <a:pt x="40" y="85"/>
                      <a:pt x="40" y="84"/>
                    </a:cubicBezTo>
                    <a:cubicBezTo>
                      <a:pt x="40" y="83"/>
                      <a:pt x="37" y="83"/>
                      <a:pt x="37" y="81"/>
                    </a:cubicBezTo>
                    <a:cubicBezTo>
                      <a:pt x="37" y="81"/>
                      <a:pt x="38" y="80"/>
                      <a:pt x="38" y="80"/>
                    </a:cubicBezTo>
                    <a:cubicBezTo>
                      <a:pt x="38" y="79"/>
                      <a:pt x="37" y="78"/>
                      <a:pt x="37" y="77"/>
                    </a:cubicBezTo>
                    <a:cubicBezTo>
                      <a:pt x="36" y="76"/>
                      <a:pt x="36" y="75"/>
                      <a:pt x="36" y="74"/>
                    </a:cubicBezTo>
                    <a:cubicBezTo>
                      <a:pt x="36" y="73"/>
                      <a:pt x="36" y="72"/>
                      <a:pt x="36" y="71"/>
                    </a:cubicBezTo>
                    <a:cubicBezTo>
                      <a:pt x="36" y="70"/>
                      <a:pt x="35" y="69"/>
                      <a:pt x="34" y="69"/>
                    </a:cubicBezTo>
                    <a:cubicBezTo>
                      <a:pt x="33" y="69"/>
                      <a:pt x="32" y="69"/>
                      <a:pt x="32" y="68"/>
                    </a:cubicBezTo>
                    <a:cubicBezTo>
                      <a:pt x="32" y="67"/>
                      <a:pt x="31" y="66"/>
                      <a:pt x="31" y="65"/>
                    </a:cubicBezTo>
                    <a:cubicBezTo>
                      <a:pt x="31" y="64"/>
                      <a:pt x="31" y="63"/>
                      <a:pt x="31" y="62"/>
                    </a:cubicBezTo>
                    <a:cubicBezTo>
                      <a:pt x="31" y="60"/>
                      <a:pt x="31" y="59"/>
                      <a:pt x="31" y="58"/>
                    </a:cubicBezTo>
                    <a:cubicBezTo>
                      <a:pt x="32" y="57"/>
                      <a:pt x="33" y="56"/>
                      <a:pt x="33" y="55"/>
                    </a:cubicBezTo>
                    <a:cubicBezTo>
                      <a:pt x="34" y="55"/>
                      <a:pt x="34" y="54"/>
                      <a:pt x="34" y="53"/>
                    </a:cubicBezTo>
                    <a:cubicBezTo>
                      <a:pt x="35" y="52"/>
                      <a:pt x="36" y="51"/>
                      <a:pt x="37" y="49"/>
                    </a:cubicBezTo>
                    <a:cubicBezTo>
                      <a:pt x="39" y="48"/>
                      <a:pt x="40" y="47"/>
                      <a:pt x="40" y="45"/>
                    </a:cubicBezTo>
                    <a:cubicBezTo>
                      <a:pt x="41" y="44"/>
                      <a:pt x="41" y="43"/>
                      <a:pt x="41" y="43"/>
                    </a:cubicBezTo>
                    <a:cubicBezTo>
                      <a:pt x="41" y="42"/>
                      <a:pt x="39" y="41"/>
                      <a:pt x="39" y="40"/>
                    </a:cubicBezTo>
                    <a:cubicBezTo>
                      <a:pt x="39" y="39"/>
                      <a:pt x="40" y="39"/>
                      <a:pt x="41" y="38"/>
                    </a:cubicBezTo>
                    <a:cubicBezTo>
                      <a:pt x="41" y="38"/>
                      <a:pt x="41" y="37"/>
                      <a:pt x="41" y="36"/>
                    </a:cubicBezTo>
                    <a:cubicBezTo>
                      <a:pt x="41" y="35"/>
                      <a:pt x="40" y="34"/>
                      <a:pt x="41" y="33"/>
                    </a:cubicBezTo>
                    <a:cubicBezTo>
                      <a:pt x="41" y="33"/>
                      <a:pt x="42" y="32"/>
                      <a:pt x="41" y="31"/>
                    </a:cubicBezTo>
                    <a:cubicBezTo>
                      <a:pt x="41" y="30"/>
                      <a:pt x="40" y="32"/>
                      <a:pt x="39" y="31"/>
                    </a:cubicBezTo>
                    <a:cubicBezTo>
                      <a:pt x="38" y="31"/>
                      <a:pt x="39" y="30"/>
                      <a:pt x="39" y="29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27"/>
                      <a:pt x="40" y="26"/>
                      <a:pt x="40" y="26"/>
                    </a:cubicBezTo>
                    <a:cubicBezTo>
                      <a:pt x="39" y="26"/>
                      <a:pt x="39" y="25"/>
                      <a:pt x="38" y="24"/>
                    </a:cubicBezTo>
                    <a:cubicBezTo>
                      <a:pt x="49" y="15"/>
                      <a:pt x="63" y="9"/>
                      <a:pt x="78" y="6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78" y="6"/>
                      <a:pt x="78" y="7"/>
                      <a:pt x="78" y="7"/>
                    </a:cubicBezTo>
                    <a:cubicBezTo>
                      <a:pt x="79" y="6"/>
                      <a:pt x="80" y="7"/>
                      <a:pt x="81" y="7"/>
                    </a:cubicBezTo>
                    <a:cubicBezTo>
                      <a:pt x="82" y="7"/>
                      <a:pt x="83" y="6"/>
                      <a:pt x="84" y="7"/>
                    </a:cubicBezTo>
                    <a:cubicBezTo>
                      <a:pt x="86" y="7"/>
                      <a:pt x="88" y="9"/>
                      <a:pt x="90" y="8"/>
                    </a:cubicBezTo>
                    <a:cubicBezTo>
                      <a:pt x="90" y="7"/>
                      <a:pt x="90" y="7"/>
                      <a:pt x="90" y="6"/>
                    </a:cubicBezTo>
                    <a:cubicBezTo>
                      <a:pt x="91" y="6"/>
                      <a:pt x="91" y="5"/>
                      <a:pt x="91" y="5"/>
                    </a:cubicBezTo>
                    <a:cubicBezTo>
                      <a:pt x="92" y="5"/>
                      <a:pt x="93" y="5"/>
                      <a:pt x="93" y="5"/>
                    </a:cubicBezTo>
                    <a:cubicBezTo>
                      <a:pt x="96" y="5"/>
                      <a:pt x="98" y="5"/>
                      <a:pt x="100" y="5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98" y="0"/>
                      <a:pt x="97" y="0"/>
                      <a:pt x="95" y="0"/>
                    </a:cubicBezTo>
                    <a:cubicBezTo>
                      <a:pt x="94" y="0"/>
                      <a:pt x="94" y="0"/>
                      <a:pt x="93" y="0"/>
                    </a:cubicBezTo>
                    <a:cubicBezTo>
                      <a:pt x="92" y="0"/>
                      <a:pt x="91" y="0"/>
                      <a:pt x="90" y="0"/>
                    </a:cubicBezTo>
                    <a:cubicBezTo>
                      <a:pt x="81" y="0"/>
                      <a:pt x="72" y="2"/>
                      <a:pt x="63" y="5"/>
                    </a:cubicBezTo>
                    <a:cubicBezTo>
                      <a:pt x="62" y="5"/>
                      <a:pt x="61" y="6"/>
                      <a:pt x="59" y="6"/>
                    </a:cubicBezTo>
                    <a:cubicBezTo>
                      <a:pt x="59" y="6"/>
                      <a:pt x="58" y="6"/>
                      <a:pt x="58" y="7"/>
                    </a:cubicBezTo>
                    <a:cubicBezTo>
                      <a:pt x="57" y="7"/>
                      <a:pt x="56" y="7"/>
                      <a:pt x="55" y="8"/>
                    </a:cubicBezTo>
                    <a:cubicBezTo>
                      <a:pt x="54" y="9"/>
                      <a:pt x="52" y="9"/>
                      <a:pt x="51" y="10"/>
                    </a:cubicBezTo>
                    <a:cubicBezTo>
                      <a:pt x="49" y="11"/>
                      <a:pt x="48" y="11"/>
                      <a:pt x="47" y="12"/>
                    </a:cubicBezTo>
                    <a:cubicBezTo>
                      <a:pt x="42" y="15"/>
                      <a:pt x="37" y="19"/>
                      <a:pt x="32" y="22"/>
                    </a:cubicBezTo>
                    <a:cubicBezTo>
                      <a:pt x="32" y="23"/>
                      <a:pt x="31" y="23"/>
                      <a:pt x="31" y="24"/>
                    </a:cubicBezTo>
                    <a:cubicBezTo>
                      <a:pt x="29" y="25"/>
                      <a:pt x="28" y="26"/>
                      <a:pt x="27" y="27"/>
                    </a:cubicBezTo>
                    <a:cubicBezTo>
                      <a:pt x="26" y="28"/>
                      <a:pt x="25" y="29"/>
                      <a:pt x="24" y="30"/>
                    </a:cubicBezTo>
                    <a:cubicBezTo>
                      <a:pt x="23" y="32"/>
                      <a:pt x="21" y="34"/>
                      <a:pt x="20" y="35"/>
                    </a:cubicBezTo>
                    <a:cubicBezTo>
                      <a:pt x="17" y="39"/>
                      <a:pt x="15" y="43"/>
                      <a:pt x="12" y="47"/>
                    </a:cubicBezTo>
                    <a:cubicBezTo>
                      <a:pt x="12" y="48"/>
                      <a:pt x="11" y="49"/>
                      <a:pt x="10" y="51"/>
                    </a:cubicBezTo>
                    <a:cubicBezTo>
                      <a:pt x="10" y="51"/>
                      <a:pt x="10" y="52"/>
                      <a:pt x="9" y="53"/>
                    </a:cubicBezTo>
                    <a:cubicBezTo>
                      <a:pt x="8" y="55"/>
                      <a:pt x="7" y="57"/>
                      <a:pt x="6" y="59"/>
                    </a:cubicBezTo>
                    <a:cubicBezTo>
                      <a:pt x="6" y="60"/>
                      <a:pt x="6" y="60"/>
                      <a:pt x="6" y="61"/>
                    </a:cubicBezTo>
                    <a:cubicBezTo>
                      <a:pt x="5" y="64"/>
                      <a:pt x="4" y="67"/>
                      <a:pt x="3" y="70"/>
                    </a:cubicBezTo>
                    <a:cubicBezTo>
                      <a:pt x="3" y="71"/>
                      <a:pt x="2" y="73"/>
                      <a:pt x="2" y="74"/>
                    </a:cubicBezTo>
                    <a:close/>
                    <a:moveTo>
                      <a:pt x="100" y="73"/>
                    </a:moveTo>
                    <a:cubicBezTo>
                      <a:pt x="100" y="116"/>
                      <a:pt x="100" y="116"/>
                      <a:pt x="100" y="116"/>
                    </a:cubicBezTo>
                    <a:cubicBezTo>
                      <a:pt x="100" y="117"/>
                      <a:pt x="99" y="117"/>
                      <a:pt x="99" y="117"/>
                    </a:cubicBezTo>
                    <a:cubicBezTo>
                      <a:pt x="98" y="117"/>
                      <a:pt x="97" y="116"/>
                      <a:pt x="96" y="115"/>
                    </a:cubicBezTo>
                    <a:cubicBezTo>
                      <a:pt x="94" y="114"/>
                      <a:pt x="93" y="116"/>
                      <a:pt x="91" y="116"/>
                    </a:cubicBezTo>
                    <a:cubicBezTo>
                      <a:pt x="89" y="116"/>
                      <a:pt x="87" y="113"/>
                      <a:pt x="87" y="112"/>
                    </a:cubicBezTo>
                    <a:cubicBezTo>
                      <a:pt x="87" y="111"/>
                      <a:pt x="88" y="109"/>
                      <a:pt x="88" y="108"/>
                    </a:cubicBezTo>
                    <a:cubicBezTo>
                      <a:pt x="88" y="107"/>
                      <a:pt x="88" y="106"/>
                      <a:pt x="88" y="105"/>
                    </a:cubicBezTo>
                    <a:cubicBezTo>
                      <a:pt x="88" y="104"/>
                      <a:pt x="87" y="103"/>
                      <a:pt x="86" y="103"/>
                    </a:cubicBezTo>
                    <a:cubicBezTo>
                      <a:pt x="84" y="103"/>
                      <a:pt x="82" y="104"/>
                      <a:pt x="79" y="103"/>
                    </a:cubicBezTo>
                    <a:cubicBezTo>
                      <a:pt x="79" y="102"/>
                      <a:pt x="80" y="102"/>
                      <a:pt x="80" y="101"/>
                    </a:cubicBezTo>
                    <a:cubicBezTo>
                      <a:pt x="80" y="101"/>
                      <a:pt x="80" y="100"/>
                      <a:pt x="80" y="100"/>
                    </a:cubicBezTo>
                    <a:cubicBezTo>
                      <a:pt x="81" y="99"/>
                      <a:pt x="81" y="99"/>
                      <a:pt x="82" y="98"/>
                    </a:cubicBezTo>
                    <a:cubicBezTo>
                      <a:pt x="82" y="97"/>
                      <a:pt x="82" y="97"/>
                      <a:pt x="82" y="96"/>
                    </a:cubicBezTo>
                    <a:cubicBezTo>
                      <a:pt x="82" y="95"/>
                      <a:pt x="83" y="95"/>
                      <a:pt x="83" y="94"/>
                    </a:cubicBezTo>
                    <a:cubicBezTo>
                      <a:pt x="83" y="94"/>
                      <a:pt x="83" y="93"/>
                      <a:pt x="82" y="93"/>
                    </a:cubicBezTo>
                    <a:cubicBezTo>
                      <a:pt x="80" y="93"/>
                      <a:pt x="79" y="93"/>
                      <a:pt x="78" y="93"/>
                    </a:cubicBezTo>
                    <a:cubicBezTo>
                      <a:pt x="76" y="94"/>
                      <a:pt x="77" y="97"/>
                      <a:pt x="75" y="98"/>
                    </a:cubicBezTo>
                    <a:cubicBezTo>
                      <a:pt x="74" y="98"/>
                      <a:pt x="73" y="98"/>
                      <a:pt x="72" y="98"/>
                    </a:cubicBezTo>
                    <a:cubicBezTo>
                      <a:pt x="71" y="98"/>
                      <a:pt x="70" y="99"/>
                      <a:pt x="70" y="99"/>
                    </a:cubicBezTo>
                    <a:cubicBezTo>
                      <a:pt x="69" y="99"/>
                      <a:pt x="67" y="98"/>
                      <a:pt x="67" y="97"/>
                    </a:cubicBezTo>
                    <a:cubicBezTo>
                      <a:pt x="66" y="97"/>
                      <a:pt x="65" y="94"/>
                      <a:pt x="65" y="94"/>
                    </a:cubicBezTo>
                    <a:cubicBezTo>
                      <a:pt x="64" y="91"/>
                      <a:pt x="65" y="88"/>
                      <a:pt x="66" y="86"/>
                    </a:cubicBezTo>
                    <a:cubicBezTo>
                      <a:pt x="66" y="86"/>
                      <a:pt x="67" y="85"/>
                      <a:pt x="67" y="85"/>
                    </a:cubicBezTo>
                    <a:cubicBezTo>
                      <a:pt x="67" y="84"/>
                      <a:pt x="67" y="83"/>
                      <a:pt x="67" y="82"/>
                    </a:cubicBezTo>
                    <a:cubicBezTo>
                      <a:pt x="68" y="81"/>
                      <a:pt x="69" y="80"/>
                      <a:pt x="71" y="79"/>
                    </a:cubicBezTo>
                    <a:cubicBezTo>
                      <a:pt x="72" y="79"/>
                      <a:pt x="73" y="77"/>
                      <a:pt x="75" y="77"/>
                    </a:cubicBezTo>
                    <a:cubicBezTo>
                      <a:pt x="76" y="77"/>
                      <a:pt x="77" y="78"/>
                      <a:pt x="78" y="78"/>
                    </a:cubicBezTo>
                    <a:cubicBezTo>
                      <a:pt x="79" y="78"/>
                      <a:pt x="79" y="78"/>
                      <a:pt x="80" y="78"/>
                    </a:cubicBezTo>
                    <a:cubicBezTo>
                      <a:pt x="82" y="79"/>
                      <a:pt x="82" y="77"/>
                      <a:pt x="84" y="76"/>
                    </a:cubicBezTo>
                    <a:cubicBezTo>
                      <a:pt x="85" y="76"/>
                      <a:pt x="87" y="76"/>
                      <a:pt x="88" y="76"/>
                    </a:cubicBezTo>
                    <a:cubicBezTo>
                      <a:pt x="89" y="76"/>
                      <a:pt x="90" y="77"/>
                      <a:pt x="90" y="77"/>
                    </a:cubicBezTo>
                    <a:cubicBezTo>
                      <a:pt x="91" y="77"/>
                      <a:pt x="92" y="77"/>
                      <a:pt x="92" y="77"/>
                    </a:cubicBezTo>
                    <a:cubicBezTo>
                      <a:pt x="93" y="77"/>
                      <a:pt x="94" y="78"/>
                      <a:pt x="94" y="79"/>
                    </a:cubicBezTo>
                    <a:cubicBezTo>
                      <a:pt x="94" y="80"/>
                      <a:pt x="93" y="81"/>
                      <a:pt x="93" y="82"/>
                    </a:cubicBezTo>
                    <a:cubicBezTo>
                      <a:pt x="94" y="83"/>
                      <a:pt x="96" y="83"/>
                      <a:pt x="97" y="83"/>
                    </a:cubicBezTo>
                    <a:cubicBezTo>
                      <a:pt x="98" y="83"/>
                      <a:pt x="98" y="81"/>
                      <a:pt x="97" y="80"/>
                    </a:cubicBezTo>
                    <a:cubicBezTo>
                      <a:pt x="97" y="80"/>
                      <a:pt x="98" y="79"/>
                      <a:pt x="97" y="79"/>
                    </a:cubicBezTo>
                    <a:cubicBezTo>
                      <a:pt x="97" y="78"/>
                      <a:pt x="97" y="78"/>
                      <a:pt x="97" y="77"/>
                    </a:cubicBezTo>
                    <a:cubicBezTo>
                      <a:pt x="97" y="75"/>
                      <a:pt x="98" y="74"/>
                      <a:pt x="100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8" name="Freeform 74"/>
              <p:cNvSpPr>
                <a:spLocks/>
              </p:cNvSpPr>
              <p:nvPr/>
            </p:nvSpPr>
            <p:spPr bwMode="auto">
              <a:xfrm>
                <a:off x="-4767263" y="6270625"/>
                <a:ext cx="231775" cy="228600"/>
              </a:xfrm>
              <a:custGeom>
                <a:avLst/>
                <a:gdLst>
                  <a:gd name="T0" fmla="*/ 14 w 62"/>
                  <a:gd name="T1" fmla="*/ 56 h 61"/>
                  <a:gd name="T2" fmla="*/ 31 w 62"/>
                  <a:gd name="T3" fmla="*/ 61 h 61"/>
                  <a:gd name="T4" fmla="*/ 62 w 62"/>
                  <a:gd name="T5" fmla="*/ 31 h 61"/>
                  <a:gd name="T6" fmla="*/ 31 w 62"/>
                  <a:gd name="T7" fmla="*/ 0 h 61"/>
                  <a:gd name="T8" fmla="*/ 0 w 62"/>
                  <a:gd name="T9" fmla="*/ 26 h 61"/>
                  <a:gd name="T10" fmla="*/ 31 w 62"/>
                  <a:gd name="T11" fmla="*/ 26 h 61"/>
                  <a:gd name="T12" fmla="*/ 41 w 62"/>
                  <a:gd name="T13" fmla="*/ 26 h 61"/>
                  <a:gd name="T14" fmla="*/ 34 w 62"/>
                  <a:gd name="T15" fmla="*/ 34 h 61"/>
                  <a:gd name="T16" fmla="*/ 14 w 62"/>
                  <a:gd name="T17" fmla="*/ 56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61">
                    <a:moveTo>
                      <a:pt x="14" y="56"/>
                    </a:moveTo>
                    <a:cubicBezTo>
                      <a:pt x="19" y="60"/>
                      <a:pt x="25" y="61"/>
                      <a:pt x="31" y="61"/>
                    </a:cubicBezTo>
                    <a:cubicBezTo>
                      <a:pt x="48" y="61"/>
                      <a:pt x="62" y="48"/>
                      <a:pt x="62" y="31"/>
                    </a:cubicBezTo>
                    <a:cubicBezTo>
                      <a:pt x="62" y="14"/>
                      <a:pt x="48" y="0"/>
                      <a:pt x="31" y="0"/>
                    </a:cubicBezTo>
                    <a:cubicBezTo>
                      <a:pt x="15" y="0"/>
                      <a:pt x="3" y="11"/>
                      <a:pt x="0" y="26"/>
                    </a:cubicBezTo>
                    <a:cubicBezTo>
                      <a:pt x="31" y="26"/>
                      <a:pt x="31" y="26"/>
                      <a:pt x="31" y="26"/>
                    </a:cubicBezTo>
                    <a:cubicBezTo>
                      <a:pt x="41" y="26"/>
                      <a:pt x="41" y="26"/>
                      <a:pt x="41" y="26"/>
                    </a:cubicBezTo>
                    <a:cubicBezTo>
                      <a:pt x="34" y="34"/>
                      <a:pt x="34" y="34"/>
                      <a:pt x="34" y="34"/>
                    </a:cubicBezTo>
                    <a:lnTo>
                      <a:pt x="14" y="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9" name="Freeform 75"/>
              <p:cNvSpPr>
                <a:spLocks/>
              </p:cNvSpPr>
              <p:nvPr/>
            </p:nvSpPr>
            <p:spPr bwMode="auto">
              <a:xfrm>
                <a:off x="-5129213" y="6386513"/>
                <a:ext cx="477838" cy="447675"/>
              </a:xfrm>
              <a:custGeom>
                <a:avLst/>
                <a:gdLst>
                  <a:gd name="T0" fmla="*/ 57 w 127"/>
                  <a:gd name="T1" fmla="*/ 63 h 119"/>
                  <a:gd name="T2" fmla="*/ 57 w 127"/>
                  <a:gd name="T3" fmla="*/ 67 h 119"/>
                  <a:gd name="T4" fmla="*/ 57 w 127"/>
                  <a:gd name="T5" fmla="*/ 70 h 119"/>
                  <a:gd name="T6" fmla="*/ 57 w 127"/>
                  <a:gd name="T7" fmla="*/ 109 h 119"/>
                  <a:gd name="T8" fmla="*/ 42 w 127"/>
                  <a:gd name="T9" fmla="*/ 119 h 119"/>
                  <a:gd name="T10" fmla="*/ 83 w 127"/>
                  <a:gd name="T11" fmla="*/ 119 h 119"/>
                  <a:gd name="T12" fmla="*/ 70 w 127"/>
                  <a:gd name="T13" fmla="*/ 109 h 119"/>
                  <a:gd name="T14" fmla="*/ 70 w 127"/>
                  <a:gd name="T15" fmla="*/ 70 h 119"/>
                  <a:gd name="T16" fmla="*/ 70 w 127"/>
                  <a:gd name="T17" fmla="*/ 67 h 119"/>
                  <a:gd name="T18" fmla="*/ 70 w 127"/>
                  <a:gd name="T19" fmla="*/ 63 h 119"/>
                  <a:gd name="T20" fmla="*/ 106 w 127"/>
                  <a:gd name="T21" fmla="*/ 23 h 119"/>
                  <a:gd name="T22" fmla="*/ 127 w 127"/>
                  <a:gd name="T23" fmla="*/ 0 h 119"/>
                  <a:gd name="T24" fmla="*/ 96 w 127"/>
                  <a:gd name="T25" fmla="*/ 0 h 119"/>
                  <a:gd name="T26" fmla="*/ 0 w 127"/>
                  <a:gd name="T27" fmla="*/ 0 h 119"/>
                  <a:gd name="T28" fmla="*/ 57 w 127"/>
                  <a:gd name="T29" fmla="*/ 6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7" h="119">
                    <a:moveTo>
                      <a:pt x="57" y="63"/>
                    </a:moveTo>
                    <a:cubicBezTo>
                      <a:pt x="57" y="67"/>
                      <a:pt x="57" y="67"/>
                      <a:pt x="57" y="67"/>
                    </a:cubicBezTo>
                    <a:cubicBezTo>
                      <a:pt x="57" y="70"/>
                      <a:pt x="57" y="70"/>
                      <a:pt x="57" y="70"/>
                    </a:cubicBezTo>
                    <a:cubicBezTo>
                      <a:pt x="57" y="109"/>
                      <a:pt x="57" y="109"/>
                      <a:pt x="57" y="109"/>
                    </a:cubicBezTo>
                    <a:cubicBezTo>
                      <a:pt x="48" y="110"/>
                      <a:pt x="42" y="114"/>
                      <a:pt x="42" y="119"/>
                    </a:cubicBezTo>
                    <a:cubicBezTo>
                      <a:pt x="83" y="119"/>
                      <a:pt x="83" y="119"/>
                      <a:pt x="83" y="119"/>
                    </a:cubicBezTo>
                    <a:cubicBezTo>
                      <a:pt x="83" y="114"/>
                      <a:pt x="78" y="110"/>
                      <a:pt x="70" y="109"/>
                    </a:cubicBezTo>
                    <a:cubicBezTo>
                      <a:pt x="70" y="70"/>
                      <a:pt x="70" y="70"/>
                      <a:pt x="70" y="70"/>
                    </a:cubicBezTo>
                    <a:cubicBezTo>
                      <a:pt x="70" y="67"/>
                      <a:pt x="70" y="67"/>
                      <a:pt x="70" y="67"/>
                    </a:cubicBezTo>
                    <a:cubicBezTo>
                      <a:pt x="70" y="63"/>
                      <a:pt x="70" y="63"/>
                      <a:pt x="70" y="63"/>
                    </a:cubicBezTo>
                    <a:cubicBezTo>
                      <a:pt x="106" y="23"/>
                      <a:pt x="106" y="23"/>
                      <a:pt x="106" y="23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57" y="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0" name="Freeform 76"/>
              <p:cNvSpPr>
                <a:spLocks/>
              </p:cNvSpPr>
              <p:nvPr/>
            </p:nvSpPr>
            <p:spPr bwMode="auto">
              <a:xfrm>
                <a:off x="-2576513" y="8853488"/>
                <a:ext cx="539750" cy="142875"/>
              </a:xfrm>
              <a:custGeom>
                <a:avLst/>
                <a:gdLst>
                  <a:gd name="T0" fmla="*/ 222 w 340"/>
                  <a:gd name="T1" fmla="*/ 45 h 90"/>
                  <a:gd name="T2" fmla="*/ 118 w 340"/>
                  <a:gd name="T3" fmla="*/ 45 h 90"/>
                  <a:gd name="T4" fmla="*/ 118 w 340"/>
                  <a:gd name="T5" fmla="*/ 0 h 90"/>
                  <a:gd name="T6" fmla="*/ 0 w 340"/>
                  <a:gd name="T7" fmla="*/ 0 h 90"/>
                  <a:gd name="T8" fmla="*/ 0 w 340"/>
                  <a:gd name="T9" fmla="*/ 90 h 90"/>
                  <a:gd name="T10" fmla="*/ 340 w 340"/>
                  <a:gd name="T11" fmla="*/ 90 h 90"/>
                  <a:gd name="T12" fmla="*/ 340 w 340"/>
                  <a:gd name="T13" fmla="*/ 0 h 90"/>
                  <a:gd name="T14" fmla="*/ 222 w 340"/>
                  <a:gd name="T15" fmla="*/ 0 h 90"/>
                  <a:gd name="T16" fmla="*/ 222 w 340"/>
                  <a:gd name="T17" fmla="*/ 45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0" h="90">
                    <a:moveTo>
                      <a:pt x="222" y="45"/>
                    </a:moveTo>
                    <a:lnTo>
                      <a:pt x="118" y="45"/>
                    </a:lnTo>
                    <a:lnTo>
                      <a:pt x="118" y="0"/>
                    </a:lnTo>
                    <a:lnTo>
                      <a:pt x="0" y="0"/>
                    </a:lnTo>
                    <a:lnTo>
                      <a:pt x="0" y="90"/>
                    </a:lnTo>
                    <a:lnTo>
                      <a:pt x="340" y="90"/>
                    </a:lnTo>
                    <a:lnTo>
                      <a:pt x="340" y="0"/>
                    </a:lnTo>
                    <a:lnTo>
                      <a:pt x="222" y="0"/>
                    </a:lnTo>
                    <a:lnTo>
                      <a:pt x="222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1" name="Rectangle 77"/>
              <p:cNvSpPr>
                <a:spLocks noChangeArrowheads="1"/>
              </p:cNvSpPr>
              <p:nvPr/>
            </p:nvSpPr>
            <p:spPr bwMode="auto">
              <a:xfrm>
                <a:off x="-2359025" y="8853488"/>
                <a:ext cx="104775" cy="412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2" name="Freeform 78"/>
              <p:cNvSpPr>
                <a:spLocks noEditPoints="1"/>
              </p:cNvSpPr>
              <p:nvPr/>
            </p:nvSpPr>
            <p:spPr bwMode="auto">
              <a:xfrm>
                <a:off x="-2576513" y="8537575"/>
                <a:ext cx="539750" cy="285750"/>
              </a:xfrm>
              <a:custGeom>
                <a:avLst/>
                <a:gdLst>
                  <a:gd name="T0" fmla="*/ 253 w 340"/>
                  <a:gd name="T1" fmla="*/ 0 h 180"/>
                  <a:gd name="T2" fmla="*/ 170 w 340"/>
                  <a:gd name="T3" fmla="*/ 0 h 180"/>
                  <a:gd name="T4" fmla="*/ 170 w 340"/>
                  <a:gd name="T5" fmla="*/ 31 h 180"/>
                  <a:gd name="T6" fmla="*/ 224 w 340"/>
                  <a:gd name="T7" fmla="*/ 31 h 180"/>
                  <a:gd name="T8" fmla="*/ 224 w 340"/>
                  <a:gd name="T9" fmla="*/ 67 h 180"/>
                  <a:gd name="T10" fmla="*/ 170 w 340"/>
                  <a:gd name="T11" fmla="*/ 67 h 180"/>
                  <a:gd name="T12" fmla="*/ 170 w 340"/>
                  <a:gd name="T13" fmla="*/ 180 h 180"/>
                  <a:gd name="T14" fmla="*/ 222 w 340"/>
                  <a:gd name="T15" fmla="*/ 180 h 180"/>
                  <a:gd name="T16" fmla="*/ 340 w 340"/>
                  <a:gd name="T17" fmla="*/ 180 h 180"/>
                  <a:gd name="T18" fmla="*/ 340 w 340"/>
                  <a:gd name="T19" fmla="*/ 67 h 180"/>
                  <a:gd name="T20" fmla="*/ 253 w 340"/>
                  <a:gd name="T21" fmla="*/ 67 h 180"/>
                  <a:gd name="T22" fmla="*/ 253 w 340"/>
                  <a:gd name="T23" fmla="*/ 0 h 180"/>
                  <a:gd name="T24" fmla="*/ 170 w 340"/>
                  <a:gd name="T25" fmla="*/ 0 h 180"/>
                  <a:gd name="T26" fmla="*/ 87 w 340"/>
                  <a:gd name="T27" fmla="*/ 0 h 180"/>
                  <a:gd name="T28" fmla="*/ 87 w 340"/>
                  <a:gd name="T29" fmla="*/ 67 h 180"/>
                  <a:gd name="T30" fmla="*/ 0 w 340"/>
                  <a:gd name="T31" fmla="*/ 67 h 180"/>
                  <a:gd name="T32" fmla="*/ 0 w 340"/>
                  <a:gd name="T33" fmla="*/ 180 h 180"/>
                  <a:gd name="T34" fmla="*/ 118 w 340"/>
                  <a:gd name="T35" fmla="*/ 180 h 180"/>
                  <a:gd name="T36" fmla="*/ 170 w 340"/>
                  <a:gd name="T37" fmla="*/ 180 h 180"/>
                  <a:gd name="T38" fmla="*/ 170 w 340"/>
                  <a:gd name="T39" fmla="*/ 67 h 180"/>
                  <a:gd name="T40" fmla="*/ 116 w 340"/>
                  <a:gd name="T41" fmla="*/ 67 h 180"/>
                  <a:gd name="T42" fmla="*/ 116 w 340"/>
                  <a:gd name="T43" fmla="*/ 67 h 180"/>
                  <a:gd name="T44" fmla="*/ 116 w 340"/>
                  <a:gd name="T45" fmla="*/ 31 h 180"/>
                  <a:gd name="T46" fmla="*/ 170 w 340"/>
                  <a:gd name="T47" fmla="*/ 31 h 180"/>
                  <a:gd name="T48" fmla="*/ 170 w 340"/>
                  <a:gd name="T49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40" h="180">
                    <a:moveTo>
                      <a:pt x="253" y="0"/>
                    </a:moveTo>
                    <a:lnTo>
                      <a:pt x="170" y="0"/>
                    </a:lnTo>
                    <a:lnTo>
                      <a:pt x="170" y="31"/>
                    </a:lnTo>
                    <a:lnTo>
                      <a:pt x="224" y="31"/>
                    </a:lnTo>
                    <a:lnTo>
                      <a:pt x="224" y="67"/>
                    </a:lnTo>
                    <a:lnTo>
                      <a:pt x="170" y="67"/>
                    </a:lnTo>
                    <a:lnTo>
                      <a:pt x="170" y="180"/>
                    </a:lnTo>
                    <a:lnTo>
                      <a:pt x="222" y="180"/>
                    </a:lnTo>
                    <a:lnTo>
                      <a:pt x="340" y="180"/>
                    </a:lnTo>
                    <a:lnTo>
                      <a:pt x="340" y="67"/>
                    </a:lnTo>
                    <a:lnTo>
                      <a:pt x="253" y="67"/>
                    </a:lnTo>
                    <a:lnTo>
                      <a:pt x="253" y="0"/>
                    </a:lnTo>
                    <a:close/>
                    <a:moveTo>
                      <a:pt x="170" y="0"/>
                    </a:moveTo>
                    <a:lnTo>
                      <a:pt x="87" y="0"/>
                    </a:lnTo>
                    <a:lnTo>
                      <a:pt x="87" y="67"/>
                    </a:lnTo>
                    <a:lnTo>
                      <a:pt x="0" y="67"/>
                    </a:lnTo>
                    <a:lnTo>
                      <a:pt x="0" y="180"/>
                    </a:lnTo>
                    <a:lnTo>
                      <a:pt x="118" y="180"/>
                    </a:lnTo>
                    <a:lnTo>
                      <a:pt x="170" y="180"/>
                    </a:lnTo>
                    <a:lnTo>
                      <a:pt x="170" y="67"/>
                    </a:lnTo>
                    <a:lnTo>
                      <a:pt x="116" y="67"/>
                    </a:lnTo>
                    <a:lnTo>
                      <a:pt x="116" y="67"/>
                    </a:lnTo>
                    <a:lnTo>
                      <a:pt x="116" y="31"/>
                    </a:lnTo>
                    <a:lnTo>
                      <a:pt x="170" y="31"/>
                    </a:lnTo>
                    <a:lnTo>
                      <a:pt x="17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3" name="Freeform 79"/>
              <p:cNvSpPr>
                <a:spLocks/>
              </p:cNvSpPr>
              <p:nvPr/>
            </p:nvSpPr>
            <p:spPr bwMode="auto">
              <a:xfrm>
                <a:off x="-6281738" y="1944688"/>
                <a:ext cx="393700" cy="349250"/>
              </a:xfrm>
              <a:custGeom>
                <a:avLst/>
                <a:gdLst>
                  <a:gd name="T0" fmla="*/ 0 w 248"/>
                  <a:gd name="T1" fmla="*/ 88 h 220"/>
                  <a:gd name="T2" fmla="*/ 0 w 248"/>
                  <a:gd name="T3" fmla="*/ 189 h 220"/>
                  <a:gd name="T4" fmla="*/ 5 w 248"/>
                  <a:gd name="T5" fmla="*/ 189 h 220"/>
                  <a:gd name="T6" fmla="*/ 40 w 248"/>
                  <a:gd name="T7" fmla="*/ 189 h 220"/>
                  <a:gd name="T8" fmla="*/ 50 w 248"/>
                  <a:gd name="T9" fmla="*/ 189 h 220"/>
                  <a:gd name="T10" fmla="*/ 50 w 248"/>
                  <a:gd name="T11" fmla="*/ 199 h 220"/>
                  <a:gd name="T12" fmla="*/ 50 w 248"/>
                  <a:gd name="T13" fmla="*/ 220 h 220"/>
                  <a:gd name="T14" fmla="*/ 64 w 248"/>
                  <a:gd name="T15" fmla="*/ 220 h 220"/>
                  <a:gd name="T16" fmla="*/ 64 w 248"/>
                  <a:gd name="T17" fmla="*/ 199 h 220"/>
                  <a:gd name="T18" fmla="*/ 64 w 248"/>
                  <a:gd name="T19" fmla="*/ 189 h 220"/>
                  <a:gd name="T20" fmla="*/ 73 w 248"/>
                  <a:gd name="T21" fmla="*/ 189 h 220"/>
                  <a:gd name="T22" fmla="*/ 109 w 248"/>
                  <a:gd name="T23" fmla="*/ 189 h 220"/>
                  <a:gd name="T24" fmla="*/ 118 w 248"/>
                  <a:gd name="T25" fmla="*/ 189 h 220"/>
                  <a:gd name="T26" fmla="*/ 118 w 248"/>
                  <a:gd name="T27" fmla="*/ 199 h 220"/>
                  <a:gd name="T28" fmla="*/ 118 w 248"/>
                  <a:gd name="T29" fmla="*/ 220 h 220"/>
                  <a:gd name="T30" fmla="*/ 130 w 248"/>
                  <a:gd name="T31" fmla="*/ 220 h 220"/>
                  <a:gd name="T32" fmla="*/ 130 w 248"/>
                  <a:gd name="T33" fmla="*/ 199 h 220"/>
                  <a:gd name="T34" fmla="*/ 130 w 248"/>
                  <a:gd name="T35" fmla="*/ 189 h 220"/>
                  <a:gd name="T36" fmla="*/ 139 w 248"/>
                  <a:gd name="T37" fmla="*/ 189 h 220"/>
                  <a:gd name="T38" fmla="*/ 175 w 248"/>
                  <a:gd name="T39" fmla="*/ 189 h 220"/>
                  <a:gd name="T40" fmla="*/ 184 w 248"/>
                  <a:gd name="T41" fmla="*/ 189 h 220"/>
                  <a:gd name="T42" fmla="*/ 184 w 248"/>
                  <a:gd name="T43" fmla="*/ 199 h 220"/>
                  <a:gd name="T44" fmla="*/ 184 w 248"/>
                  <a:gd name="T45" fmla="*/ 220 h 220"/>
                  <a:gd name="T46" fmla="*/ 199 w 248"/>
                  <a:gd name="T47" fmla="*/ 220 h 220"/>
                  <a:gd name="T48" fmla="*/ 199 w 248"/>
                  <a:gd name="T49" fmla="*/ 199 h 220"/>
                  <a:gd name="T50" fmla="*/ 199 w 248"/>
                  <a:gd name="T51" fmla="*/ 189 h 220"/>
                  <a:gd name="T52" fmla="*/ 208 w 248"/>
                  <a:gd name="T53" fmla="*/ 189 h 220"/>
                  <a:gd name="T54" fmla="*/ 241 w 248"/>
                  <a:gd name="T55" fmla="*/ 189 h 220"/>
                  <a:gd name="T56" fmla="*/ 248 w 248"/>
                  <a:gd name="T57" fmla="*/ 189 h 220"/>
                  <a:gd name="T58" fmla="*/ 248 w 248"/>
                  <a:gd name="T59" fmla="*/ 88 h 220"/>
                  <a:gd name="T60" fmla="*/ 232 w 248"/>
                  <a:gd name="T61" fmla="*/ 88 h 220"/>
                  <a:gd name="T62" fmla="*/ 232 w 248"/>
                  <a:gd name="T63" fmla="*/ 109 h 220"/>
                  <a:gd name="T64" fmla="*/ 208 w 248"/>
                  <a:gd name="T65" fmla="*/ 109 h 220"/>
                  <a:gd name="T66" fmla="*/ 208 w 248"/>
                  <a:gd name="T67" fmla="*/ 88 h 220"/>
                  <a:gd name="T68" fmla="*/ 184 w 248"/>
                  <a:gd name="T69" fmla="*/ 88 h 220"/>
                  <a:gd name="T70" fmla="*/ 184 w 248"/>
                  <a:gd name="T71" fmla="*/ 109 h 220"/>
                  <a:gd name="T72" fmla="*/ 161 w 248"/>
                  <a:gd name="T73" fmla="*/ 109 h 220"/>
                  <a:gd name="T74" fmla="*/ 161 w 248"/>
                  <a:gd name="T75" fmla="*/ 88 h 220"/>
                  <a:gd name="T76" fmla="*/ 139 w 248"/>
                  <a:gd name="T77" fmla="*/ 88 h 220"/>
                  <a:gd name="T78" fmla="*/ 139 w 248"/>
                  <a:gd name="T79" fmla="*/ 0 h 220"/>
                  <a:gd name="T80" fmla="*/ 109 w 248"/>
                  <a:gd name="T81" fmla="*/ 0 h 220"/>
                  <a:gd name="T82" fmla="*/ 109 w 248"/>
                  <a:gd name="T83" fmla="*/ 88 h 220"/>
                  <a:gd name="T84" fmla="*/ 87 w 248"/>
                  <a:gd name="T85" fmla="*/ 88 h 220"/>
                  <a:gd name="T86" fmla="*/ 87 w 248"/>
                  <a:gd name="T87" fmla="*/ 109 h 220"/>
                  <a:gd name="T88" fmla="*/ 64 w 248"/>
                  <a:gd name="T89" fmla="*/ 109 h 220"/>
                  <a:gd name="T90" fmla="*/ 64 w 248"/>
                  <a:gd name="T91" fmla="*/ 88 h 220"/>
                  <a:gd name="T92" fmla="*/ 40 w 248"/>
                  <a:gd name="T93" fmla="*/ 88 h 220"/>
                  <a:gd name="T94" fmla="*/ 40 w 248"/>
                  <a:gd name="T95" fmla="*/ 109 h 220"/>
                  <a:gd name="T96" fmla="*/ 16 w 248"/>
                  <a:gd name="T97" fmla="*/ 109 h 220"/>
                  <a:gd name="T98" fmla="*/ 16 w 248"/>
                  <a:gd name="T99" fmla="*/ 88 h 220"/>
                  <a:gd name="T100" fmla="*/ 0 w 248"/>
                  <a:gd name="T101" fmla="*/ 88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8" h="220">
                    <a:moveTo>
                      <a:pt x="0" y="88"/>
                    </a:moveTo>
                    <a:lnTo>
                      <a:pt x="0" y="189"/>
                    </a:lnTo>
                    <a:lnTo>
                      <a:pt x="5" y="189"/>
                    </a:lnTo>
                    <a:lnTo>
                      <a:pt x="40" y="189"/>
                    </a:lnTo>
                    <a:lnTo>
                      <a:pt x="50" y="189"/>
                    </a:lnTo>
                    <a:lnTo>
                      <a:pt x="50" y="199"/>
                    </a:lnTo>
                    <a:lnTo>
                      <a:pt x="50" y="220"/>
                    </a:lnTo>
                    <a:lnTo>
                      <a:pt x="64" y="220"/>
                    </a:lnTo>
                    <a:lnTo>
                      <a:pt x="64" y="199"/>
                    </a:lnTo>
                    <a:lnTo>
                      <a:pt x="64" y="189"/>
                    </a:lnTo>
                    <a:lnTo>
                      <a:pt x="73" y="189"/>
                    </a:lnTo>
                    <a:lnTo>
                      <a:pt x="109" y="189"/>
                    </a:lnTo>
                    <a:lnTo>
                      <a:pt x="118" y="189"/>
                    </a:lnTo>
                    <a:lnTo>
                      <a:pt x="118" y="199"/>
                    </a:lnTo>
                    <a:lnTo>
                      <a:pt x="118" y="220"/>
                    </a:lnTo>
                    <a:lnTo>
                      <a:pt x="130" y="220"/>
                    </a:lnTo>
                    <a:lnTo>
                      <a:pt x="130" y="199"/>
                    </a:lnTo>
                    <a:lnTo>
                      <a:pt x="130" y="189"/>
                    </a:lnTo>
                    <a:lnTo>
                      <a:pt x="139" y="189"/>
                    </a:lnTo>
                    <a:lnTo>
                      <a:pt x="175" y="189"/>
                    </a:lnTo>
                    <a:lnTo>
                      <a:pt x="184" y="189"/>
                    </a:lnTo>
                    <a:lnTo>
                      <a:pt x="184" y="199"/>
                    </a:lnTo>
                    <a:lnTo>
                      <a:pt x="184" y="220"/>
                    </a:lnTo>
                    <a:lnTo>
                      <a:pt x="199" y="220"/>
                    </a:lnTo>
                    <a:lnTo>
                      <a:pt x="199" y="199"/>
                    </a:lnTo>
                    <a:lnTo>
                      <a:pt x="199" y="189"/>
                    </a:lnTo>
                    <a:lnTo>
                      <a:pt x="208" y="189"/>
                    </a:lnTo>
                    <a:lnTo>
                      <a:pt x="241" y="189"/>
                    </a:lnTo>
                    <a:lnTo>
                      <a:pt x="248" y="189"/>
                    </a:lnTo>
                    <a:lnTo>
                      <a:pt x="248" y="88"/>
                    </a:lnTo>
                    <a:lnTo>
                      <a:pt x="232" y="88"/>
                    </a:lnTo>
                    <a:lnTo>
                      <a:pt x="232" y="109"/>
                    </a:lnTo>
                    <a:lnTo>
                      <a:pt x="208" y="109"/>
                    </a:lnTo>
                    <a:lnTo>
                      <a:pt x="208" y="88"/>
                    </a:lnTo>
                    <a:lnTo>
                      <a:pt x="184" y="88"/>
                    </a:lnTo>
                    <a:lnTo>
                      <a:pt x="184" y="109"/>
                    </a:lnTo>
                    <a:lnTo>
                      <a:pt x="161" y="109"/>
                    </a:lnTo>
                    <a:lnTo>
                      <a:pt x="161" y="88"/>
                    </a:lnTo>
                    <a:lnTo>
                      <a:pt x="139" y="88"/>
                    </a:lnTo>
                    <a:lnTo>
                      <a:pt x="139" y="0"/>
                    </a:lnTo>
                    <a:lnTo>
                      <a:pt x="109" y="0"/>
                    </a:lnTo>
                    <a:lnTo>
                      <a:pt x="109" y="88"/>
                    </a:lnTo>
                    <a:lnTo>
                      <a:pt x="87" y="88"/>
                    </a:lnTo>
                    <a:lnTo>
                      <a:pt x="87" y="109"/>
                    </a:lnTo>
                    <a:lnTo>
                      <a:pt x="64" y="109"/>
                    </a:lnTo>
                    <a:lnTo>
                      <a:pt x="64" y="88"/>
                    </a:lnTo>
                    <a:lnTo>
                      <a:pt x="40" y="88"/>
                    </a:lnTo>
                    <a:lnTo>
                      <a:pt x="40" y="109"/>
                    </a:lnTo>
                    <a:lnTo>
                      <a:pt x="16" y="109"/>
                    </a:lnTo>
                    <a:lnTo>
                      <a:pt x="16" y="88"/>
                    </a:lnTo>
                    <a:lnTo>
                      <a:pt x="0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4" name="Freeform 80"/>
              <p:cNvSpPr>
                <a:spLocks/>
              </p:cNvSpPr>
              <p:nvPr/>
            </p:nvSpPr>
            <p:spPr bwMode="auto">
              <a:xfrm>
                <a:off x="-6361113" y="2260600"/>
                <a:ext cx="552450" cy="285750"/>
              </a:xfrm>
              <a:custGeom>
                <a:avLst/>
                <a:gdLst>
                  <a:gd name="T0" fmla="*/ 348 w 348"/>
                  <a:gd name="T1" fmla="*/ 0 h 180"/>
                  <a:gd name="T2" fmla="*/ 324 w 348"/>
                  <a:gd name="T3" fmla="*/ 0 h 180"/>
                  <a:gd name="T4" fmla="*/ 324 w 348"/>
                  <a:gd name="T5" fmla="*/ 31 h 180"/>
                  <a:gd name="T6" fmla="*/ 298 w 348"/>
                  <a:gd name="T7" fmla="*/ 31 h 180"/>
                  <a:gd name="T8" fmla="*/ 291 w 348"/>
                  <a:gd name="T9" fmla="*/ 31 h 180"/>
                  <a:gd name="T10" fmla="*/ 291 w 348"/>
                  <a:gd name="T11" fmla="*/ 0 h 180"/>
                  <a:gd name="T12" fmla="*/ 258 w 348"/>
                  <a:gd name="T13" fmla="*/ 0 h 180"/>
                  <a:gd name="T14" fmla="*/ 258 w 348"/>
                  <a:gd name="T15" fmla="*/ 31 h 180"/>
                  <a:gd name="T16" fmla="*/ 225 w 348"/>
                  <a:gd name="T17" fmla="*/ 31 h 180"/>
                  <a:gd name="T18" fmla="*/ 225 w 348"/>
                  <a:gd name="T19" fmla="*/ 0 h 180"/>
                  <a:gd name="T20" fmla="*/ 189 w 348"/>
                  <a:gd name="T21" fmla="*/ 0 h 180"/>
                  <a:gd name="T22" fmla="*/ 189 w 348"/>
                  <a:gd name="T23" fmla="*/ 31 h 180"/>
                  <a:gd name="T24" fmla="*/ 159 w 348"/>
                  <a:gd name="T25" fmla="*/ 31 h 180"/>
                  <a:gd name="T26" fmla="*/ 159 w 348"/>
                  <a:gd name="T27" fmla="*/ 0 h 180"/>
                  <a:gd name="T28" fmla="*/ 123 w 348"/>
                  <a:gd name="T29" fmla="*/ 0 h 180"/>
                  <a:gd name="T30" fmla="*/ 123 w 348"/>
                  <a:gd name="T31" fmla="*/ 31 h 180"/>
                  <a:gd name="T32" fmla="*/ 90 w 348"/>
                  <a:gd name="T33" fmla="*/ 31 h 180"/>
                  <a:gd name="T34" fmla="*/ 90 w 348"/>
                  <a:gd name="T35" fmla="*/ 0 h 180"/>
                  <a:gd name="T36" fmla="*/ 55 w 348"/>
                  <a:gd name="T37" fmla="*/ 0 h 180"/>
                  <a:gd name="T38" fmla="*/ 55 w 348"/>
                  <a:gd name="T39" fmla="*/ 31 h 180"/>
                  <a:gd name="T40" fmla="*/ 50 w 348"/>
                  <a:gd name="T41" fmla="*/ 31 h 180"/>
                  <a:gd name="T42" fmla="*/ 24 w 348"/>
                  <a:gd name="T43" fmla="*/ 31 h 180"/>
                  <a:gd name="T44" fmla="*/ 24 w 348"/>
                  <a:gd name="T45" fmla="*/ 0 h 180"/>
                  <a:gd name="T46" fmla="*/ 0 w 348"/>
                  <a:gd name="T47" fmla="*/ 0 h 180"/>
                  <a:gd name="T48" fmla="*/ 0 w 348"/>
                  <a:gd name="T49" fmla="*/ 180 h 180"/>
                  <a:gd name="T50" fmla="*/ 133 w 348"/>
                  <a:gd name="T51" fmla="*/ 180 h 180"/>
                  <a:gd name="T52" fmla="*/ 133 w 348"/>
                  <a:gd name="T53" fmla="*/ 109 h 180"/>
                  <a:gd name="T54" fmla="*/ 225 w 348"/>
                  <a:gd name="T55" fmla="*/ 109 h 180"/>
                  <a:gd name="T56" fmla="*/ 225 w 348"/>
                  <a:gd name="T57" fmla="*/ 180 h 180"/>
                  <a:gd name="T58" fmla="*/ 348 w 348"/>
                  <a:gd name="T59" fmla="*/ 180 h 180"/>
                  <a:gd name="T60" fmla="*/ 348 w 348"/>
                  <a:gd name="T6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48" h="180">
                    <a:moveTo>
                      <a:pt x="348" y="0"/>
                    </a:moveTo>
                    <a:lnTo>
                      <a:pt x="324" y="0"/>
                    </a:lnTo>
                    <a:lnTo>
                      <a:pt x="324" y="31"/>
                    </a:lnTo>
                    <a:lnTo>
                      <a:pt x="298" y="31"/>
                    </a:lnTo>
                    <a:lnTo>
                      <a:pt x="291" y="31"/>
                    </a:lnTo>
                    <a:lnTo>
                      <a:pt x="291" y="0"/>
                    </a:lnTo>
                    <a:lnTo>
                      <a:pt x="258" y="0"/>
                    </a:lnTo>
                    <a:lnTo>
                      <a:pt x="258" y="31"/>
                    </a:lnTo>
                    <a:lnTo>
                      <a:pt x="225" y="31"/>
                    </a:lnTo>
                    <a:lnTo>
                      <a:pt x="225" y="0"/>
                    </a:lnTo>
                    <a:lnTo>
                      <a:pt x="189" y="0"/>
                    </a:lnTo>
                    <a:lnTo>
                      <a:pt x="189" y="31"/>
                    </a:lnTo>
                    <a:lnTo>
                      <a:pt x="159" y="31"/>
                    </a:lnTo>
                    <a:lnTo>
                      <a:pt x="159" y="0"/>
                    </a:lnTo>
                    <a:lnTo>
                      <a:pt x="123" y="0"/>
                    </a:lnTo>
                    <a:lnTo>
                      <a:pt x="123" y="31"/>
                    </a:lnTo>
                    <a:lnTo>
                      <a:pt x="90" y="31"/>
                    </a:lnTo>
                    <a:lnTo>
                      <a:pt x="90" y="0"/>
                    </a:lnTo>
                    <a:lnTo>
                      <a:pt x="55" y="0"/>
                    </a:lnTo>
                    <a:lnTo>
                      <a:pt x="55" y="31"/>
                    </a:lnTo>
                    <a:lnTo>
                      <a:pt x="50" y="31"/>
                    </a:lnTo>
                    <a:lnTo>
                      <a:pt x="24" y="31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33" y="180"/>
                    </a:lnTo>
                    <a:lnTo>
                      <a:pt x="133" y="109"/>
                    </a:lnTo>
                    <a:lnTo>
                      <a:pt x="225" y="109"/>
                    </a:lnTo>
                    <a:lnTo>
                      <a:pt x="225" y="180"/>
                    </a:lnTo>
                    <a:lnTo>
                      <a:pt x="348" y="180"/>
                    </a:lnTo>
                    <a:lnTo>
                      <a:pt x="34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5" name="Freeform 81"/>
              <p:cNvSpPr>
                <a:spLocks/>
              </p:cNvSpPr>
              <p:nvPr/>
            </p:nvSpPr>
            <p:spPr bwMode="auto">
              <a:xfrm>
                <a:off x="-6034088" y="1955800"/>
                <a:ext cx="157163" cy="101600"/>
              </a:xfrm>
              <a:custGeom>
                <a:avLst/>
                <a:gdLst>
                  <a:gd name="T0" fmla="*/ 0 w 99"/>
                  <a:gd name="T1" fmla="*/ 0 h 64"/>
                  <a:gd name="T2" fmla="*/ 0 w 99"/>
                  <a:gd name="T3" fmla="*/ 64 h 64"/>
                  <a:gd name="T4" fmla="*/ 99 w 99"/>
                  <a:gd name="T5" fmla="*/ 33 h 64"/>
                  <a:gd name="T6" fmla="*/ 0 w 99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64">
                    <a:moveTo>
                      <a:pt x="0" y="0"/>
                    </a:moveTo>
                    <a:lnTo>
                      <a:pt x="0" y="64"/>
                    </a:lnTo>
                    <a:lnTo>
                      <a:pt x="99" y="3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6" name="Freeform 82"/>
              <p:cNvSpPr>
                <a:spLocks/>
              </p:cNvSpPr>
              <p:nvPr/>
            </p:nvSpPr>
            <p:spPr bwMode="auto">
              <a:xfrm>
                <a:off x="-2108200" y="6784975"/>
                <a:ext cx="576263" cy="588963"/>
              </a:xfrm>
              <a:custGeom>
                <a:avLst/>
                <a:gdLst>
                  <a:gd name="T0" fmla="*/ 77 w 153"/>
                  <a:gd name="T1" fmla="*/ 0 h 157"/>
                  <a:gd name="T2" fmla="*/ 60 w 153"/>
                  <a:gd name="T3" fmla="*/ 34 h 157"/>
                  <a:gd name="T4" fmla="*/ 60 w 153"/>
                  <a:gd name="T5" fmla="*/ 58 h 157"/>
                  <a:gd name="T6" fmla="*/ 0 w 153"/>
                  <a:gd name="T7" fmla="*/ 83 h 157"/>
                  <a:gd name="T8" fmla="*/ 0 w 153"/>
                  <a:gd name="T9" fmla="*/ 100 h 157"/>
                  <a:gd name="T10" fmla="*/ 60 w 153"/>
                  <a:gd name="T11" fmla="*/ 88 h 157"/>
                  <a:gd name="T12" fmla="*/ 60 w 153"/>
                  <a:gd name="T13" fmla="*/ 122 h 157"/>
                  <a:gd name="T14" fmla="*/ 34 w 153"/>
                  <a:gd name="T15" fmla="*/ 140 h 157"/>
                  <a:gd name="T16" fmla="*/ 34 w 153"/>
                  <a:gd name="T17" fmla="*/ 157 h 157"/>
                  <a:gd name="T18" fmla="*/ 76 w 153"/>
                  <a:gd name="T19" fmla="*/ 142 h 157"/>
                  <a:gd name="T20" fmla="*/ 118 w 153"/>
                  <a:gd name="T21" fmla="*/ 157 h 157"/>
                  <a:gd name="T22" fmla="*/ 118 w 153"/>
                  <a:gd name="T23" fmla="*/ 140 h 157"/>
                  <a:gd name="T24" fmla="*/ 94 w 153"/>
                  <a:gd name="T25" fmla="*/ 122 h 157"/>
                  <a:gd name="T26" fmla="*/ 94 w 153"/>
                  <a:gd name="T27" fmla="*/ 88 h 157"/>
                  <a:gd name="T28" fmla="*/ 153 w 153"/>
                  <a:gd name="T29" fmla="*/ 100 h 157"/>
                  <a:gd name="T30" fmla="*/ 153 w 153"/>
                  <a:gd name="T31" fmla="*/ 83 h 157"/>
                  <a:gd name="T32" fmla="*/ 94 w 153"/>
                  <a:gd name="T33" fmla="*/ 58 h 157"/>
                  <a:gd name="T34" fmla="*/ 94 w 153"/>
                  <a:gd name="T35" fmla="*/ 34 h 157"/>
                  <a:gd name="T36" fmla="*/ 77 w 153"/>
                  <a:gd name="T37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3" h="157">
                    <a:moveTo>
                      <a:pt x="77" y="0"/>
                    </a:moveTo>
                    <a:cubicBezTo>
                      <a:pt x="67" y="0"/>
                      <a:pt x="60" y="24"/>
                      <a:pt x="60" y="34"/>
                    </a:cubicBezTo>
                    <a:cubicBezTo>
                      <a:pt x="60" y="58"/>
                      <a:pt x="60" y="58"/>
                      <a:pt x="60" y="58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60" y="88"/>
                      <a:pt x="60" y="88"/>
                      <a:pt x="60" y="88"/>
                    </a:cubicBezTo>
                    <a:cubicBezTo>
                      <a:pt x="60" y="122"/>
                      <a:pt x="60" y="122"/>
                      <a:pt x="60" y="122"/>
                    </a:cubicBezTo>
                    <a:cubicBezTo>
                      <a:pt x="34" y="140"/>
                      <a:pt x="34" y="140"/>
                      <a:pt x="34" y="140"/>
                    </a:cubicBezTo>
                    <a:cubicBezTo>
                      <a:pt x="34" y="157"/>
                      <a:pt x="34" y="157"/>
                      <a:pt x="34" y="157"/>
                    </a:cubicBezTo>
                    <a:cubicBezTo>
                      <a:pt x="76" y="142"/>
                      <a:pt x="76" y="142"/>
                      <a:pt x="76" y="142"/>
                    </a:cubicBezTo>
                    <a:cubicBezTo>
                      <a:pt x="118" y="157"/>
                      <a:pt x="118" y="157"/>
                      <a:pt x="118" y="157"/>
                    </a:cubicBezTo>
                    <a:cubicBezTo>
                      <a:pt x="118" y="140"/>
                      <a:pt x="118" y="140"/>
                      <a:pt x="118" y="140"/>
                    </a:cubicBezTo>
                    <a:cubicBezTo>
                      <a:pt x="94" y="122"/>
                      <a:pt x="94" y="122"/>
                      <a:pt x="94" y="122"/>
                    </a:cubicBezTo>
                    <a:cubicBezTo>
                      <a:pt x="94" y="88"/>
                      <a:pt x="94" y="88"/>
                      <a:pt x="94" y="88"/>
                    </a:cubicBezTo>
                    <a:cubicBezTo>
                      <a:pt x="153" y="100"/>
                      <a:pt x="153" y="100"/>
                      <a:pt x="153" y="100"/>
                    </a:cubicBezTo>
                    <a:cubicBezTo>
                      <a:pt x="153" y="83"/>
                      <a:pt x="153" y="83"/>
                      <a:pt x="153" y="83"/>
                    </a:cubicBezTo>
                    <a:cubicBezTo>
                      <a:pt x="94" y="58"/>
                      <a:pt x="94" y="58"/>
                      <a:pt x="94" y="58"/>
                    </a:cubicBezTo>
                    <a:cubicBezTo>
                      <a:pt x="94" y="34"/>
                      <a:pt x="94" y="34"/>
                      <a:pt x="94" y="34"/>
                    </a:cubicBezTo>
                    <a:cubicBezTo>
                      <a:pt x="94" y="24"/>
                      <a:pt x="86" y="0"/>
                      <a:pt x="7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7" name="Freeform 83"/>
              <p:cNvSpPr>
                <a:spLocks/>
              </p:cNvSpPr>
              <p:nvPr/>
            </p:nvSpPr>
            <p:spPr bwMode="auto">
              <a:xfrm>
                <a:off x="-4557713" y="641350"/>
                <a:ext cx="571500" cy="150813"/>
              </a:xfrm>
              <a:custGeom>
                <a:avLst/>
                <a:gdLst>
                  <a:gd name="T0" fmla="*/ 50 w 360"/>
                  <a:gd name="T1" fmla="*/ 95 h 95"/>
                  <a:gd name="T2" fmla="*/ 57 w 360"/>
                  <a:gd name="T3" fmla="*/ 95 h 95"/>
                  <a:gd name="T4" fmla="*/ 303 w 360"/>
                  <a:gd name="T5" fmla="*/ 95 h 95"/>
                  <a:gd name="T6" fmla="*/ 308 w 360"/>
                  <a:gd name="T7" fmla="*/ 95 h 95"/>
                  <a:gd name="T8" fmla="*/ 360 w 360"/>
                  <a:gd name="T9" fmla="*/ 0 h 95"/>
                  <a:gd name="T10" fmla="*/ 358 w 360"/>
                  <a:gd name="T11" fmla="*/ 0 h 95"/>
                  <a:gd name="T12" fmla="*/ 306 w 360"/>
                  <a:gd name="T13" fmla="*/ 0 h 95"/>
                  <a:gd name="T14" fmla="*/ 263 w 360"/>
                  <a:gd name="T15" fmla="*/ 0 h 95"/>
                  <a:gd name="T16" fmla="*/ 97 w 360"/>
                  <a:gd name="T17" fmla="*/ 0 h 95"/>
                  <a:gd name="T18" fmla="*/ 55 w 360"/>
                  <a:gd name="T19" fmla="*/ 0 h 95"/>
                  <a:gd name="T20" fmla="*/ 0 w 360"/>
                  <a:gd name="T21" fmla="*/ 0 h 95"/>
                  <a:gd name="T22" fmla="*/ 50 w 360"/>
                  <a:gd name="T23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60" h="95">
                    <a:moveTo>
                      <a:pt x="50" y="95"/>
                    </a:moveTo>
                    <a:lnTo>
                      <a:pt x="57" y="95"/>
                    </a:lnTo>
                    <a:lnTo>
                      <a:pt x="303" y="95"/>
                    </a:lnTo>
                    <a:lnTo>
                      <a:pt x="308" y="95"/>
                    </a:lnTo>
                    <a:lnTo>
                      <a:pt x="360" y="0"/>
                    </a:lnTo>
                    <a:lnTo>
                      <a:pt x="358" y="0"/>
                    </a:lnTo>
                    <a:lnTo>
                      <a:pt x="306" y="0"/>
                    </a:lnTo>
                    <a:lnTo>
                      <a:pt x="263" y="0"/>
                    </a:lnTo>
                    <a:lnTo>
                      <a:pt x="97" y="0"/>
                    </a:lnTo>
                    <a:lnTo>
                      <a:pt x="55" y="0"/>
                    </a:lnTo>
                    <a:lnTo>
                      <a:pt x="0" y="0"/>
                    </a:lnTo>
                    <a:lnTo>
                      <a:pt x="50" y="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8" name="Freeform 84"/>
              <p:cNvSpPr>
                <a:spLocks/>
              </p:cNvSpPr>
              <p:nvPr/>
            </p:nvSpPr>
            <p:spPr bwMode="auto">
              <a:xfrm>
                <a:off x="-4557713" y="676275"/>
                <a:ext cx="568325" cy="269875"/>
              </a:xfrm>
              <a:custGeom>
                <a:avLst/>
                <a:gdLst>
                  <a:gd name="T0" fmla="*/ 0 w 151"/>
                  <a:gd name="T1" fmla="*/ 72 h 72"/>
                  <a:gd name="T2" fmla="*/ 151 w 151"/>
                  <a:gd name="T3" fmla="*/ 72 h 72"/>
                  <a:gd name="T4" fmla="*/ 151 w 151"/>
                  <a:gd name="T5" fmla="*/ 0 h 72"/>
                  <a:gd name="T6" fmla="*/ 134 w 151"/>
                  <a:gd name="T7" fmla="*/ 33 h 72"/>
                  <a:gd name="T8" fmla="*/ 133 w 151"/>
                  <a:gd name="T9" fmla="*/ 36 h 72"/>
                  <a:gd name="T10" fmla="*/ 130 w 151"/>
                  <a:gd name="T11" fmla="*/ 36 h 72"/>
                  <a:gd name="T12" fmla="*/ 125 w 151"/>
                  <a:gd name="T13" fmla="*/ 36 h 72"/>
                  <a:gd name="T14" fmla="*/ 87 w 151"/>
                  <a:gd name="T15" fmla="*/ 36 h 72"/>
                  <a:gd name="T16" fmla="*/ 88 w 151"/>
                  <a:gd name="T17" fmla="*/ 37 h 72"/>
                  <a:gd name="T18" fmla="*/ 86 w 151"/>
                  <a:gd name="T19" fmla="*/ 44 h 72"/>
                  <a:gd name="T20" fmla="*/ 76 w 151"/>
                  <a:gd name="T21" fmla="*/ 49 h 72"/>
                  <a:gd name="T22" fmla="*/ 66 w 151"/>
                  <a:gd name="T23" fmla="*/ 44 h 72"/>
                  <a:gd name="T24" fmla="*/ 64 w 151"/>
                  <a:gd name="T25" fmla="*/ 37 h 72"/>
                  <a:gd name="T26" fmla="*/ 64 w 151"/>
                  <a:gd name="T27" fmla="*/ 36 h 72"/>
                  <a:gd name="T28" fmla="*/ 27 w 151"/>
                  <a:gd name="T29" fmla="*/ 36 h 72"/>
                  <a:gd name="T30" fmla="*/ 21 w 151"/>
                  <a:gd name="T31" fmla="*/ 36 h 72"/>
                  <a:gd name="T32" fmla="*/ 18 w 151"/>
                  <a:gd name="T33" fmla="*/ 36 h 72"/>
                  <a:gd name="T34" fmla="*/ 16 w 151"/>
                  <a:gd name="T35" fmla="*/ 33 h 72"/>
                  <a:gd name="T36" fmla="*/ 0 w 151"/>
                  <a:gd name="T37" fmla="*/ 0 h 72"/>
                  <a:gd name="T38" fmla="*/ 0 w 151"/>
                  <a:gd name="T3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1" h="72">
                    <a:moveTo>
                      <a:pt x="0" y="72"/>
                    </a:moveTo>
                    <a:cubicBezTo>
                      <a:pt x="151" y="72"/>
                      <a:pt x="151" y="72"/>
                      <a:pt x="151" y="72"/>
                    </a:cubicBezTo>
                    <a:cubicBezTo>
                      <a:pt x="151" y="0"/>
                      <a:pt x="151" y="0"/>
                      <a:pt x="151" y="0"/>
                    </a:cubicBezTo>
                    <a:cubicBezTo>
                      <a:pt x="134" y="33"/>
                      <a:pt x="134" y="33"/>
                      <a:pt x="134" y="33"/>
                    </a:cubicBezTo>
                    <a:cubicBezTo>
                      <a:pt x="133" y="36"/>
                      <a:pt x="133" y="36"/>
                      <a:pt x="133" y="36"/>
                    </a:cubicBezTo>
                    <a:cubicBezTo>
                      <a:pt x="130" y="36"/>
                      <a:pt x="130" y="36"/>
                      <a:pt x="130" y="36"/>
                    </a:cubicBezTo>
                    <a:cubicBezTo>
                      <a:pt x="125" y="36"/>
                      <a:pt x="125" y="36"/>
                      <a:pt x="125" y="36"/>
                    </a:cubicBezTo>
                    <a:cubicBezTo>
                      <a:pt x="87" y="36"/>
                      <a:pt x="87" y="36"/>
                      <a:pt x="87" y="36"/>
                    </a:cubicBezTo>
                    <a:cubicBezTo>
                      <a:pt x="88" y="36"/>
                      <a:pt x="88" y="37"/>
                      <a:pt x="88" y="37"/>
                    </a:cubicBezTo>
                    <a:cubicBezTo>
                      <a:pt x="88" y="40"/>
                      <a:pt x="87" y="42"/>
                      <a:pt x="86" y="44"/>
                    </a:cubicBezTo>
                    <a:cubicBezTo>
                      <a:pt x="84" y="47"/>
                      <a:pt x="80" y="49"/>
                      <a:pt x="76" y="49"/>
                    </a:cubicBezTo>
                    <a:cubicBezTo>
                      <a:pt x="72" y="49"/>
                      <a:pt x="68" y="47"/>
                      <a:pt x="66" y="44"/>
                    </a:cubicBezTo>
                    <a:cubicBezTo>
                      <a:pt x="65" y="42"/>
                      <a:pt x="64" y="40"/>
                      <a:pt x="64" y="37"/>
                    </a:cubicBezTo>
                    <a:cubicBezTo>
                      <a:pt x="64" y="37"/>
                      <a:pt x="64" y="36"/>
                      <a:pt x="64" y="36"/>
                    </a:cubicBezTo>
                    <a:cubicBezTo>
                      <a:pt x="27" y="36"/>
                      <a:pt x="27" y="36"/>
                      <a:pt x="27" y="36"/>
                    </a:cubicBezTo>
                    <a:cubicBezTo>
                      <a:pt x="21" y="36"/>
                      <a:pt x="21" y="36"/>
                      <a:pt x="21" y="36"/>
                    </a:cubicBezTo>
                    <a:cubicBezTo>
                      <a:pt x="18" y="36"/>
                      <a:pt x="18" y="36"/>
                      <a:pt x="18" y="36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9" name="Freeform 85"/>
              <p:cNvSpPr>
                <a:spLocks/>
              </p:cNvSpPr>
              <p:nvPr/>
            </p:nvSpPr>
            <p:spPr bwMode="auto">
              <a:xfrm>
                <a:off x="-4470400" y="439738"/>
                <a:ext cx="398463" cy="184150"/>
              </a:xfrm>
              <a:custGeom>
                <a:avLst/>
                <a:gdLst>
                  <a:gd name="T0" fmla="*/ 106 w 106"/>
                  <a:gd name="T1" fmla="*/ 49 h 49"/>
                  <a:gd name="T2" fmla="*/ 106 w 106"/>
                  <a:gd name="T3" fmla="*/ 21 h 49"/>
                  <a:gd name="T4" fmla="*/ 85 w 106"/>
                  <a:gd name="T5" fmla="*/ 0 h 49"/>
                  <a:gd name="T6" fmla="*/ 20 w 106"/>
                  <a:gd name="T7" fmla="*/ 0 h 49"/>
                  <a:gd name="T8" fmla="*/ 0 w 106"/>
                  <a:gd name="T9" fmla="*/ 21 h 49"/>
                  <a:gd name="T10" fmla="*/ 0 w 106"/>
                  <a:gd name="T11" fmla="*/ 49 h 49"/>
                  <a:gd name="T12" fmla="*/ 18 w 106"/>
                  <a:gd name="T13" fmla="*/ 49 h 49"/>
                  <a:gd name="T14" fmla="*/ 18 w 106"/>
                  <a:gd name="T15" fmla="*/ 21 h 49"/>
                  <a:gd name="T16" fmla="*/ 20 w 106"/>
                  <a:gd name="T17" fmla="*/ 18 h 49"/>
                  <a:gd name="T18" fmla="*/ 85 w 106"/>
                  <a:gd name="T19" fmla="*/ 18 h 49"/>
                  <a:gd name="T20" fmla="*/ 88 w 106"/>
                  <a:gd name="T21" fmla="*/ 21 h 49"/>
                  <a:gd name="T22" fmla="*/ 88 w 106"/>
                  <a:gd name="T23" fmla="*/ 49 h 49"/>
                  <a:gd name="T24" fmla="*/ 106 w 106"/>
                  <a:gd name="T25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6" h="49">
                    <a:moveTo>
                      <a:pt x="106" y="49"/>
                    </a:moveTo>
                    <a:cubicBezTo>
                      <a:pt x="106" y="21"/>
                      <a:pt x="106" y="21"/>
                      <a:pt x="106" y="21"/>
                    </a:cubicBezTo>
                    <a:cubicBezTo>
                      <a:pt x="106" y="10"/>
                      <a:pt x="97" y="0"/>
                      <a:pt x="85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10"/>
                      <a:pt x="0" y="21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18" y="49"/>
                      <a:pt x="18" y="49"/>
                      <a:pt x="18" y="49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0"/>
                      <a:pt x="19" y="18"/>
                      <a:pt x="20" y="18"/>
                    </a:cubicBezTo>
                    <a:cubicBezTo>
                      <a:pt x="85" y="18"/>
                      <a:pt x="85" y="18"/>
                      <a:pt x="85" y="18"/>
                    </a:cubicBezTo>
                    <a:cubicBezTo>
                      <a:pt x="87" y="18"/>
                      <a:pt x="88" y="20"/>
                      <a:pt x="88" y="21"/>
                    </a:cubicBezTo>
                    <a:cubicBezTo>
                      <a:pt x="88" y="49"/>
                      <a:pt x="88" y="49"/>
                      <a:pt x="88" y="49"/>
                    </a:cubicBezTo>
                    <a:lnTo>
                      <a:pt x="106" y="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0" name="Freeform 86"/>
              <p:cNvSpPr>
                <a:spLocks noEditPoints="1"/>
              </p:cNvSpPr>
              <p:nvPr/>
            </p:nvSpPr>
            <p:spPr bwMode="auto">
              <a:xfrm>
                <a:off x="-5534025" y="1603375"/>
                <a:ext cx="706438" cy="706438"/>
              </a:xfrm>
              <a:custGeom>
                <a:avLst/>
                <a:gdLst>
                  <a:gd name="T0" fmla="*/ 94 w 188"/>
                  <a:gd name="T1" fmla="*/ 188 h 188"/>
                  <a:gd name="T2" fmla="*/ 188 w 188"/>
                  <a:gd name="T3" fmla="*/ 94 h 188"/>
                  <a:gd name="T4" fmla="*/ 94 w 188"/>
                  <a:gd name="T5" fmla="*/ 0 h 188"/>
                  <a:gd name="T6" fmla="*/ 94 w 188"/>
                  <a:gd name="T7" fmla="*/ 67 h 188"/>
                  <a:gd name="T8" fmla="*/ 121 w 188"/>
                  <a:gd name="T9" fmla="*/ 94 h 188"/>
                  <a:gd name="T10" fmla="*/ 94 w 188"/>
                  <a:gd name="T11" fmla="*/ 121 h 188"/>
                  <a:gd name="T12" fmla="*/ 94 w 188"/>
                  <a:gd name="T13" fmla="*/ 188 h 188"/>
                  <a:gd name="T14" fmla="*/ 94 w 188"/>
                  <a:gd name="T15" fmla="*/ 0 h 188"/>
                  <a:gd name="T16" fmla="*/ 0 w 188"/>
                  <a:gd name="T17" fmla="*/ 94 h 188"/>
                  <a:gd name="T18" fmla="*/ 94 w 188"/>
                  <a:gd name="T19" fmla="*/ 188 h 188"/>
                  <a:gd name="T20" fmla="*/ 94 w 188"/>
                  <a:gd name="T21" fmla="*/ 188 h 188"/>
                  <a:gd name="T22" fmla="*/ 94 w 188"/>
                  <a:gd name="T23" fmla="*/ 121 h 188"/>
                  <a:gd name="T24" fmla="*/ 94 w 188"/>
                  <a:gd name="T25" fmla="*/ 121 h 188"/>
                  <a:gd name="T26" fmla="*/ 94 w 188"/>
                  <a:gd name="T27" fmla="*/ 121 h 188"/>
                  <a:gd name="T28" fmla="*/ 67 w 188"/>
                  <a:gd name="T29" fmla="*/ 94 h 188"/>
                  <a:gd name="T30" fmla="*/ 94 w 188"/>
                  <a:gd name="T31" fmla="*/ 67 h 188"/>
                  <a:gd name="T32" fmla="*/ 94 w 188"/>
                  <a:gd name="T33" fmla="*/ 67 h 188"/>
                  <a:gd name="T34" fmla="*/ 94 w 188"/>
                  <a:gd name="T35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8" h="188">
                    <a:moveTo>
                      <a:pt x="94" y="188"/>
                    </a:moveTo>
                    <a:cubicBezTo>
                      <a:pt x="146" y="188"/>
                      <a:pt x="188" y="146"/>
                      <a:pt x="188" y="94"/>
                    </a:cubicBezTo>
                    <a:cubicBezTo>
                      <a:pt x="188" y="42"/>
                      <a:pt x="146" y="0"/>
                      <a:pt x="94" y="0"/>
                    </a:cubicBezTo>
                    <a:cubicBezTo>
                      <a:pt x="94" y="67"/>
                      <a:pt x="94" y="67"/>
                      <a:pt x="94" y="67"/>
                    </a:cubicBezTo>
                    <a:cubicBezTo>
                      <a:pt x="109" y="67"/>
                      <a:pt x="121" y="79"/>
                      <a:pt x="121" y="94"/>
                    </a:cubicBezTo>
                    <a:cubicBezTo>
                      <a:pt x="121" y="109"/>
                      <a:pt x="109" y="121"/>
                      <a:pt x="94" y="121"/>
                    </a:cubicBezTo>
                    <a:lnTo>
                      <a:pt x="94" y="188"/>
                    </a:lnTo>
                    <a:close/>
                    <a:moveTo>
                      <a:pt x="94" y="0"/>
                    </a:moveTo>
                    <a:cubicBezTo>
                      <a:pt x="42" y="0"/>
                      <a:pt x="0" y="42"/>
                      <a:pt x="0" y="94"/>
                    </a:cubicBezTo>
                    <a:cubicBezTo>
                      <a:pt x="0" y="146"/>
                      <a:pt x="42" y="188"/>
                      <a:pt x="94" y="188"/>
                    </a:cubicBezTo>
                    <a:cubicBezTo>
                      <a:pt x="94" y="188"/>
                      <a:pt x="94" y="188"/>
                      <a:pt x="94" y="188"/>
                    </a:cubicBezTo>
                    <a:cubicBezTo>
                      <a:pt x="94" y="121"/>
                      <a:pt x="94" y="121"/>
                      <a:pt x="94" y="121"/>
                    </a:cubicBezTo>
                    <a:cubicBezTo>
                      <a:pt x="94" y="121"/>
                      <a:pt x="94" y="121"/>
                      <a:pt x="94" y="121"/>
                    </a:cubicBezTo>
                    <a:cubicBezTo>
                      <a:pt x="94" y="121"/>
                      <a:pt x="94" y="121"/>
                      <a:pt x="94" y="121"/>
                    </a:cubicBezTo>
                    <a:cubicBezTo>
                      <a:pt x="79" y="121"/>
                      <a:pt x="67" y="109"/>
                      <a:pt x="67" y="94"/>
                    </a:cubicBezTo>
                    <a:cubicBezTo>
                      <a:pt x="67" y="79"/>
                      <a:pt x="79" y="67"/>
                      <a:pt x="94" y="67"/>
                    </a:cubicBezTo>
                    <a:cubicBezTo>
                      <a:pt x="94" y="67"/>
                      <a:pt x="94" y="67"/>
                      <a:pt x="94" y="67"/>
                    </a:cubicBezTo>
                    <a:cubicBezTo>
                      <a:pt x="94" y="0"/>
                      <a:pt x="94" y="0"/>
                      <a:pt x="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1" name="Freeform 87"/>
              <p:cNvSpPr>
                <a:spLocks noEditPoints="1"/>
              </p:cNvSpPr>
              <p:nvPr/>
            </p:nvSpPr>
            <p:spPr bwMode="auto">
              <a:xfrm>
                <a:off x="-5264150" y="1873250"/>
                <a:ext cx="165100" cy="165100"/>
              </a:xfrm>
              <a:custGeom>
                <a:avLst/>
                <a:gdLst>
                  <a:gd name="T0" fmla="*/ 22 w 44"/>
                  <a:gd name="T1" fmla="*/ 44 h 44"/>
                  <a:gd name="T2" fmla="*/ 44 w 44"/>
                  <a:gd name="T3" fmla="*/ 22 h 44"/>
                  <a:gd name="T4" fmla="*/ 22 w 44"/>
                  <a:gd name="T5" fmla="*/ 0 h 44"/>
                  <a:gd name="T6" fmla="*/ 22 w 44"/>
                  <a:gd name="T7" fmla="*/ 6 h 44"/>
                  <a:gd name="T8" fmla="*/ 38 w 44"/>
                  <a:gd name="T9" fmla="*/ 22 h 44"/>
                  <a:gd name="T10" fmla="*/ 22 w 44"/>
                  <a:gd name="T11" fmla="*/ 37 h 44"/>
                  <a:gd name="T12" fmla="*/ 22 w 44"/>
                  <a:gd name="T13" fmla="*/ 44 h 44"/>
                  <a:gd name="T14" fmla="*/ 22 w 44"/>
                  <a:gd name="T15" fmla="*/ 0 h 44"/>
                  <a:gd name="T16" fmla="*/ 0 w 44"/>
                  <a:gd name="T17" fmla="*/ 22 h 44"/>
                  <a:gd name="T18" fmla="*/ 22 w 44"/>
                  <a:gd name="T19" fmla="*/ 44 h 44"/>
                  <a:gd name="T20" fmla="*/ 22 w 44"/>
                  <a:gd name="T21" fmla="*/ 44 h 44"/>
                  <a:gd name="T22" fmla="*/ 22 w 44"/>
                  <a:gd name="T23" fmla="*/ 37 h 44"/>
                  <a:gd name="T24" fmla="*/ 22 w 44"/>
                  <a:gd name="T25" fmla="*/ 37 h 44"/>
                  <a:gd name="T26" fmla="*/ 22 w 44"/>
                  <a:gd name="T27" fmla="*/ 37 h 44"/>
                  <a:gd name="T28" fmla="*/ 7 w 44"/>
                  <a:gd name="T29" fmla="*/ 22 h 44"/>
                  <a:gd name="T30" fmla="*/ 22 w 44"/>
                  <a:gd name="T31" fmla="*/ 6 h 44"/>
                  <a:gd name="T32" fmla="*/ 22 w 44"/>
                  <a:gd name="T33" fmla="*/ 6 h 44"/>
                  <a:gd name="T34" fmla="*/ 22 w 44"/>
                  <a:gd name="T35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" h="44">
                    <a:moveTo>
                      <a:pt x="22" y="44"/>
                    </a:moveTo>
                    <a:cubicBezTo>
                      <a:pt x="34" y="44"/>
                      <a:pt x="44" y="34"/>
                      <a:pt x="44" y="22"/>
                    </a:cubicBezTo>
                    <a:cubicBezTo>
                      <a:pt x="44" y="10"/>
                      <a:pt x="34" y="0"/>
                      <a:pt x="22" y="0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31" y="6"/>
                      <a:pt x="38" y="13"/>
                      <a:pt x="38" y="22"/>
                    </a:cubicBezTo>
                    <a:cubicBezTo>
                      <a:pt x="38" y="30"/>
                      <a:pt x="31" y="37"/>
                      <a:pt x="22" y="37"/>
                    </a:cubicBezTo>
                    <a:lnTo>
                      <a:pt x="22" y="44"/>
                    </a:lnTo>
                    <a:close/>
                    <a:moveTo>
                      <a:pt x="22" y="0"/>
                    </a:moveTo>
                    <a:cubicBezTo>
                      <a:pt x="10" y="0"/>
                      <a:pt x="0" y="10"/>
                      <a:pt x="0" y="22"/>
                    </a:cubicBezTo>
                    <a:cubicBezTo>
                      <a:pt x="0" y="34"/>
                      <a:pt x="10" y="44"/>
                      <a:pt x="22" y="44"/>
                    </a:cubicBezTo>
                    <a:cubicBezTo>
                      <a:pt x="22" y="44"/>
                      <a:pt x="22" y="44"/>
                      <a:pt x="22" y="44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14" y="37"/>
                      <a:pt x="7" y="30"/>
                      <a:pt x="7" y="22"/>
                    </a:cubicBezTo>
                    <a:cubicBezTo>
                      <a:pt x="7" y="13"/>
                      <a:pt x="14" y="6"/>
                      <a:pt x="22" y="6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0"/>
                      <a:pt x="22" y="0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2" name="Freeform 88"/>
              <p:cNvSpPr>
                <a:spLocks/>
              </p:cNvSpPr>
              <p:nvPr/>
            </p:nvSpPr>
            <p:spPr bwMode="auto">
              <a:xfrm>
                <a:off x="-5448300" y="26988"/>
                <a:ext cx="538163" cy="550863"/>
              </a:xfrm>
              <a:custGeom>
                <a:avLst/>
                <a:gdLst>
                  <a:gd name="T0" fmla="*/ 140 w 143"/>
                  <a:gd name="T1" fmla="*/ 103 h 147"/>
                  <a:gd name="T2" fmla="*/ 112 w 143"/>
                  <a:gd name="T3" fmla="*/ 75 h 147"/>
                  <a:gd name="T4" fmla="*/ 107 w 143"/>
                  <a:gd name="T5" fmla="*/ 70 h 147"/>
                  <a:gd name="T6" fmla="*/ 79 w 143"/>
                  <a:gd name="T7" fmla="*/ 37 h 147"/>
                  <a:gd name="T8" fmla="*/ 67 w 143"/>
                  <a:gd name="T9" fmla="*/ 10 h 147"/>
                  <a:gd name="T10" fmla="*/ 52 w 143"/>
                  <a:gd name="T11" fmla="*/ 9 h 147"/>
                  <a:gd name="T12" fmla="*/ 47 w 143"/>
                  <a:gd name="T13" fmla="*/ 21 h 147"/>
                  <a:gd name="T14" fmla="*/ 55 w 143"/>
                  <a:gd name="T15" fmla="*/ 42 h 147"/>
                  <a:gd name="T16" fmla="*/ 56 w 143"/>
                  <a:gd name="T17" fmla="*/ 56 h 147"/>
                  <a:gd name="T18" fmla="*/ 13 w 143"/>
                  <a:gd name="T19" fmla="*/ 56 h 147"/>
                  <a:gd name="T20" fmla="*/ 3 w 143"/>
                  <a:gd name="T21" fmla="*/ 71 h 147"/>
                  <a:gd name="T22" fmla="*/ 25 w 143"/>
                  <a:gd name="T23" fmla="*/ 131 h 147"/>
                  <a:gd name="T24" fmla="*/ 34 w 143"/>
                  <a:gd name="T25" fmla="*/ 137 h 147"/>
                  <a:gd name="T26" fmla="*/ 85 w 143"/>
                  <a:gd name="T27" fmla="*/ 137 h 147"/>
                  <a:gd name="T28" fmla="*/ 97 w 143"/>
                  <a:gd name="T29" fmla="*/ 142 h 147"/>
                  <a:gd name="T30" fmla="*/ 99 w 143"/>
                  <a:gd name="T31" fmla="*/ 144 h 147"/>
                  <a:gd name="T32" fmla="*/ 108 w 143"/>
                  <a:gd name="T33" fmla="*/ 144 h 147"/>
                  <a:gd name="T34" fmla="*/ 140 w 143"/>
                  <a:gd name="T35" fmla="*/ 112 h 147"/>
                  <a:gd name="T36" fmla="*/ 140 w 143"/>
                  <a:gd name="T37" fmla="*/ 103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3" h="147">
                    <a:moveTo>
                      <a:pt x="140" y="103"/>
                    </a:moveTo>
                    <a:cubicBezTo>
                      <a:pt x="112" y="75"/>
                      <a:pt x="112" y="75"/>
                      <a:pt x="112" y="75"/>
                    </a:cubicBezTo>
                    <a:cubicBezTo>
                      <a:pt x="109" y="72"/>
                      <a:pt x="107" y="70"/>
                      <a:pt x="107" y="70"/>
                    </a:cubicBezTo>
                    <a:cubicBezTo>
                      <a:pt x="107" y="70"/>
                      <a:pt x="96" y="48"/>
                      <a:pt x="79" y="37"/>
                    </a:cubicBezTo>
                    <a:cubicBezTo>
                      <a:pt x="63" y="27"/>
                      <a:pt x="67" y="18"/>
                      <a:pt x="67" y="10"/>
                    </a:cubicBezTo>
                    <a:cubicBezTo>
                      <a:pt x="67" y="2"/>
                      <a:pt x="58" y="0"/>
                      <a:pt x="52" y="9"/>
                    </a:cubicBezTo>
                    <a:cubicBezTo>
                      <a:pt x="49" y="11"/>
                      <a:pt x="47" y="17"/>
                      <a:pt x="47" y="21"/>
                    </a:cubicBezTo>
                    <a:cubicBezTo>
                      <a:pt x="45" y="32"/>
                      <a:pt x="53" y="38"/>
                      <a:pt x="55" y="42"/>
                    </a:cubicBezTo>
                    <a:cubicBezTo>
                      <a:pt x="57" y="45"/>
                      <a:pt x="58" y="50"/>
                      <a:pt x="56" y="56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5" y="56"/>
                      <a:pt x="0" y="63"/>
                      <a:pt x="3" y="71"/>
                    </a:cubicBezTo>
                    <a:cubicBezTo>
                      <a:pt x="25" y="131"/>
                      <a:pt x="25" y="131"/>
                      <a:pt x="25" y="131"/>
                    </a:cubicBezTo>
                    <a:cubicBezTo>
                      <a:pt x="26" y="134"/>
                      <a:pt x="30" y="137"/>
                      <a:pt x="34" y="137"/>
                    </a:cubicBezTo>
                    <a:cubicBezTo>
                      <a:pt x="85" y="137"/>
                      <a:pt x="85" y="137"/>
                      <a:pt x="85" y="137"/>
                    </a:cubicBezTo>
                    <a:cubicBezTo>
                      <a:pt x="89" y="137"/>
                      <a:pt x="94" y="139"/>
                      <a:pt x="97" y="142"/>
                    </a:cubicBezTo>
                    <a:cubicBezTo>
                      <a:pt x="99" y="144"/>
                      <a:pt x="99" y="144"/>
                      <a:pt x="99" y="144"/>
                    </a:cubicBezTo>
                    <a:cubicBezTo>
                      <a:pt x="102" y="147"/>
                      <a:pt x="106" y="147"/>
                      <a:pt x="108" y="144"/>
                    </a:cubicBezTo>
                    <a:cubicBezTo>
                      <a:pt x="140" y="112"/>
                      <a:pt x="140" y="112"/>
                      <a:pt x="140" y="112"/>
                    </a:cubicBezTo>
                    <a:cubicBezTo>
                      <a:pt x="143" y="110"/>
                      <a:pt x="143" y="106"/>
                      <a:pt x="140" y="10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3" name="Freeform 89"/>
              <p:cNvSpPr>
                <a:spLocks/>
              </p:cNvSpPr>
              <p:nvPr/>
            </p:nvSpPr>
            <p:spPr bwMode="auto">
              <a:xfrm>
                <a:off x="-5038725" y="454025"/>
                <a:ext cx="176213" cy="173038"/>
              </a:xfrm>
              <a:custGeom>
                <a:avLst/>
                <a:gdLst>
                  <a:gd name="T0" fmla="*/ 22 w 111"/>
                  <a:gd name="T1" fmla="*/ 109 h 109"/>
                  <a:gd name="T2" fmla="*/ 0 w 111"/>
                  <a:gd name="T3" fmla="*/ 90 h 109"/>
                  <a:gd name="T4" fmla="*/ 90 w 111"/>
                  <a:gd name="T5" fmla="*/ 0 h 109"/>
                  <a:gd name="T6" fmla="*/ 111 w 111"/>
                  <a:gd name="T7" fmla="*/ 21 h 109"/>
                  <a:gd name="T8" fmla="*/ 22 w 111"/>
                  <a:gd name="T9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109">
                    <a:moveTo>
                      <a:pt x="22" y="109"/>
                    </a:moveTo>
                    <a:lnTo>
                      <a:pt x="0" y="90"/>
                    </a:lnTo>
                    <a:lnTo>
                      <a:pt x="90" y="0"/>
                    </a:lnTo>
                    <a:lnTo>
                      <a:pt x="111" y="21"/>
                    </a:lnTo>
                    <a:lnTo>
                      <a:pt x="22" y="1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4" name="Freeform 90"/>
              <p:cNvSpPr>
                <a:spLocks noEditPoints="1"/>
              </p:cNvSpPr>
              <p:nvPr/>
            </p:nvSpPr>
            <p:spPr bwMode="auto">
              <a:xfrm>
                <a:off x="-2584450" y="5384800"/>
                <a:ext cx="552450" cy="514350"/>
              </a:xfrm>
              <a:custGeom>
                <a:avLst/>
                <a:gdLst>
                  <a:gd name="T0" fmla="*/ 132 w 147"/>
                  <a:gd name="T1" fmla="*/ 22 h 137"/>
                  <a:gd name="T2" fmla="*/ 110 w 147"/>
                  <a:gd name="T3" fmla="*/ 0 h 137"/>
                  <a:gd name="T4" fmla="*/ 73 w 147"/>
                  <a:gd name="T5" fmla="*/ 0 h 137"/>
                  <a:gd name="T6" fmla="*/ 73 w 147"/>
                  <a:gd name="T7" fmla="*/ 18 h 137"/>
                  <a:gd name="T8" fmla="*/ 110 w 147"/>
                  <a:gd name="T9" fmla="*/ 18 h 137"/>
                  <a:gd name="T10" fmla="*/ 115 w 147"/>
                  <a:gd name="T11" fmla="*/ 22 h 137"/>
                  <a:gd name="T12" fmla="*/ 115 w 147"/>
                  <a:gd name="T13" fmla="*/ 59 h 137"/>
                  <a:gd name="T14" fmla="*/ 73 w 147"/>
                  <a:gd name="T15" fmla="*/ 59 h 137"/>
                  <a:gd name="T16" fmla="*/ 73 w 147"/>
                  <a:gd name="T17" fmla="*/ 76 h 137"/>
                  <a:gd name="T18" fmla="*/ 73 w 147"/>
                  <a:gd name="T19" fmla="*/ 76 h 137"/>
                  <a:gd name="T20" fmla="*/ 87 w 147"/>
                  <a:gd name="T21" fmla="*/ 89 h 137"/>
                  <a:gd name="T22" fmla="*/ 81 w 147"/>
                  <a:gd name="T23" fmla="*/ 100 h 137"/>
                  <a:gd name="T24" fmla="*/ 79 w 147"/>
                  <a:gd name="T25" fmla="*/ 101 h 137"/>
                  <a:gd name="T26" fmla="*/ 79 w 147"/>
                  <a:gd name="T27" fmla="*/ 118 h 137"/>
                  <a:gd name="T28" fmla="*/ 79 w 147"/>
                  <a:gd name="T29" fmla="*/ 121 h 137"/>
                  <a:gd name="T30" fmla="*/ 79 w 147"/>
                  <a:gd name="T31" fmla="*/ 121 h 137"/>
                  <a:gd name="T32" fmla="*/ 73 w 147"/>
                  <a:gd name="T33" fmla="*/ 121 h 137"/>
                  <a:gd name="T34" fmla="*/ 73 w 147"/>
                  <a:gd name="T35" fmla="*/ 137 h 137"/>
                  <a:gd name="T36" fmla="*/ 147 w 147"/>
                  <a:gd name="T37" fmla="*/ 137 h 137"/>
                  <a:gd name="T38" fmla="*/ 147 w 147"/>
                  <a:gd name="T39" fmla="*/ 59 h 137"/>
                  <a:gd name="T40" fmla="*/ 132 w 147"/>
                  <a:gd name="T41" fmla="*/ 59 h 137"/>
                  <a:gd name="T42" fmla="*/ 132 w 147"/>
                  <a:gd name="T43" fmla="*/ 22 h 137"/>
                  <a:gd name="T44" fmla="*/ 73 w 147"/>
                  <a:gd name="T45" fmla="*/ 0 h 137"/>
                  <a:gd name="T46" fmla="*/ 37 w 147"/>
                  <a:gd name="T47" fmla="*/ 0 h 137"/>
                  <a:gd name="T48" fmla="*/ 15 w 147"/>
                  <a:gd name="T49" fmla="*/ 22 h 137"/>
                  <a:gd name="T50" fmla="*/ 15 w 147"/>
                  <a:gd name="T51" fmla="*/ 59 h 137"/>
                  <a:gd name="T52" fmla="*/ 0 w 147"/>
                  <a:gd name="T53" fmla="*/ 59 h 137"/>
                  <a:gd name="T54" fmla="*/ 0 w 147"/>
                  <a:gd name="T55" fmla="*/ 137 h 137"/>
                  <a:gd name="T56" fmla="*/ 73 w 147"/>
                  <a:gd name="T57" fmla="*/ 137 h 137"/>
                  <a:gd name="T58" fmla="*/ 73 w 147"/>
                  <a:gd name="T59" fmla="*/ 121 h 137"/>
                  <a:gd name="T60" fmla="*/ 67 w 147"/>
                  <a:gd name="T61" fmla="*/ 121 h 137"/>
                  <a:gd name="T62" fmla="*/ 67 w 147"/>
                  <a:gd name="T63" fmla="*/ 118 h 137"/>
                  <a:gd name="T64" fmla="*/ 67 w 147"/>
                  <a:gd name="T65" fmla="*/ 101 h 137"/>
                  <a:gd name="T66" fmla="*/ 66 w 147"/>
                  <a:gd name="T67" fmla="*/ 100 h 137"/>
                  <a:gd name="T68" fmla="*/ 60 w 147"/>
                  <a:gd name="T69" fmla="*/ 89 h 137"/>
                  <a:gd name="T70" fmla="*/ 73 w 147"/>
                  <a:gd name="T71" fmla="*/ 76 h 137"/>
                  <a:gd name="T72" fmla="*/ 73 w 147"/>
                  <a:gd name="T73" fmla="*/ 59 h 137"/>
                  <a:gd name="T74" fmla="*/ 32 w 147"/>
                  <a:gd name="T75" fmla="*/ 59 h 137"/>
                  <a:gd name="T76" fmla="*/ 32 w 147"/>
                  <a:gd name="T77" fmla="*/ 59 h 137"/>
                  <a:gd name="T78" fmla="*/ 32 w 147"/>
                  <a:gd name="T79" fmla="*/ 22 h 137"/>
                  <a:gd name="T80" fmla="*/ 37 w 147"/>
                  <a:gd name="T81" fmla="*/ 18 h 137"/>
                  <a:gd name="T82" fmla="*/ 73 w 147"/>
                  <a:gd name="T83" fmla="*/ 18 h 137"/>
                  <a:gd name="T84" fmla="*/ 73 w 147"/>
                  <a:gd name="T85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7" h="137">
                    <a:moveTo>
                      <a:pt x="132" y="22"/>
                    </a:moveTo>
                    <a:cubicBezTo>
                      <a:pt x="132" y="10"/>
                      <a:pt x="122" y="0"/>
                      <a:pt x="110" y="0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110" y="18"/>
                      <a:pt x="110" y="18"/>
                      <a:pt x="110" y="18"/>
                    </a:cubicBezTo>
                    <a:cubicBezTo>
                      <a:pt x="113" y="18"/>
                      <a:pt x="115" y="20"/>
                      <a:pt x="115" y="22"/>
                    </a:cubicBezTo>
                    <a:cubicBezTo>
                      <a:pt x="115" y="59"/>
                      <a:pt x="115" y="59"/>
                      <a:pt x="115" y="59"/>
                    </a:cubicBezTo>
                    <a:cubicBezTo>
                      <a:pt x="73" y="59"/>
                      <a:pt x="73" y="59"/>
                      <a:pt x="73" y="59"/>
                    </a:cubicBezTo>
                    <a:cubicBezTo>
                      <a:pt x="73" y="76"/>
                      <a:pt x="73" y="76"/>
                      <a:pt x="73" y="76"/>
                    </a:cubicBezTo>
                    <a:cubicBezTo>
                      <a:pt x="73" y="76"/>
                      <a:pt x="73" y="76"/>
                      <a:pt x="73" y="76"/>
                    </a:cubicBezTo>
                    <a:cubicBezTo>
                      <a:pt x="81" y="76"/>
                      <a:pt x="87" y="82"/>
                      <a:pt x="87" y="89"/>
                    </a:cubicBezTo>
                    <a:cubicBezTo>
                      <a:pt x="87" y="94"/>
                      <a:pt x="84" y="98"/>
                      <a:pt x="81" y="100"/>
                    </a:cubicBezTo>
                    <a:cubicBezTo>
                      <a:pt x="80" y="101"/>
                      <a:pt x="80" y="101"/>
                      <a:pt x="79" y="101"/>
                    </a:cubicBezTo>
                    <a:cubicBezTo>
                      <a:pt x="79" y="118"/>
                      <a:pt x="79" y="118"/>
                      <a:pt x="79" y="118"/>
                    </a:cubicBezTo>
                    <a:cubicBezTo>
                      <a:pt x="79" y="121"/>
                      <a:pt x="79" y="121"/>
                      <a:pt x="79" y="121"/>
                    </a:cubicBezTo>
                    <a:cubicBezTo>
                      <a:pt x="79" y="121"/>
                      <a:pt x="79" y="121"/>
                      <a:pt x="79" y="121"/>
                    </a:cubicBezTo>
                    <a:cubicBezTo>
                      <a:pt x="73" y="121"/>
                      <a:pt x="73" y="121"/>
                      <a:pt x="73" y="121"/>
                    </a:cubicBezTo>
                    <a:cubicBezTo>
                      <a:pt x="73" y="137"/>
                      <a:pt x="73" y="137"/>
                      <a:pt x="73" y="137"/>
                    </a:cubicBezTo>
                    <a:cubicBezTo>
                      <a:pt x="147" y="137"/>
                      <a:pt x="147" y="137"/>
                      <a:pt x="147" y="137"/>
                    </a:cubicBezTo>
                    <a:cubicBezTo>
                      <a:pt x="147" y="59"/>
                      <a:pt x="147" y="59"/>
                      <a:pt x="147" y="59"/>
                    </a:cubicBezTo>
                    <a:cubicBezTo>
                      <a:pt x="132" y="59"/>
                      <a:pt x="132" y="59"/>
                      <a:pt x="132" y="59"/>
                    </a:cubicBezTo>
                    <a:lnTo>
                      <a:pt x="132" y="22"/>
                    </a:lnTo>
                    <a:close/>
                    <a:moveTo>
                      <a:pt x="73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24" y="0"/>
                      <a:pt x="15" y="10"/>
                      <a:pt x="15" y="22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73" y="137"/>
                      <a:pt x="73" y="137"/>
                      <a:pt x="73" y="137"/>
                    </a:cubicBezTo>
                    <a:cubicBezTo>
                      <a:pt x="73" y="121"/>
                      <a:pt x="73" y="121"/>
                      <a:pt x="73" y="121"/>
                    </a:cubicBezTo>
                    <a:cubicBezTo>
                      <a:pt x="67" y="121"/>
                      <a:pt x="67" y="121"/>
                      <a:pt x="67" y="121"/>
                    </a:cubicBezTo>
                    <a:cubicBezTo>
                      <a:pt x="67" y="118"/>
                      <a:pt x="67" y="118"/>
                      <a:pt x="67" y="118"/>
                    </a:cubicBezTo>
                    <a:cubicBezTo>
                      <a:pt x="67" y="101"/>
                      <a:pt x="67" y="101"/>
                      <a:pt x="67" y="101"/>
                    </a:cubicBezTo>
                    <a:cubicBezTo>
                      <a:pt x="67" y="101"/>
                      <a:pt x="66" y="101"/>
                      <a:pt x="66" y="100"/>
                    </a:cubicBezTo>
                    <a:cubicBezTo>
                      <a:pt x="62" y="98"/>
                      <a:pt x="60" y="94"/>
                      <a:pt x="60" y="89"/>
                    </a:cubicBezTo>
                    <a:cubicBezTo>
                      <a:pt x="60" y="82"/>
                      <a:pt x="66" y="76"/>
                      <a:pt x="73" y="76"/>
                    </a:cubicBezTo>
                    <a:cubicBezTo>
                      <a:pt x="73" y="59"/>
                      <a:pt x="73" y="59"/>
                      <a:pt x="73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22"/>
                      <a:pt x="32" y="22"/>
                      <a:pt x="32" y="22"/>
                    </a:cubicBezTo>
                    <a:cubicBezTo>
                      <a:pt x="32" y="20"/>
                      <a:pt x="34" y="18"/>
                      <a:pt x="37" y="18"/>
                    </a:cubicBezTo>
                    <a:cubicBezTo>
                      <a:pt x="73" y="18"/>
                      <a:pt x="73" y="18"/>
                      <a:pt x="73" y="18"/>
                    </a:cubicBezTo>
                    <a:lnTo>
                      <a:pt x="7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5" name="Freeform 91"/>
              <p:cNvSpPr>
                <a:spLocks/>
              </p:cNvSpPr>
              <p:nvPr/>
            </p:nvSpPr>
            <p:spPr bwMode="auto">
              <a:xfrm>
                <a:off x="-3670300" y="-409575"/>
                <a:ext cx="588963" cy="495300"/>
              </a:xfrm>
              <a:custGeom>
                <a:avLst/>
                <a:gdLst>
                  <a:gd name="T0" fmla="*/ 105 w 157"/>
                  <a:gd name="T1" fmla="*/ 0 h 132"/>
                  <a:gd name="T2" fmla="*/ 56 w 157"/>
                  <a:gd name="T3" fmla="*/ 0 h 132"/>
                  <a:gd name="T4" fmla="*/ 0 w 157"/>
                  <a:gd name="T5" fmla="*/ 47 h 132"/>
                  <a:gd name="T6" fmla="*/ 15 w 157"/>
                  <a:gd name="T7" fmla="*/ 69 h 132"/>
                  <a:gd name="T8" fmla="*/ 35 w 157"/>
                  <a:gd name="T9" fmla="*/ 49 h 132"/>
                  <a:gd name="T10" fmla="*/ 35 w 157"/>
                  <a:gd name="T11" fmla="*/ 132 h 132"/>
                  <a:gd name="T12" fmla="*/ 79 w 157"/>
                  <a:gd name="T13" fmla="*/ 132 h 132"/>
                  <a:gd name="T14" fmla="*/ 122 w 157"/>
                  <a:gd name="T15" fmla="*/ 132 h 132"/>
                  <a:gd name="T16" fmla="*/ 122 w 157"/>
                  <a:gd name="T17" fmla="*/ 49 h 132"/>
                  <a:gd name="T18" fmla="*/ 142 w 157"/>
                  <a:gd name="T19" fmla="*/ 69 h 132"/>
                  <a:gd name="T20" fmla="*/ 157 w 157"/>
                  <a:gd name="T21" fmla="*/ 47 h 132"/>
                  <a:gd name="T22" fmla="*/ 105 w 157"/>
                  <a:gd name="T2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7" h="132">
                    <a:moveTo>
                      <a:pt x="105" y="0"/>
                    </a:moveTo>
                    <a:cubicBezTo>
                      <a:pt x="97" y="14"/>
                      <a:pt x="64" y="14"/>
                      <a:pt x="56" y="0"/>
                    </a:cubicBezTo>
                    <a:cubicBezTo>
                      <a:pt x="56" y="0"/>
                      <a:pt x="8" y="27"/>
                      <a:pt x="0" y="47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5" y="69"/>
                      <a:pt x="29" y="54"/>
                      <a:pt x="35" y="49"/>
                    </a:cubicBezTo>
                    <a:cubicBezTo>
                      <a:pt x="35" y="132"/>
                      <a:pt x="35" y="132"/>
                      <a:pt x="35" y="132"/>
                    </a:cubicBezTo>
                    <a:cubicBezTo>
                      <a:pt x="79" y="132"/>
                      <a:pt x="79" y="132"/>
                      <a:pt x="79" y="132"/>
                    </a:cubicBezTo>
                    <a:cubicBezTo>
                      <a:pt x="122" y="132"/>
                      <a:pt x="122" y="132"/>
                      <a:pt x="122" y="132"/>
                    </a:cubicBezTo>
                    <a:cubicBezTo>
                      <a:pt x="122" y="49"/>
                      <a:pt x="122" y="49"/>
                      <a:pt x="122" y="49"/>
                    </a:cubicBezTo>
                    <a:cubicBezTo>
                      <a:pt x="128" y="54"/>
                      <a:pt x="142" y="69"/>
                      <a:pt x="142" y="69"/>
                    </a:cubicBezTo>
                    <a:cubicBezTo>
                      <a:pt x="157" y="47"/>
                      <a:pt x="157" y="47"/>
                      <a:pt x="157" y="47"/>
                    </a:cubicBezTo>
                    <a:cubicBezTo>
                      <a:pt x="149" y="27"/>
                      <a:pt x="105" y="0"/>
                      <a:pt x="10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6" name="Freeform 92"/>
              <p:cNvSpPr>
                <a:spLocks/>
              </p:cNvSpPr>
              <p:nvPr/>
            </p:nvSpPr>
            <p:spPr bwMode="auto">
              <a:xfrm>
                <a:off x="-3452813" y="-431800"/>
                <a:ext cx="165100" cy="49213"/>
              </a:xfrm>
              <a:custGeom>
                <a:avLst/>
                <a:gdLst>
                  <a:gd name="T0" fmla="*/ 22 w 44"/>
                  <a:gd name="T1" fmla="*/ 13 h 13"/>
                  <a:gd name="T2" fmla="*/ 44 w 44"/>
                  <a:gd name="T3" fmla="*/ 4 h 13"/>
                  <a:gd name="T4" fmla="*/ 43 w 44"/>
                  <a:gd name="T5" fmla="*/ 1 h 13"/>
                  <a:gd name="T6" fmla="*/ 40 w 44"/>
                  <a:gd name="T7" fmla="*/ 2 h 13"/>
                  <a:gd name="T8" fmla="*/ 22 w 44"/>
                  <a:gd name="T9" fmla="*/ 8 h 13"/>
                  <a:gd name="T10" fmla="*/ 5 w 44"/>
                  <a:gd name="T11" fmla="*/ 2 h 13"/>
                  <a:gd name="T12" fmla="*/ 2 w 44"/>
                  <a:gd name="T13" fmla="*/ 1 h 13"/>
                  <a:gd name="T14" fmla="*/ 1 w 44"/>
                  <a:gd name="T15" fmla="*/ 4 h 13"/>
                  <a:gd name="T16" fmla="*/ 22 w 44"/>
                  <a:gd name="T1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13">
                    <a:moveTo>
                      <a:pt x="22" y="13"/>
                    </a:moveTo>
                    <a:cubicBezTo>
                      <a:pt x="32" y="13"/>
                      <a:pt x="41" y="9"/>
                      <a:pt x="44" y="4"/>
                    </a:cubicBezTo>
                    <a:cubicBezTo>
                      <a:pt x="44" y="3"/>
                      <a:pt x="44" y="1"/>
                      <a:pt x="43" y="1"/>
                    </a:cubicBezTo>
                    <a:cubicBezTo>
                      <a:pt x="42" y="0"/>
                      <a:pt x="40" y="0"/>
                      <a:pt x="40" y="2"/>
                    </a:cubicBezTo>
                    <a:cubicBezTo>
                      <a:pt x="38" y="5"/>
                      <a:pt x="31" y="8"/>
                      <a:pt x="22" y="8"/>
                    </a:cubicBezTo>
                    <a:cubicBezTo>
                      <a:pt x="13" y="8"/>
                      <a:pt x="7" y="5"/>
                      <a:pt x="5" y="2"/>
                    </a:cubicBezTo>
                    <a:cubicBezTo>
                      <a:pt x="4" y="0"/>
                      <a:pt x="3" y="0"/>
                      <a:pt x="2" y="1"/>
                    </a:cubicBezTo>
                    <a:cubicBezTo>
                      <a:pt x="0" y="1"/>
                      <a:pt x="0" y="3"/>
                      <a:pt x="1" y="4"/>
                    </a:cubicBezTo>
                    <a:cubicBezTo>
                      <a:pt x="4" y="9"/>
                      <a:pt x="12" y="13"/>
                      <a:pt x="22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7" name="Freeform 93"/>
              <p:cNvSpPr>
                <a:spLocks/>
              </p:cNvSpPr>
              <p:nvPr/>
            </p:nvSpPr>
            <p:spPr bwMode="auto">
              <a:xfrm>
                <a:off x="-3986213" y="5511800"/>
                <a:ext cx="187325" cy="211138"/>
              </a:xfrm>
              <a:custGeom>
                <a:avLst/>
                <a:gdLst>
                  <a:gd name="T0" fmla="*/ 32 w 50"/>
                  <a:gd name="T1" fmla="*/ 0 h 56"/>
                  <a:gd name="T2" fmla="*/ 13 w 50"/>
                  <a:gd name="T3" fmla="*/ 15 h 56"/>
                  <a:gd name="T4" fmla="*/ 6 w 50"/>
                  <a:gd name="T5" fmla="*/ 17 h 56"/>
                  <a:gd name="T6" fmla="*/ 6 w 50"/>
                  <a:gd name="T7" fmla="*/ 17 h 56"/>
                  <a:gd name="T8" fmla="*/ 13 w 50"/>
                  <a:gd name="T9" fmla="*/ 51 h 56"/>
                  <a:gd name="T10" fmla="*/ 44 w 50"/>
                  <a:gd name="T11" fmla="*/ 35 h 56"/>
                  <a:gd name="T12" fmla="*/ 37 w 50"/>
                  <a:gd name="T13" fmla="*/ 2 h 56"/>
                  <a:gd name="T14" fmla="*/ 32 w 50"/>
                  <a:gd name="T15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56">
                    <a:moveTo>
                      <a:pt x="32" y="0"/>
                    </a:moveTo>
                    <a:cubicBezTo>
                      <a:pt x="28" y="7"/>
                      <a:pt x="21" y="12"/>
                      <a:pt x="13" y="15"/>
                    </a:cubicBezTo>
                    <a:cubicBezTo>
                      <a:pt x="11" y="16"/>
                      <a:pt x="9" y="16"/>
                      <a:pt x="6" y="17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0" y="31"/>
                      <a:pt x="3" y="46"/>
                      <a:pt x="13" y="51"/>
                    </a:cubicBezTo>
                    <a:cubicBezTo>
                      <a:pt x="24" y="56"/>
                      <a:pt x="38" y="49"/>
                      <a:pt x="44" y="35"/>
                    </a:cubicBezTo>
                    <a:cubicBezTo>
                      <a:pt x="50" y="21"/>
                      <a:pt x="47" y="6"/>
                      <a:pt x="37" y="2"/>
                    </a:cubicBezTo>
                    <a:cubicBezTo>
                      <a:pt x="35" y="1"/>
                      <a:pt x="34" y="0"/>
                      <a:pt x="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8" name="Freeform 94"/>
              <p:cNvSpPr>
                <a:spLocks/>
              </p:cNvSpPr>
              <p:nvPr/>
            </p:nvSpPr>
            <p:spPr bwMode="auto">
              <a:xfrm>
                <a:off x="-4222750" y="5264150"/>
                <a:ext cx="379413" cy="300038"/>
              </a:xfrm>
              <a:custGeom>
                <a:avLst/>
                <a:gdLst>
                  <a:gd name="T0" fmla="*/ 35 w 101"/>
                  <a:gd name="T1" fmla="*/ 73 h 80"/>
                  <a:gd name="T2" fmla="*/ 73 w 101"/>
                  <a:gd name="T3" fmla="*/ 76 h 80"/>
                  <a:gd name="T4" fmla="*/ 75 w 101"/>
                  <a:gd name="T5" fmla="*/ 76 h 80"/>
                  <a:gd name="T6" fmla="*/ 89 w 101"/>
                  <a:gd name="T7" fmla="*/ 66 h 80"/>
                  <a:gd name="T8" fmla="*/ 93 w 101"/>
                  <a:gd name="T9" fmla="*/ 60 h 80"/>
                  <a:gd name="T10" fmla="*/ 66 w 101"/>
                  <a:gd name="T11" fmla="*/ 7 h 80"/>
                  <a:gd name="T12" fmla="*/ 26 w 101"/>
                  <a:gd name="T13" fmla="*/ 4 h 80"/>
                  <a:gd name="T14" fmla="*/ 8 w 101"/>
                  <a:gd name="T15" fmla="*/ 20 h 80"/>
                  <a:gd name="T16" fmla="*/ 35 w 101"/>
                  <a:gd name="T17" fmla="*/ 73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" h="80">
                    <a:moveTo>
                      <a:pt x="35" y="73"/>
                    </a:moveTo>
                    <a:cubicBezTo>
                      <a:pt x="48" y="79"/>
                      <a:pt x="62" y="80"/>
                      <a:pt x="73" y="76"/>
                    </a:cubicBezTo>
                    <a:cubicBezTo>
                      <a:pt x="74" y="76"/>
                      <a:pt x="74" y="76"/>
                      <a:pt x="75" y="76"/>
                    </a:cubicBezTo>
                    <a:cubicBezTo>
                      <a:pt x="80" y="74"/>
                      <a:pt x="85" y="71"/>
                      <a:pt x="89" y="66"/>
                    </a:cubicBezTo>
                    <a:cubicBezTo>
                      <a:pt x="91" y="64"/>
                      <a:pt x="92" y="62"/>
                      <a:pt x="93" y="60"/>
                    </a:cubicBezTo>
                    <a:cubicBezTo>
                      <a:pt x="101" y="42"/>
                      <a:pt x="89" y="18"/>
                      <a:pt x="66" y="7"/>
                    </a:cubicBezTo>
                    <a:cubicBezTo>
                      <a:pt x="52" y="1"/>
                      <a:pt x="38" y="0"/>
                      <a:pt x="26" y="4"/>
                    </a:cubicBezTo>
                    <a:cubicBezTo>
                      <a:pt x="18" y="7"/>
                      <a:pt x="12" y="13"/>
                      <a:pt x="8" y="20"/>
                    </a:cubicBezTo>
                    <a:cubicBezTo>
                      <a:pt x="0" y="38"/>
                      <a:pt x="12" y="62"/>
                      <a:pt x="35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9" name="Freeform 95"/>
              <p:cNvSpPr>
                <a:spLocks/>
              </p:cNvSpPr>
              <p:nvPr/>
            </p:nvSpPr>
            <p:spPr bwMode="auto">
              <a:xfrm>
                <a:off x="-3752850" y="5448300"/>
                <a:ext cx="220663" cy="165100"/>
              </a:xfrm>
              <a:custGeom>
                <a:avLst/>
                <a:gdLst>
                  <a:gd name="T0" fmla="*/ 54 w 59"/>
                  <a:gd name="T1" fmla="*/ 31 h 44"/>
                  <a:gd name="T2" fmla="*/ 38 w 59"/>
                  <a:gd name="T3" fmla="*/ 0 h 44"/>
                  <a:gd name="T4" fmla="*/ 38 w 59"/>
                  <a:gd name="T5" fmla="*/ 0 h 44"/>
                  <a:gd name="T6" fmla="*/ 31 w 59"/>
                  <a:gd name="T7" fmla="*/ 3 h 44"/>
                  <a:gd name="T8" fmla="*/ 7 w 59"/>
                  <a:gd name="T9" fmla="*/ 4 h 44"/>
                  <a:gd name="T10" fmla="*/ 5 w 59"/>
                  <a:gd name="T11" fmla="*/ 8 h 44"/>
                  <a:gd name="T12" fmla="*/ 21 w 59"/>
                  <a:gd name="T13" fmla="*/ 38 h 44"/>
                  <a:gd name="T14" fmla="*/ 54 w 59"/>
                  <a:gd name="T15" fmla="*/ 3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" h="44">
                    <a:moveTo>
                      <a:pt x="54" y="31"/>
                    </a:moveTo>
                    <a:cubicBezTo>
                      <a:pt x="59" y="20"/>
                      <a:pt x="52" y="7"/>
                      <a:pt x="38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6" y="1"/>
                      <a:pt x="33" y="2"/>
                      <a:pt x="31" y="3"/>
                    </a:cubicBezTo>
                    <a:cubicBezTo>
                      <a:pt x="23" y="6"/>
                      <a:pt x="15" y="6"/>
                      <a:pt x="7" y="4"/>
                    </a:cubicBezTo>
                    <a:cubicBezTo>
                      <a:pt x="6" y="5"/>
                      <a:pt x="6" y="6"/>
                      <a:pt x="5" y="8"/>
                    </a:cubicBezTo>
                    <a:cubicBezTo>
                      <a:pt x="0" y="18"/>
                      <a:pt x="7" y="32"/>
                      <a:pt x="21" y="38"/>
                    </a:cubicBezTo>
                    <a:cubicBezTo>
                      <a:pt x="34" y="44"/>
                      <a:pt x="49" y="41"/>
                      <a:pt x="5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0" name="Freeform 96"/>
              <p:cNvSpPr>
                <a:spLocks/>
              </p:cNvSpPr>
              <p:nvPr/>
            </p:nvSpPr>
            <p:spPr bwMode="auto">
              <a:xfrm>
                <a:off x="-3824288" y="5106988"/>
                <a:ext cx="330200" cy="344488"/>
              </a:xfrm>
              <a:custGeom>
                <a:avLst/>
                <a:gdLst>
                  <a:gd name="T0" fmla="*/ 64 w 88"/>
                  <a:gd name="T1" fmla="*/ 4 h 92"/>
                  <a:gd name="T2" fmla="*/ 40 w 88"/>
                  <a:gd name="T3" fmla="*/ 3 h 92"/>
                  <a:gd name="T4" fmla="*/ 11 w 88"/>
                  <a:gd name="T5" fmla="*/ 31 h 92"/>
                  <a:gd name="T6" fmla="*/ 24 w 88"/>
                  <a:gd name="T7" fmla="*/ 89 h 92"/>
                  <a:gd name="T8" fmla="*/ 31 w 88"/>
                  <a:gd name="T9" fmla="*/ 91 h 92"/>
                  <a:gd name="T10" fmla="*/ 48 w 88"/>
                  <a:gd name="T11" fmla="*/ 89 h 92"/>
                  <a:gd name="T12" fmla="*/ 50 w 88"/>
                  <a:gd name="T13" fmla="*/ 89 h 92"/>
                  <a:gd name="T14" fmla="*/ 77 w 88"/>
                  <a:gd name="T15" fmla="*/ 62 h 92"/>
                  <a:gd name="T16" fmla="*/ 64 w 88"/>
                  <a:gd name="T17" fmla="*/ 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8" h="92">
                    <a:moveTo>
                      <a:pt x="64" y="4"/>
                    </a:moveTo>
                    <a:cubicBezTo>
                      <a:pt x="57" y="0"/>
                      <a:pt x="48" y="0"/>
                      <a:pt x="40" y="3"/>
                    </a:cubicBezTo>
                    <a:cubicBezTo>
                      <a:pt x="29" y="7"/>
                      <a:pt x="18" y="17"/>
                      <a:pt x="11" y="31"/>
                    </a:cubicBezTo>
                    <a:cubicBezTo>
                      <a:pt x="0" y="54"/>
                      <a:pt x="6" y="80"/>
                      <a:pt x="24" y="89"/>
                    </a:cubicBezTo>
                    <a:cubicBezTo>
                      <a:pt x="27" y="90"/>
                      <a:pt x="29" y="90"/>
                      <a:pt x="31" y="91"/>
                    </a:cubicBezTo>
                    <a:cubicBezTo>
                      <a:pt x="37" y="92"/>
                      <a:pt x="43" y="91"/>
                      <a:pt x="48" y="89"/>
                    </a:cubicBezTo>
                    <a:cubicBezTo>
                      <a:pt x="49" y="89"/>
                      <a:pt x="49" y="89"/>
                      <a:pt x="50" y="89"/>
                    </a:cubicBezTo>
                    <a:cubicBezTo>
                      <a:pt x="61" y="84"/>
                      <a:pt x="71" y="75"/>
                      <a:pt x="77" y="62"/>
                    </a:cubicBezTo>
                    <a:cubicBezTo>
                      <a:pt x="88" y="38"/>
                      <a:pt x="82" y="12"/>
                      <a:pt x="6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1" name="Freeform 97"/>
              <p:cNvSpPr>
                <a:spLocks/>
              </p:cNvSpPr>
              <p:nvPr/>
            </p:nvSpPr>
            <p:spPr bwMode="auto">
              <a:xfrm>
                <a:off x="-3944938" y="5203825"/>
                <a:ext cx="225425" cy="439738"/>
              </a:xfrm>
              <a:custGeom>
                <a:avLst/>
                <a:gdLst>
                  <a:gd name="T0" fmla="*/ 30 w 60"/>
                  <a:gd name="T1" fmla="*/ 6 h 117"/>
                  <a:gd name="T2" fmla="*/ 25 w 60"/>
                  <a:gd name="T3" fmla="*/ 3 h 117"/>
                  <a:gd name="T4" fmla="*/ 21 w 60"/>
                  <a:gd name="T5" fmla="*/ 17 h 117"/>
                  <a:gd name="T6" fmla="*/ 19 w 60"/>
                  <a:gd name="T7" fmla="*/ 17 h 117"/>
                  <a:gd name="T8" fmla="*/ 17 w 60"/>
                  <a:gd name="T9" fmla="*/ 18 h 117"/>
                  <a:gd name="T10" fmla="*/ 5 w 60"/>
                  <a:gd name="T11" fmla="*/ 11 h 117"/>
                  <a:gd name="T12" fmla="*/ 3 w 60"/>
                  <a:gd name="T13" fmla="*/ 15 h 117"/>
                  <a:gd name="T14" fmla="*/ 14 w 60"/>
                  <a:gd name="T15" fmla="*/ 23 h 117"/>
                  <a:gd name="T16" fmla="*/ 15 w 60"/>
                  <a:gd name="T17" fmla="*/ 26 h 117"/>
                  <a:gd name="T18" fmla="*/ 20 w 60"/>
                  <a:gd name="T19" fmla="*/ 41 h 117"/>
                  <a:gd name="T20" fmla="*/ 26 w 60"/>
                  <a:gd name="T21" fmla="*/ 59 h 117"/>
                  <a:gd name="T22" fmla="*/ 45 w 60"/>
                  <a:gd name="T23" fmla="*/ 112 h 117"/>
                  <a:gd name="T24" fmla="*/ 54 w 60"/>
                  <a:gd name="T25" fmla="*/ 116 h 117"/>
                  <a:gd name="T26" fmla="*/ 59 w 60"/>
                  <a:gd name="T27" fmla="*/ 107 h 117"/>
                  <a:gd name="T28" fmla="*/ 40 w 60"/>
                  <a:gd name="T29" fmla="*/ 55 h 117"/>
                  <a:gd name="T30" fmla="*/ 33 w 60"/>
                  <a:gd name="T31" fmla="*/ 37 h 117"/>
                  <a:gd name="T32" fmla="*/ 28 w 60"/>
                  <a:gd name="T33" fmla="*/ 21 h 117"/>
                  <a:gd name="T34" fmla="*/ 26 w 60"/>
                  <a:gd name="T35" fmla="*/ 19 h 117"/>
                  <a:gd name="T36" fmla="*/ 30 w 60"/>
                  <a:gd name="T37" fmla="*/ 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0" h="117">
                    <a:moveTo>
                      <a:pt x="30" y="6"/>
                    </a:moveTo>
                    <a:cubicBezTo>
                      <a:pt x="31" y="3"/>
                      <a:pt x="27" y="0"/>
                      <a:pt x="25" y="3"/>
                    </a:cubicBezTo>
                    <a:cubicBezTo>
                      <a:pt x="23" y="8"/>
                      <a:pt x="22" y="12"/>
                      <a:pt x="21" y="17"/>
                    </a:cubicBezTo>
                    <a:cubicBezTo>
                      <a:pt x="20" y="17"/>
                      <a:pt x="20" y="17"/>
                      <a:pt x="19" y="17"/>
                    </a:cubicBezTo>
                    <a:cubicBezTo>
                      <a:pt x="18" y="17"/>
                      <a:pt x="17" y="18"/>
                      <a:pt x="17" y="18"/>
                    </a:cubicBezTo>
                    <a:cubicBezTo>
                      <a:pt x="13" y="15"/>
                      <a:pt x="10" y="12"/>
                      <a:pt x="5" y="11"/>
                    </a:cubicBezTo>
                    <a:cubicBezTo>
                      <a:pt x="2" y="9"/>
                      <a:pt x="0" y="14"/>
                      <a:pt x="3" y="15"/>
                    </a:cubicBezTo>
                    <a:cubicBezTo>
                      <a:pt x="7" y="17"/>
                      <a:pt x="11" y="20"/>
                      <a:pt x="14" y="23"/>
                    </a:cubicBezTo>
                    <a:cubicBezTo>
                      <a:pt x="14" y="24"/>
                      <a:pt x="14" y="25"/>
                      <a:pt x="15" y="26"/>
                    </a:cubicBezTo>
                    <a:cubicBezTo>
                      <a:pt x="20" y="41"/>
                      <a:pt x="20" y="41"/>
                      <a:pt x="20" y="41"/>
                    </a:cubicBezTo>
                    <a:cubicBezTo>
                      <a:pt x="26" y="59"/>
                      <a:pt x="26" y="59"/>
                      <a:pt x="26" y="59"/>
                    </a:cubicBezTo>
                    <a:cubicBezTo>
                      <a:pt x="45" y="112"/>
                      <a:pt x="45" y="112"/>
                      <a:pt x="45" y="112"/>
                    </a:cubicBezTo>
                    <a:cubicBezTo>
                      <a:pt x="47" y="116"/>
                      <a:pt x="51" y="117"/>
                      <a:pt x="54" y="116"/>
                    </a:cubicBezTo>
                    <a:cubicBezTo>
                      <a:pt x="58" y="115"/>
                      <a:pt x="60" y="111"/>
                      <a:pt x="59" y="107"/>
                    </a:cubicBezTo>
                    <a:cubicBezTo>
                      <a:pt x="40" y="55"/>
                      <a:pt x="40" y="55"/>
                      <a:pt x="40" y="55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7" y="20"/>
                      <a:pt x="27" y="19"/>
                      <a:pt x="26" y="19"/>
                    </a:cubicBezTo>
                    <a:cubicBezTo>
                      <a:pt x="26" y="14"/>
                      <a:pt x="28" y="10"/>
                      <a:pt x="3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2" name="Freeform 98"/>
              <p:cNvSpPr>
                <a:spLocks/>
              </p:cNvSpPr>
              <p:nvPr/>
            </p:nvSpPr>
            <p:spPr bwMode="auto">
              <a:xfrm>
                <a:off x="-6589713" y="4914900"/>
                <a:ext cx="206375" cy="307975"/>
              </a:xfrm>
              <a:custGeom>
                <a:avLst/>
                <a:gdLst>
                  <a:gd name="T0" fmla="*/ 130 w 130"/>
                  <a:gd name="T1" fmla="*/ 35 h 194"/>
                  <a:gd name="T2" fmla="*/ 99 w 130"/>
                  <a:gd name="T3" fmla="*/ 35 h 194"/>
                  <a:gd name="T4" fmla="*/ 116 w 130"/>
                  <a:gd name="T5" fmla="*/ 0 h 194"/>
                  <a:gd name="T6" fmla="*/ 73 w 130"/>
                  <a:gd name="T7" fmla="*/ 0 h 194"/>
                  <a:gd name="T8" fmla="*/ 68 w 130"/>
                  <a:gd name="T9" fmla="*/ 0 h 194"/>
                  <a:gd name="T10" fmla="*/ 49 w 130"/>
                  <a:gd name="T11" fmla="*/ 0 h 194"/>
                  <a:gd name="T12" fmla="*/ 9 w 130"/>
                  <a:gd name="T13" fmla="*/ 83 h 194"/>
                  <a:gd name="T14" fmla="*/ 45 w 130"/>
                  <a:gd name="T15" fmla="*/ 83 h 194"/>
                  <a:gd name="T16" fmla="*/ 0 w 130"/>
                  <a:gd name="T17" fmla="*/ 194 h 194"/>
                  <a:gd name="T18" fmla="*/ 130 w 130"/>
                  <a:gd name="T19" fmla="*/ 3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0" h="194">
                    <a:moveTo>
                      <a:pt x="130" y="35"/>
                    </a:moveTo>
                    <a:lnTo>
                      <a:pt x="99" y="35"/>
                    </a:lnTo>
                    <a:lnTo>
                      <a:pt x="116" y="0"/>
                    </a:lnTo>
                    <a:lnTo>
                      <a:pt x="73" y="0"/>
                    </a:lnTo>
                    <a:lnTo>
                      <a:pt x="68" y="0"/>
                    </a:lnTo>
                    <a:lnTo>
                      <a:pt x="49" y="0"/>
                    </a:lnTo>
                    <a:lnTo>
                      <a:pt x="9" y="83"/>
                    </a:lnTo>
                    <a:lnTo>
                      <a:pt x="45" y="83"/>
                    </a:lnTo>
                    <a:lnTo>
                      <a:pt x="0" y="194"/>
                    </a:lnTo>
                    <a:lnTo>
                      <a:pt x="130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3" name="Freeform 99"/>
              <p:cNvSpPr>
                <a:spLocks/>
              </p:cNvSpPr>
              <p:nvPr/>
            </p:nvSpPr>
            <p:spPr bwMode="auto">
              <a:xfrm>
                <a:off x="-6707188" y="4551363"/>
                <a:ext cx="563563" cy="344488"/>
              </a:xfrm>
              <a:custGeom>
                <a:avLst/>
                <a:gdLst>
                  <a:gd name="T0" fmla="*/ 0 w 150"/>
                  <a:gd name="T1" fmla="*/ 76 h 92"/>
                  <a:gd name="T2" fmla="*/ 16 w 150"/>
                  <a:gd name="T3" fmla="*/ 92 h 92"/>
                  <a:gd name="T4" fmla="*/ 54 w 150"/>
                  <a:gd name="T5" fmla="*/ 92 h 92"/>
                  <a:gd name="T6" fmla="*/ 60 w 150"/>
                  <a:gd name="T7" fmla="*/ 92 h 92"/>
                  <a:gd name="T8" fmla="*/ 62 w 150"/>
                  <a:gd name="T9" fmla="*/ 92 h 92"/>
                  <a:gd name="T10" fmla="*/ 83 w 150"/>
                  <a:gd name="T11" fmla="*/ 92 h 92"/>
                  <a:gd name="T12" fmla="*/ 124 w 150"/>
                  <a:gd name="T13" fmla="*/ 92 h 92"/>
                  <a:gd name="T14" fmla="*/ 150 w 150"/>
                  <a:gd name="T15" fmla="*/ 66 h 92"/>
                  <a:gd name="T16" fmla="*/ 124 w 150"/>
                  <a:gd name="T17" fmla="*/ 39 h 92"/>
                  <a:gd name="T18" fmla="*/ 106 w 150"/>
                  <a:gd name="T19" fmla="*/ 45 h 92"/>
                  <a:gd name="T20" fmla="*/ 60 w 150"/>
                  <a:gd name="T21" fmla="*/ 0 h 92"/>
                  <a:gd name="T22" fmla="*/ 14 w 150"/>
                  <a:gd name="T23" fmla="*/ 46 h 92"/>
                  <a:gd name="T24" fmla="*/ 16 w 150"/>
                  <a:gd name="T25" fmla="*/ 60 h 92"/>
                  <a:gd name="T26" fmla="*/ 0 w 150"/>
                  <a:gd name="T27" fmla="*/ 76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0" h="92">
                    <a:moveTo>
                      <a:pt x="0" y="76"/>
                    </a:moveTo>
                    <a:cubicBezTo>
                      <a:pt x="0" y="85"/>
                      <a:pt x="7" y="92"/>
                      <a:pt x="16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62" y="92"/>
                      <a:pt x="62" y="92"/>
                      <a:pt x="62" y="92"/>
                    </a:cubicBezTo>
                    <a:cubicBezTo>
                      <a:pt x="83" y="92"/>
                      <a:pt x="83" y="92"/>
                      <a:pt x="83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38" y="92"/>
                      <a:pt x="150" y="80"/>
                      <a:pt x="150" y="66"/>
                    </a:cubicBezTo>
                    <a:cubicBezTo>
                      <a:pt x="150" y="51"/>
                      <a:pt x="138" y="39"/>
                      <a:pt x="124" y="39"/>
                    </a:cubicBezTo>
                    <a:cubicBezTo>
                      <a:pt x="117" y="39"/>
                      <a:pt x="111" y="41"/>
                      <a:pt x="106" y="45"/>
                    </a:cubicBezTo>
                    <a:cubicBezTo>
                      <a:pt x="106" y="20"/>
                      <a:pt x="85" y="0"/>
                      <a:pt x="60" y="0"/>
                    </a:cubicBezTo>
                    <a:cubicBezTo>
                      <a:pt x="34" y="0"/>
                      <a:pt x="14" y="21"/>
                      <a:pt x="14" y="46"/>
                    </a:cubicBezTo>
                    <a:cubicBezTo>
                      <a:pt x="14" y="51"/>
                      <a:pt x="14" y="55"/>
                      <a:pt x="16" y="60"/>
                    </a:cubicBezTo>
                    <a:cubicBezTo>
                      <a:pt x="7" y="60"/>
                      <a:pt x="0" y="67"/>
                      <a:pt x="0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4" name="Freeform 100"/>
              <p:cNvSpPr>
                <a:spLocks noEditPoints="1"/>
              </p:cNvSpPr>
              <p:nvPr/>
            </p:nvSpPr>
            <p:spPr bwMode="auto">
              <a:xfrm>
                <a:off x="-2974975" y="3567113"/>
                <a:ext cx="649288" cy="322263"/>
              </a:xfrm>
              <a:custGeom>
                <a:avLst/>
                <a:gdLst>
                  <a:gd name="T0" fmla="*/ 149 w 173"/>
                  <a:gd name="T1" fmla="*/ 61 h 86"/>
                  <a:gd name="T2" fmla="*/ 173 w 173"/>
                  <a:gd name="T3" fmla="*/ 31 h 86"/>
                  <a:gd name="T4" fmla="*/ 149 w 173"/>
                  <a:gd name="T5" fmla="*/ 1 h 86"/>
                  <a:gd name="T6" fmla="*/ 149 w 173"/>
                  <a:gd name="T7" fmla="*/ 15 h 86"/>
                  <a:gd name="T8" fmla="*/ 160 w 173"/>
                  <a:gd name="T9" fmla="*/ 31 h 86"/>
                  <a:gd name="T10" fmla="*/ 149 w 173"/>
                  <a:gd name="T11" fmla="*/ 47 h 86"/>
                  <a:gd name="T12" fmla="*/ 149 w 173"/>
                  <a:gd name="T13" fmla="*/ 61 h 86"/>
                  <a:gd name="T14" fmla="*/ 73 w 173"/>
                  <a:gd name="T15" fmla="*/ 86 h 86"/>
                  <a:gd name="T16" fmla="*/ 130 w 173"/>
                  <a:gd name="T17" fmla="*/ 59 h 86"/>
                  <a:gd name="T18" fmla="*/ 143 w 173"/>
                  <a:gd name="T19" fmla="*/ 61 h 86"/>
                  <a:gd name="T20" fmla="*/ 149 w 173"/>
                  <a:gd name="T21" fmla="*/ 61 h 86"/>
                  <a:gd name="T22" fmla="*/ 149 w 173"/>
                  <a:gd name="T23" fmla="*/ 47 h 86"/>
                  <a:gd name="T24" fmla="*/ 143 w 173"/>
                  <a:gd name="T25" fmla="*/ 48 h 86"/>
                  <a:gd name="T26" fmla="*/ 137 w 173"/>
                  <a:gd name="T27" fmla="*/ 47 h 86"/>
                  <a:gd name="T28" fmla="*/ 145 w 173"/>
                  <a:gd name="T29" fmla="*/ 14 h 86"/>
                  <a:gd name="T30" fmla="*/ 145 w 173"/>
                  <a:gd name="T31" fmla="*/ 14 h 86"/>
                  <a:gd name="T32" fmla="*/ 145 w 173"/>
                  <a:gd name="T33" fmla="*/ 14 h 86"/>
                  <a:gd name="T34" fmla="*/ 149 w 173"/>
                  <a:gd name="T35" fmla="*/ 15 h 86"/>
                  <a:gd name="T36" fmla="*/ 149 w 173"/>
                  <a:gd name="T37" fmla="*/ 1 h 86"/>
                  <a:gd name="T38" fmla="*/ 144 w 173"/>
                  <a:gd name="T39" fmla="*/ 0 h 86"/>
                  <a:gd name="T40" fmla="*/ 144 w 173"/>
                  <a:gd name="T41" fmla="*/ 0 h 86"/>
                  <a:gd name="T42" fmla="*/ 2 w 173"/>
                  <a:gd name="T43" fmla="*/ 0 h 86"/>
                  <a:gd name="T44" fmla="*/ 0 w 173"/>
                  <a:gd name="T45" fmla="*/ 14 h 86"/>
                  <a:gd name="T46" fmla="*/ 73 w 173"/>
                  <a:gd name="T47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3" h="86">
                    <a:moveTo>
                      <a:pt x="149" y="61"/>
                    </a:moveTo>
                    <a:cubicBezTo>
                      <a:pt x="163" y="58"/>
                      <a:pt x="173" y="46"/>
                      <a:pt x="173" y="31"/>
                    </a:cubicBezTo>
                    <a:cubicBezTo>
                      <a:pt x="173" y="16"/>
                      <a:pt x="163" y="4"/>
                      <a:pt x="149" y="1"/>
                    </a:cubicBezTo>
                    <a:cubicBezTo>
                      <a:pt x="149" y="15"/>
                      <a:pt x="149" y="15"/>
                      <a:pt x="149" y="15"/>
                    </a:cubicBezTo>
                    <a:cubicBezTo>
                      <a:pt x="155" y="17"/>
                      <a:pt x="160" y="23"/>
                      <a:pt x="160" y="31"/>
                    </a:cubicBezTo>
                    <a:cubicBezTo>
                      <a:pt x="160" y="38"/>
                      <a:pt x="155" y="45"/>
                      <a:pt x="149" y="47"/>
                    </a:cubicBezTo>
                    <a:lnTo>
                      <a:pt x="149" y="61"/>
                    </a:lnTo>
                    <a:close/>
                    <a:moveTo>
                      <a:pt x="73" y="86"/>
                    </a:moveTo>
                    <a:cubicBezTo>
                      <a:pt x="96" y="86"/>
                      <a:pt x="117" y="75"/>
                      <a:pt x="130" y="59"/>
                    </a:cubicBezTo>
                    <a:cubicBezTo>
                      <a:pt x="134" y="60"/>
                      <a:pt x="138" y="61"/>
                      <a:pt x="143" y="61"/>
                    </a:cubicBezTo>
                    <a:cubicBezTo>
                      <a:pt x="145" y="61"/>
                      <a:pt x="147" y="61"/>
                      <a:pt x="149" y="61"/>
                    </a:cubicBezTo>
                    <a:cubicBezTo>
                      <a:pt x="149" y="47"/>
                      <a:pt x="149" y="47"/>
                      <a:pt x="149" y="47"/>
                    </a:cubicBezTo>
                    <a:cubicBezTo>
                      <a:pt x="147" y="48"/>
                      <a:pt x="145" y="48"/>
                      <a:pt x="143" y="48"/>
                    </a:cubicBezTo>
                    <a:cubicBezTo>
                      <a:pt x="141" y="48"/>
                      <a:pt x="139" y="48"/>
                      <a:pt x="137" y="47"/>
                    </a:cubicBezTo>
                    <a:cubicBezTo>
                      <a:pt x="142" y="37"/>
                      <a:pt x="145" y="26"/>
                      <a:pt x="145" y="14"/>
                    </a:cubicBezTo>
                    <a:cubicBezTo>
                      <a:pt x="145" y="14"/>
                      <a:pt x="145" y="14"/>
                      <a:pt x="145" y="14"/>
                    </a:cubicBezTo>
                    <a:cubicBezTo>
                      <a:pt x="145" y="14"/>
                      <a:pt x="145" y="14"/>
                      <a:pt x="145" y="14"/>
                    </a:cubicBezTo>
                    <a:cubicBezTo>
                      <a:pt x="146" y="14"/>
                      <a:pt x="148" y="14"/>
                      <a:pt x="149" y="15"/>
                    </a:cubicBezTo>
                    <a:cubicBezTo>
                      <a:pt x="149" y="1"/>
                      <a:pt x="149" y="1"/>
                      <a:pt x="149" y="1"/>
                    </a:cubicBezTo>
                    <a:cubicBezTo>
                      <a:pt x="147" y="1"/>
                      <a:pt x="146" y="0"/>
                      <a:pt x="144" y="0"/>
                    </a:cubicBezTo>
                    <a:cubicBezTo>
                      <a:pt x="144" y="0"/>
                      <a:pt x="144" y="0"/>
                      <a:pt x="14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5"/>
                      <a:pt x="0" y="9"/>
                      <a:pt x="0" y="14"/>
                    </a:cubicBezTo>
                    <a:cubicBezTo>
                      <a:pt x="0" y="54"/>
                      <a:pt x="33" y="86"/>
                      <a:pt x="73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5" name="Rectangle 101"/>
              <p:cNvSpPr>
                <a:spLocks noChangeArrowheads="1"/>
              </p:cNvSpPr>
              <p:nvPr/>
            </p:nvSpPr>
            <p:spPr bwMode="auto">
              <a:xfrm>
                <a:off x="-2974975" y="3919538"/>
                <a:ext cx="588963" cy="492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6" name="Freeform 102"/>
              <p:cNvSpPr>
                <a:spLocks/>
              </p:cNvSpPr>
              <p:nvPr/>
            </p:nvSpPr>
            <p:spPr bwMode="auto">
              <a:xfrm>
                <a:off x="-2840038" y="3281363"/>
                <a:ext cx="104775" cy="266700"/>
              </a:xfrm>
              <a:custGeom>
                <a:avLst/>
                <a:gdLst>
                  <a:gd name="T0" fmla="*/ 10 w 28"/>
                  <a:gd name="T1" fmla="*/ 54 h 71"/>
                  <a:gd name="T2" fmla="*/ 14 w 28"/>
                  <a:gd name="T3" fmla="*/ 68 h 71"/>
                  <a:gd name="T4" fmla="*/ 26 w 28"/>
                  <a:gd name="T5" fmla="*/ 44 h 71"/>
                  <a:gd name="T6" fmla="*/ 19 w 28"/>
                  <a:gd name="T7" fmla="*/ 29 h 71"/>
                  <a:gd name="T8" fmla="*/ 18 w 28"/>
                  <a:gd name="T9" fmla="*/ 18 h 71"/>
                  <a:gd name="T10" fmla="*/ 11 w 28"/>
                  <a:gd name="T11" fmla="*/ 5 h 71"/>
                  <a:gd name="T12" fmla="*/ 3 w 28"/>
                  <a:gd name="T13" fmla="*/ 30 h 71"/>
                  <a:gd name="T14" fmla="*/ 10 w 28"/>
                  <a:gd name="T15" fmla="*/ 5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71">
                    <a:moveTo>
                      <a:pt x="10" y="54"/>
                    </a:moveTo>
                    <a:cubicBezTo>
                      <a:pt x="1" y="57"/>
                      <a:pt x="5" y="71"/>
                      <a:pt x="14" y="68"/>
                    </a:cubicBezTo>
                    <a:cubicBezTo>
                      <a:pt x="25" y="65"/>
                      <a:pt x="28" y="54"/>
                      <a:pt x="26" y="44"/>
                    </a:cubicBezTo>
                    <a:cubicBezTo>
                      <a:pt x="24" y="38"/>
                      <a:pt x="21" y="34"/>
                      <a:pt x="19" y="29"/>
                    </a:cubicBezTo>
                    <a:cubicBezTo>
                      <a:pt x="17" y="26"/>
                      <a:pt x="15" y="20"/>
                      <a:pt x="18" y="18"/>
                    </a:cubicBezTo>
                    <a:cubicBezTo>
                      <a:pt x="26" y="13"/>
                      <a:pt x="19" y="0"/>
                      <a:pt x="11" y="5"/>
                    </a:cubicBezTo>
                    <a:cubicBezTo>
                      <a:pt x="2" y="11"/>
                      <a:pt x="0" y="21"/>
                      <a:pt x="3" y="30"/>
                    </a:cubicBezTo>
                    <a:cubicBezTo>
                      <a:pt x="4" y="34"/>
                      <a:pt x="17" y="52"/>
                      <a:pt x="10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7" name="Freeform 103"/>
              <p:cNvSpPr>
                <a:spLocks/>
              </p:cNvSpPr>
              <p:nvPr/>
            </p:nvSpPr>
            <p:spPr bwMode="auto">
              <a:xfrm>
                <a:off x="-2686050" y="3281363"/>
                <a:ext cx="104775" cy="266700"/>
              </a:xfrm>
              <a:custGeom>
                <a:avLst/>
                <a:gdLst>
                  <a:gd name="T0" fmla="*/ 10 w 28"/>
                  <a:gd name="T1" fmla="*/ 54 h 71"/>
                  <a:gd name="T2" fmla="*/ 14 w 28"/>
                  <a:gd name="T3" fmla="*/ 68 h 71"/>
                  <a:gd name="T4" fmla="*/ 25 w 28"/>
                  <a:gd name="T5" fmla="*/ 44 h 71"/>
                  <a:gd name="T6" fmla="*/ 18 w 28"/>
                  <a:gd name="T7" fmla="*/ 29 h 71"/>
                  <a:gd name="T8" fmla="*/ 18 w 28"/>
                  <a:gd name="T9" fmla="*/ 18 h 71"/>
                  <a:gd name="T10" fmla="*/ 10 w 28"/>
                  <a:gd name="T11" fmla="*/ 5 h 71"/>
                  <a:gd name="T12" fmla="*/ 3 w 28"/>
                  <a:gd name="T13" fmla="*/ 30 h 71"/>
                  <a:gd name="T14" fmla="*/ 10 w 28"/>
                  <a:gd name="T15" fmla="*/ 5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" h="71">
                    <a:moveTo>
                      <a:pt x="10" y="54"/>
                    </a:moveTo>
                    <a:cubicBezTo>
                      <a:pt x="1" y="57"/>
                      <a:pt x="5" y="71"/>
                      <a:pt x="14" y="68"/>
                    </a:cubicBezTo>
                    <a:cubicBezTo>
                      <a:pt x="24" y="65"/>
                      <a:pt x="28" y="54"/>
                      <a:pt x="25" y="44"/>
                    </a:cubicBezTo>
                    <a:cubicBezTo>
                      <a:pt x="24" y="38"/>
                      <a:pt x="21" y="34"/>
                      <a:pt x="18" y="29"/>
                    </a:cubicBezTo>
                    <a:cubicBezTo>
                      <a:pt x="17" y="26"/>
                      <a:pt x="14" y="20"/>
                      <a:pt x="18" y="18"/>
                    </a:cubicBezTo>
                    <a:cubicBezTo>
                      <a:pt x="26" y="13"/>
                      <a:pt x="19" y="0"/>
                      <a:pt x="10" y="5"/>
                    </a:cubicBezTo>
                    <a:cubicBezTo>
                      <a:pt x="2" y="11"/>
                      <a:pt x="0" y="21"/>
                      <a:pt x="3" y="30"/>
                    </a:cubicBezTo>
                    <a:cubicBezTo>
                      <a:pt x="4" y="34"/>
                      <a:pt x="16" y="52"/>
                      <a:pt x="10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8" name="Freeform 104"/>
              <p:cNvSpPr>
                <a:spLocks/>
              </p:cNvSpPr>
              <p:nvPr/>
            </p:nvSpPr>
            <p:spPr bwMode="auto">
              <a:xfrm>
                <a:off x="-5267325" y="5068888"/>
                <a:ext cx="266700" cy="431800"/>
              </a:xfrm>
              <a:custGeom>
                <a:avLst/>
                <a:gdLst>
                  <a:gd name="T0" fmla="*/ 168 w 168"/>
                  <a:gd name="T1" fmla="*/ 158 h 272"/>
                  <a:gd name="T2" fmla="*/ 168 w 168"/>
                  <a:gd name="T3" fmla="*/ 0 h 272"/>
                  <a:gd name="T4" fmla="*/ 85 w 168"/>
                  <a:gd name="T5" fmla="*/ 0 h 272"/>
                  <a:gd name="T6" fmla="*/ 0 w 168"/>
                  <a:gd name="T7" fmla="*/ 218 h 272"/>
                  <a:gd name="T8" fmla="*/ 123 w 168"/>
                  <a:gd name="T9" fmla="*/ 272 h 272"/>
                  <a:gd name="T10" fmla="*/ 168 w 168"/>
                  <a:gd name="T11" fmla="*/ 158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8" h="272">
                    <a:moveTo>
                      <a:pt x="168" y="158"/>
                    </a:moveTo>
                    <a:lnTo>
                      <a:pt x="168" y="0"/>
                    </a:lnTo>
                    <a:lnTo>
                      <a:pt x="85" y="0"/>
                    </a:lnTo>
                    <a:lnTo>
                      <a:pt x="0" y="218"/>
                    </a:lnTo>
                    <a:lnTo>
                      <a:pt x="123" y="272"/>
                    </a:lnTo>
                    <a:lnTo>
                      <a:pt x="168" y="15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9" name="Freeform 105"/>
              <p:cNvSpPr>
                <a:spLocks/>
              </p:cNvSpPr>
              <p:nvPr/>
            </p:nvSpPr>
            <p:spPr bwMode="auto">
              <a:xfrm>
                <a:off x="-4986338" y="5068888"/>
                <a:ext cx="49213" cy="134938"/>
              </a:xfrm>
              <a:custGeom>
                <a:avLst/>
                <a:gdLst>
                  <a:gd name="T0" fmla="*/ 0 w 13"/>
                  <a:gd name="T1" fmla="*/ 36 h 36"/>
                  <a:gd name="T2" fmla="*/ 13 w 13"/>
                  <a:gd name="T3" fmla="*/ 2 h 36"/>
                  <a:gd name="T4" fmla="*/ 13 w 13"/>
                  <a:gd name="T5" fmla="*/ 0 h 36"/>
                  <a:gd name="T6" fmla="*/ 0 w 13"/>
                  <a:gd name="T7" fmla="*/ 0 h 36"/>
                  <a:gd name="T8" fmla="*/ 0 w 13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36">
                    <a:moveTo>
                      <a:pt x="0" y="36"/>
                    </a:moveTo>
                    <a:cubicBezTo>
                      <a:pt x="12" y="30"/>
                      <a:pt x="13" y="14"/>
                      <a:pt x="13" y="2"/>
                    </a:cubicBezTo>
                    <a:cubicBezTo>
                      <a:pt x="13" y="1"/>
                      <a:pt x="13" y="1"/>
                      <a:pt x="1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0" name="Freeform 106"/>
              <p:cNvSpPr>
                <a:spLocks/>
              </p:cNvSpPr>
              <p:nvPr/>
            </p:nvSpPr>
            <p:spPr bwMode="auto">
              <a:xfrm>
                <a:off x="-4986338" y="5068888"/>
                <a:ext cx="266700" cy="431800"/>
              </a:xfrm>
              <a:custGeom>
                <a:avLst/>
                <a:gdLst>
                  <a:gd name="T0" fmla="*/ 17 w 71"/>
                  <a:gd name="T1" fmla="*/ 0 h 115"/>
                  <a:gd name="T2" fmla="*/ 17 w 71"/>
                  <a:gd name="T3" fmla="*/ 2 h 115"/>
                  <a:gd name="T4" fmla="*/ 0 w 71"/>
                  <a:gd name="T5" fmla="*/ 41 h 115"/>
                  <a:gd name="T6" fmla="*/ 0 w 71"/>
                  <a:gd name="T7" fmla="*/ 67 h 115"/>
                  <a:gd name="T8" fmla="*/ 20 w 71"/>
                  <a:gd name="T9" fmla="*/ 115 h 115"/>
                  <a:gd name="T10" fmla="*/ 71 w 71"/>
                  <a:gd name="T11" fmla="*/ 92 h 115"/>
                  <a:gd name="T12" fmla="*/ 35 w 71"/>
                  <a:gd name="T13" fmla="*/ 0 h 115"/>
                  <a:gd name="T14" fmla="*/ 17 w 71"/>
                  <a:gd name="T1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115">
                    <a:moveTo>
                      <a:pt x="17" y="0"/>
                    </a:moveTo>
                    <a:cubicBezTo>
                      <a:pt x="17" y="1"/>
                      <a:pt x="17" y="1"/>
                      <a:pt x="17" y="2"/>
                    </a:cubicBezTo>
                    <a:cubicBezTo>
                      <a:pt x="17" y="16"/>
                      <a:pt x="15" y="34"/>
                      <a:pt x="0" y="41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20" y="115"/>
                      <a:pt x="20" y="115"/>
                      <a:pt x="20" y="115"/>
                    </a:cubicBezTo>
                    <a:cubicBezTo>
                      <a:pt x="71" y="92"/>
                      <a:pt x="71" y="92"/>
                      <a:pt x="71" y="92"/>
                    </a:cubicBezTo>
                    <a:cubicBezTo>
                      <a:pt x="35" y="0"/>
                      <a:pt x="35" y="0"/>
                      <a:pt x="35" y="0"/>
                    </a:cubicBezTo>
                    <a:lnTo>
                      <a:pt x="1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1" name="Freeform 107"/>
              <p:cNvSpPr>
                <a:spLocks/>
              </p:cNvSpPr>
              <p:nvPr/>
            </p:nvSpPr>
            <p:spPr bwMode="auto">
              <a:xfrm>
                <a:off x="-5132388" y="5019675"/>
                <a:ext cx="277813" cy="38100"/>
              </a:xfrm>
              <a:custGeom>
                <a:avLst/>
                <a:gdLst>
                  <a:gd name="T0" fmla="*/ 175 w 175"/>
                  <a:gd name="T1" fmla="*/ 0 h 24"/>
                  <a:gd name="T2" fmla="*/ 0 w 175"/>
                  <a:gd name="T3" fmla="*/ 0 h 24"/>
                  <a:gd name="T4" fmla="*/ 0 w 175"/>
                  <a:gd name="T5" fmla="*/ 24 h 24"/>
                  <a:gd name="T6" fmla="*/ 83 w 175"/>
                  <a:gd name="T7" fmla="*/ 24 h 24"/>
                  <a:gd name="T8" fmla="*/ 92 w 175"/>
                  <a:gd name="T9" fmla="*/ 24 h 24"/>
                  <a:gd name="T10" fmla="*/ 175 w 175"/>
                  <a:gd name="T11" fmla="*/ 24 h 24"/>
                  <a:gd name="T12" fmla="*/ 175 w 175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5" h="24">
                    <a:moveTo>
                      <a:pt x="175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83" y="24"/>
                    </a:lnTo>
                    <a:lnTo>
                      <a:pt x="92" y="24"/>
                    </a:lnTo>
                    <a:lnTo>
                      <a:pt x="175" y="24"/>
                    </a:lnTo>
                    <a:lnTo>
                      <a:pt x="17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 flipH="1">
              <a:off x="1270242" y="2289337"/>
              <a:ext cx="2798558" cy="4053395"/>
              <a:chOff x="-6699250" y="-300038"/>
              <a:chExt cx="6051550" cy="9296401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82" name="Freeform 111"/>
              <p:cNvSpPr>
                <a:spLocks/>
              </p:cNvSpPr>
              <p:nvPr/>
            </p:nvSpPr>
            <p:spPr bwMode="auto">
              <a:xfrm>
                <a:off x="-4589463" y="3746500"/>
                <a:ext cx="450850" cy="615950"/>
              </a:xfrm>
              <a:custGeom>
                <a:avLst/>
                <a:gdLst>
                  <a:gd name="T0" fmla="*/ 65 w 120"/>
                  <a:gd name="T1" fmla="*/ 31 h 164"/>
                  <a:gd name="T2" fmla="*/ 65 w 120"/>
                  <a:gd name="T3" fmla="*/ 31 h 164"/>
                  <a:gd name="T4" fmla="*/ 65 w 120"/>
                  <a:gd name="T5" fmla="*/ 131 h 164"/>
                  <a:gd name="T6" fmla="*/ 44 w 120"/>
                  <a:gd name="T7" fmla="*/ 153 h 164"/>
                  <a:gd name="T8" fmla="*/ 15 w 120"/>
                  <a:gd name="T9" fmla="*/ 137 h 164"/>
                  <a:gd name="T10" fmla="*/ 20 w 120"/>
                  <a:gd name="T11" fmla="*/ 137 h 164"/>
                  <a:gd name="T12" fmla="*/ 20 w 120"/>
                  <a:gd name="T13" fmla="*/ 129 h 164"/>
                  <a:gd name="T14" fmla="*/ 0 w 120"/>
                  <a:gd name="T15" fmla="*/ 129 h 164"/>
                  <a:gd name="T16" fmla="*/ 0 w 120"/>
                  <a:gd name="T17" fmla="*/ 137 h 164"/>
                  <a:gd name="T18" fmla="*/ 6 w 120"/>
                  <a:gd name="T19" fmla="*/ 137 h 164"/>
                  <a:gd name="T20" fmla="*/ 41 w 120"/>
                  <a:gd name="T21" fmla="*/ 163 h 164"/>
                  <a:gd name="T22" fmla="*/ 75 w 120"/>
                  <a:gd name="T23" fmla="*/ 129 h 164"/>
                  <a:gd name="T24" fmla="*/ 74 w 120"/>
                  <a:gd name="T25" fmla="*/ 31 h 164"/>
                  <a:gd name="T26" fmla="*/ 92 w 120"/>
                  <a:gd name="T27" fmla="*/ 10 h 164"/>
                  <a:gd name="T28" fmla="*/ 110 w 120"/>
                  <a:gd name="T29" fmla="*/ 32 h 164"/>
                  <a:gd name="T30" fmla="*/ 110 w 120"/>
                  <a:gd name="T31" fmla="*/ 142 h 164"/>
                  <a:gd name="T32" fmla="*/ 120 w 120"/>
                  <a:gd name="T33" fmla="*/ 142 h 164"/>
                  <a:gd name="T34" fmla="*/ 119 w 120"/>
                  <a:gd name="T35" fmla="*/ 30 h 164"/>
                  <a:gd name="T36" fmla="*/ 93 w 120"/>
                  <a:gd name="T37" fmla="*/ 1 h 164"/>
                  <a:gd name="T38" fmla="*/ 65 w 120"/>
                  <a:gd name="T39" fmla="*/ 3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0" h="164">
                    <a:moveTo>
                      <a:pt x="65" y="31"/>
                    </a:moveTo>
                    <a:cubicBezTo>
                      <a:pt x="65" y="31"/>
                      <a:pt x="65" y="31"/>
                      <a:pt x="65" y="31"/>
                    </a:cubicBezTo>
                    <a:cubicBezTo>
                      <a:pt x="65" y="31"/>
                      <a:pt x="65" y="130"/>
                      <a:pt x="65" y="131"/>
                    </a:cubicBezTo>
                    <a:cubicBezTo>
                      <a:pt x="65" y="142"/>
                      <a:pt x="55" y="150"/>
                      <a:pt x="44" y="153"/>
                    </a:cubicBezTo>
                    <a:cubicBezTo>
                      <a:pt x="34" y="156"/>
                      <a:pt x="13" y="151"/>
                      <a:pt x="15" y="137"/>
                    </a:cubicBezTo>
                    <a:cubicBezTo>
                      <a:pt x="20" y="137"/>
                      <a:pt x="20" y="137"/>
                      <a:pt x="20" y="137"/>
                    </a:cubicBezTo>
                    <a:cubicBezTo>
                      <a:pt x="20" y="129"/>
                      <a:pt x="20" y="129"/>
                      <a:pt x="20" y="12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6" y="137"/>
                      <a:pt x="6" y="137"/>
                      <a:pt x="6" y="137"/>
                    </a:cubicBezTo>
                    <a:cubicBezTo>
                      <a:pt x="5" y="155"/>
                      <a:pt x="25" y="164"/>
                      <a:pt x="41" y="163"/>
                    </a:cubicBezTo>
                    <a:cubicBezTo>
                      <a:pt x="59" y="162"/>
                      <a:pt x="75" y="146"/>
                      <a:pt x="75" y="129"/>
                    </a:cubicBezTo>
                    <a:cubicBezTo>
                      <a:pt x="75" y="127"/>
                      <a:pt x="74" y="32"/>
                      <a:pt x="74" y="31"/>
                    </a:cubicBezTo>
                    <a:cubicBezTo>
                      <a:pt x="74" y="21"/>
                      <a:pt x="80" y="10"/>
                      <a:pt x="92" y="10"/>
                    </a:cubicBezTo>
                    <a:cubicBezTo>
                      <a:pt x="104" y="10"/>
                      <a:pt x="110" y="21"/>
                      <a:pt x="110" y="32"/>
                    </a:cubicBezTo>
                    <a:cubicBezTo>
                      <a:pt x="110" y="33"/>
                      <a:pt x="110" y="142"/>
                      <a:pt x="110" y="142"/>
                    </a:cubicBezTo>
                    <a:cubicBezTo>
                      <a:pt x="110" y="148"/>
                      <a:pt x="120" y="148"/>
                      <a:pt x="120" y="142"/>
                    </a:cubicBezTo>
                    <a:cubicBezTo>
                      <a:pt x="120" y="142"/>
                      <a:pt x="120" y="31"/>
                      <a:pt x="119" y="30"/>
                    </a:cubicBezTo>
                    <a:cubicBezTo>
                      <a:pt x="119" y="15"/>
                      <a:pt x="108" y="2"/>
                      <a:pt x="93" y="1"/>
                    </a:cubicBezTo>
                    <a:cubicBezTo>
                      <a:pt x="76" y="0"/>
                      <a:pt x="65" y="15"/>
                      <a:pt x="65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3" name="Freeform 112"/>
              <p:cNvSpPr>
                <a:spLocks/>
              </p:cNvSpPr>
              <p:nvPr/>
            </p:nvSpPr>
            <p:spPr bwMode="auto">
              <a:xfrm>
                <a:off x="-4645025" y="3894137"/>
                <a:ext cx="187325" cy="319088"/>
              </a:xfrm>
              <a:custGeom>
                <a:avLst/>
                <a:gdLst>
                  <a:gd name="T0" fmla="*/ 15 w 50"/>
                  <a:gd name="T1" fmla="*/ 85 h 85"/>
                  <a:gd name="T2" fmla="*/ 35 w 50"/>
                  <a:gd name="T3" fmla="*/ 85 h 85"/>
                  <a:gd name="T4" fmla="*/ 41 w 50"/>
                  <a:gd name="T5" fmla="*/ 85 h 85"/>
                  <a:gd name="T6" fmla="*/ 50 w 50"/>
                  <a:gd name="T7" fmla="*/ 0 h 85"/>
                  <a:gd name="T8" fmla="*/ 25 w 50"/>
                  <a:gd name="T9" fmla="*/ 7 h 85"/>
                  <a:gd name="T10" fmla="*/ 0 w 50"/>
                  <a:gd name="T11" fmla="*/ 0 h 85"/>
                  <a:gd name="T12" fmla="*/ 8 w 50"/>
                  <a:gd name="T13" fmla="*/ 85 h 85"/>
                  <a:gd name="T14" fmla="*/ 15 w 50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85">
                    <a:moveTo>
                      <a:pt x="15" y="85"/>
                    </a:moveTo>
                    <a:cubicBezTo>
                      <a:pt x="35" y="85"/>
                      <a:pt x="35" y="85"/>
                      <a:pt x="35" y="85"/>
                    </a:cubicBezTo>
                    <a:cubicBezTo>
                      <a:pt x="41" y="85"/>
                      <a:pt x="41" y="85"/>
                      <a:pt x="41" y="85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3" y="4"/>
                      <a:pt x="34" y="7"/>
                      <a:pt x="25" y="7"/>
                    </a:cubicBezTo>
                    <a:cubicBezTo>
                      <a:pt x="16" y="7"/>
                      <a:pt x="7" y="4"/>
                      <a:pt x="0" y="0"/>
                    </a:cubicBezTo>
                    <a:cubicBezTo>
                      <a:pt x="8" y="85"/>
                      <a:pt x="8" y="85"/>
                      <a:pt x="8" y="85"/>
                    </a:cubicBezTo>
                    <a:lnTo>
                      <a:pt x="15" y="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4" name="Freeform 113"/>
              <p:cNvSpPr>
                <a:spLocks/>
              </p:cNvSpPr>
              <p:nvPr/>
            </p:nvSpPr>
            <p:spPr bwMode="auto">
              <a:xfrm>
                <a:off x="-4672013" y="3690937"/>
                <a:ext cx="236538" cy="209550"/>
              </a:xfrm>
              <a:custGeom>
                <a:avLst/>
                <a:gdLst>
                  <a:gd name="T0" fmla="*/ 0 w 63"/>
                  <a:gd name="T1" fmla="*/ 32 h 56"/>
                  <a:gd name="T2" fmla="*/ 3 w 63"/>
                  <a:gd name="T3" fmla="*/ 44 h 56"/>
                  <a:gd name="T4" fmla="*/ 5 w 63"/>
                  <a:gd name="T5" fmla="*/ 46 h 56"/>
                  <a:gd name="T6" fmla="*/ 7 w 63"/>
                  <a:gd name="T7" fmla="*/ 48 h 56"/>
                  <a:gd name="T8" fmla="*/ 7 w 63"/>
                  <a:gd name="T9" fmla="*/ 48 h 56"/>
                  <a:gd name="T10" fmla="*/ 7 w 63"/>
                  <a:gd name="T11" fmla="*/ 49 h 56"/>
                  <a:gd name="T12" fmla="*/ 31 w 63"/>
                  <a:gd name="T13" fmla="*/ 56 h 56"/>
                  <a:gd name="T14" fmla="*/ 32 w 63"/>
                  <a:gd name="T15" fmla="*/ 56 h 56"/>
                  <a:gd name="T16" fmla="*/ 32 w 63"/>
                  <a:gd name="T17" fmla="*/ 56 h 56"/>
                  <a:gd name="T18" fmla="*/ 56 w 63"/>
                  <a:gd name="T19" fmla="*/ 49 h 56"/>
                  <a:gd name="T20" fmla="*/ 57 w 63"/>
                  <a:gd name="T21" fmla="*/ 48 h 56"/>
                  <a:gd name="T22" fmla="*/ 57 w 63"/>
                  <a:gd name="T23" fmla="*/ 48 h 56"/>
                  <a:gd name="T24" fmla="*/ 59 w 63"/>
                  <a:gd name="T25" fmla="*/ 46 h 56"/>
                  <a:gd name="T26" fmla="*/ 60 w 63"/>
                  <a:gd name="T27" fmla="*/ 44 h 56"/>
                  <a:gd name="T28" fmla="*/ 63 w 63"/>
                  <a:gd name="T29" fmla="*/ 32 h 56"/>
                  <a:gd name="T30" fmla="*/ 32 w 63"/>
                  <a:gd name="T31" fmla="*/ 0 h 56"/>
                  <a:gd name="T32" fmla="*/ 0 w 63"/>
                  <a:gd name="T33" fmla="*/ 3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3" h="56">
                    <a:moveTo>
                      <a:pt x="0" y="32"/>
                    </a:moveTo>
                    <a:cubicBezTo>
                      <a:pt x="0" y="36"/>
                      <a:pt x="1" y="40"/>
                      <a:pt x="3" y="44"/>
                    </a:cubicBezTo>
                    <a:cubicBezTo>
                      <a:pt x="4" y="45"/>
                      <a:pt x="4" y="45"/>
                      <a:pt x="5" y="46"/>
                    </a:cubicBezTo>
                    <a:cubicBezTo>
                      <a:pt x="6" y="47"/>
                      <a:pt x="6" y="48"/>
                      <a:pt x="7" y="48"/>
                    </a:cubicBezTo>
                    <a:cubicBezTo>
                      <a:pt x="7" y="48"/>
                      <a:pt x="7" y="48"/>
                      <a:pt x="7" y="48"/>
                    </a:cubicBezTo>
                    <a:cubicBezTo>
                      <a:pt x="7" y="48"/>
                      <a:pt x="7" y="49"/>
                      <a:pt x="7" y="49"/>
                    </a:cubicBezTo>
                    <a:cubicBezTo>
                      <a:pt x="14" y="53"/>
                      <a:pt x="22" y="56"/>
                      <a:pt x="31" y="5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41" y="56"/>
                      <a:pt x="50" y="53"/>
                      <a:pt x="56" y="49"/>
                    </a:cubicBezTo>
                    <a:cubicBezTo>
                      <a:pt x="57" y="49"/>
                      <a:pt x="57" y="48"/>
                      <a:pt x="57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58" y="48"/>
                      <a:pt x="58" y="47"/>
                      <a:pt x="59" y="46"/>
                    </a:cubicBezTo>
                    <a:cubicBezTo>
                      <a:pt x="59" y="45"/>
                      <a:pt x="60" y="45"/>
                      <a:pt x="60" y="44"/>
                    </a:cubicBezTo>
                    <a:cubicBezTo>
                      <a:pt x="62" y="40"/>
                      <a:pt x="63" y="36"/>
                      <a:pt x="63" y="32"/>
                    </a:cubicBezTo>
                    <a:cubicBezTo>
                      <a:pt x="63" y="14"/>
                      <a:pt x="49" y="0"/>
                      <a:pt x="32" y="0"/>
                    </a:cubicBezTo>
                    <a:cubicBezTo>
                      <a:pt x="15" y="0"/>
                      <a:pt x="0" y="14"/>
                      <a:pt x="0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5" name="Freeform 114"/>
              <p:cNvSpPr>
                <a:spLocks noEditPoints="1"/>
              </p:cNvSpPr>
              <p:nvPr/>
            </p:nvSpPr>
            <p:spPr bwMode="auto">
              <a:xfrm>
                <a:off x="-5145088" y="806450"/>
                <a:ext cx="442913" cy="500063"/>
              </a:xfrm>
              <a:custGeom>
                <a:avLst/>
                <a:gdLst>
                  <a:gd name="T0" fmla="*/ 260 w 279"/>
                  <a:gd name="T1" fmla="*/ 315 h 315"/>
                  <a:gd name="T2" fmla="*/ 260 w 279"/>
                  <a:gd name="T3" fmla="*/ 0 h 315"/>
                  <a:gd name="T4" fmla="*/ 244 w 279"/>
                  <a:gd name="T5" fmla="*/ 36 h 315"/>
                  <a:gd name="T6" fmla="*/ 244 w 279"/>
                  <a:gd name="T7" fmla="*/ 64 h 315"/>
                  <a:gd name="T8" fmla="*/ 260 w 279"/>
                  <a:gd name="T9" fmla="*/ 119 h 315"/>
                  <a:gd name="T10" fmla="*/ 260 w 279"/>
                  <a:gd name="T11" fmla="*/ 142 h 315"/>
                  <a:gd name="T12" fmla="*/ 244 w 279"/>
                  <a:gd name="T13" fmla="*/ 197 h 315"/>
                  <a:gd name="T14" fmla="*/ 244 w 279"/>
                  <a:gd name="T15" fmla="*/ 225 h 315"/>
                  <a:gd name="T16" fmla="*/ 260 w 279"/>
                  <a:gd name="T17" fmla="*/ 279 h 315"/>
                  <a:gd name="T18" fmla="*/ 140 w 279"/>
                  <a:gd name="T19" fmla="*/ 230 h 315"/>
                  <a:gd name="T20" fmla="*/ 227 w 279"/>
                  <a:gd name="T21" fmla="*/ 315 h 315"/>
                  <a:gd name="T22" fmla="*/ 244 w 279"/>
                  <a:gd name="T23" fmla="*/ 279 h 315"/>
                  <a:gd name="T24" fmla="*/ 227 w 279"/>
                  <a:gd name="T25" fmla="*/ 249 h 315"/>
                  <a:gd name="T26" fmla="*/ 227 w 279"/>
                  <a:gd name="T27" fmla="*/ 225 h 315"/>
                  <a:gd name="T28" fmla="*/ 244 w 279"/>
                  <a:gd name="T29" fmla="*/ 197 h 315"/>
                  <a:gd name="T30" fmla="*/ 227 w 279"/>
                  <a:gd name="T31" fmla="*/ 142 h 315"/>
                  <a:gd name="T32" fmla="*/ 244 w 279"/>
                  <a:gd name="T33" fmla="*/ 119 h 315"/>
                  <a:gd name="T34" fmla="*/ 227 w 279"/>
                  <a:gd name="T35" fmla="*/ 88 h 315"/>
                  <a:gd name="T36" fmla="*/ 227 w 279"/>
                  <a:gd name="T37" fmla="*/ 64 h 315"/>
                  <a:gd name="T38" fmla="*/ 244 w 279"/>
                  <a:gd name="T39" fmla="*/ 36 h 315"/>
                  <a:gd name="T40" fmla="*/ 227 w 279"/>
                  <a:gd name="T41" fmla="*/ 0 h 315"/>
                  <a:gd name="T42" fmla="*/ 140 w 279"/>
                  <a:gd name="T43" fmla="*/ 83 h 315"/>
                  <a:gd name="T44" fmla="*/ 206 w 279"/>
                  <a:gd name="T45" fmla="*/ 114 h 315"/>
                  <a:gd name="T46" fmla="*/ 140 w 279"/>
                  <a:gd name="T47" fmla="*/ 230 h 315"/>
                  <a:gd name="T48" fmla="*/ 36 w 279"/>
                  <a:gd name="T49" fmla="*/ 12 h 315"/>
                  <a:gd name="T50" fmla="*/ 52 w 279"/>
                  <a:gd name="T51" fmla="*/ 64 h 315"/>
                  <a:gd name="T52" fmla="*/ 36 w 279"/>
                  <a:gd name="T53" fmla="*/ 88 h 315"/>
                  <a:gd name="T54" fmla="*/ 52 w 279"/>
                  <a:gd name="T55" fmla="*/ 119 h 315"/>
                  <a:gd name="T56" fmla="*/ 52 w 279"/>
                  <a:gd name="T57" fmla="*/ 142 h 315"/>
                  <a:gd name="T58" fmla="*/ 36 w 279"/>
                  <a:gd name="T59" fmla="*/ 171 h 315"/>
                  <a:gd name="T60" fmla="*/ 52 w 279"/>
                  <a:gd name="T61" fmla="*/ 225 h 315"/>
                  <a:gd name="T62" fmla="*/ 36 w 279"/>
                  <a:gd name="T63" fmla="*/ 249 h 315"/>
                  <a:gd name="T64" fmla="*/ 52 w 279"/>
                  <a:gd name="T65" fmla="*/ 279 h 315"/>
                  <a:gd name="T66" fmla="*/ 52 w 279"/>
                  <a:gd name="T67" fmla="*/ 303 h 315"/>
                  <a:gd name="T68" fmla="*/ 74 w 279"/>
                  <a:gd name="T69" fmla="*/ 230 h 315"/>
                  <a:gd name="T70" fmla="*/ 74 w 279"/>
                  <a:gd name="T71" fmla="*/ 199 h 315"/>
                  <a:gd name="T72" fmla="*/ 140 w 279"/>
                  <a:gd name="T73" fmla="*/ 83 h 315"/>
                  <a:gd name="T74" fmla="*/ 52 w 279"/>
                  <a:gd name="T75" fmla="*/ 0 h 315"/>
                  <a:gd name="T76" fmla="*/ 21 w 279"/>
                  <a:gd name="T77" fmla="*/ 0 h 315"/>
                  <a:gd name="T78" fmla="*/ 21 w 279"/>
                  <a:gd name="T79" fmla="*/ 315 h 315"/>
                  <a:gd name="T80" fmla="*/ 36 w 279"/>
                  <a:gd name="T81" fmla="*/ 279 h 315"/>
                  <a:gd name="T82" fmla="*/ 36 w 279"/>
                  <a:gd name="T83" fmla="*/ 249 h 315"/>
                  <a:gd name="T84" fmla="*/ 21 w 279"/>
                  <a:gd name="T85" fmla="*/ 197 h 315"/>
                  <a:gd name="T86" fmla="*/ 21 w 279"/>
                  <a:gd name="T87" fmla="*/ 171 h 315"/>
                  <a:gd name="T88" fmla="*/ 36 w 279"/>
                  <a:gd name="T89" fmla="*/ 119 h 315"/>
                  <a:gd name="T90" fmla="*/ 36 w 279"/>
                  <a:gd name="T91" fmla="*/ 88 h 315"/>
                  <a:gd name="T92" fmla="*/ 21 w 279"/>
                  <a:gd name="T93" fmla="*/ 36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79" h="315">
                    <a:moveTo>
                      <a:pt x="244" y="303"/>
                    </a:moveTo>
                    <a:lnTo>
                      <a:pt x="260" y="303"/>
                    </a:lnTo>
                    <a:lnTo>
                      <a:pt x="260" y="315"/>
                    </a:lnTo>
                    <a:lnTo>
                      <a:pt x="279" y="315"/>
                    </a:lnTo>
                    <a:lnTo>
                      <a:pt x="279" y="0"/>
                    </a:lnTo>
                    <a:lnTo>
                      <a:pt x="260" y="0"/>
                    </a:lnTo>
                    <a:lnTo>
                      <a:pt x="260" y="12"/>
                    </a:lnTo>
                    <a:lnTo>
                      <a:pt x="244" y="12"/>
                    </a:lnTo>
                    <a:lnTo>
                      <a:pt x="244" y="36"/>
                    </a:lnTo>
                    <a:lnTo>
                      <a:pt x="260" y="36"/>
                    </a:lnTo>
                    <a:lnTo>
                      <a:pt x="260" y="64"/>
                    </a:lnTo>
                    <a:lnTo>
                      <a:pt x="244" y="64"/>
                    </a:lnTo>
                    <a:lnTo>
                      <a:pt x="244" y="88"/>
                    </a:lnTo>
                    <a:lnTo>
                      <a:pt x="260" y="88"/>
                    </a:lnTo>
                    <a:lnTo>
                      <a:pt x="260" y="119"/>
                    </a:lnTo>
                    <a:lnTo>
                      <a:pt x="244" y="119"/>
                    </a:lnTo>
                    <a:lnTo>
                      <a:pt x="244" y="142"/>
                    </a:lnTo>
                    <a:lnTo>
                      <a:pt x="260" y="142"/>
                    </a:lnTo>
                    <a:lnTo>
                      <a:pt x="260" y="171"/>
                    </a:lnTo>
                    <a:lnTo>
                      <a:pt x="244" y="171"/>
                    </a:lnTo>
                    <a:lnTo>
                      <a:pt x="244" y="197"/>
                    </a:lnTo>
                    <a:lnTo>
                      <a:pt x="260" y="197"/>
                    </a:lnTo>
                    <a:lnTo>
                      <a:pt x="260" y="225"/>
                    </a:lnTo>
                    <a:lnTo>
                      <a:pt x="244" y="225"/>
                    </a:lnTo>
                    <a:lnTo>
                      <a:pt x="244" y="249"/>
                    </a:lnTo>
                    <a:lnTo>
                      <a:pt x="260" y="249"/>
                    </a:lnTo>
                    <a:lnTo>
                      <a:pt x="260" y="279"/>
                    </a:lnTo>
                    <a:lnTo>
                      <a:pt x="244" y="279"/>
                    </a:lnTo>
                    <a:lnTo>
                      <a:pt x="244" y="303"/>
                    </a:lnTo>
                    <a:close/>
                    <a:moveTo>
                      <a:pt x="140" y="230"/>
                    </a:moveTo>
                    <a:lnTo>
                      <a:pt x="206" y="230"/>
                    </a:lnTo>
                    <a:lnTo>
                      <a:pt x="206" y="315"/>
                    </a:lnTo>
                    <a:lnTo>
                      <a:pt x="227" y="315"/>
                    </a:lnTo>
                    <a:lnTo>
                      <a:pt x="227" y="303"/>
                    </a:lnTo>
                    <a:lnTo>
                      <a:pt x="244" y="303"/>
                    </a:lnTo>
                    <a:lnTo>
                      <a:pt x="244" y="279"/>
                    </a:lnTo>
                    <a:lnTo>
                      <a:pt x="227" y="279"/>
                    </a:lnTo>
                    <a:lnTo>
                      <a:pt x="227" y="249"/>
                    </a:lnTo>
                    <a:lnTo>
                      <a:pt x="227" y="249"/>
                    </a:lnTo>
                    <a:lnTo>
                      <a:pt x="244" y="249"/>
                    </a:lnTo>
                    <a:lnTo>
                      <a:pt x="244" y="225"/>
                    </a:lnTo>
                    <a:lnTo>
                      <a:pt x="227" y="225"/>
                    </a:lnTo>
                    <a:lnTo>
                      <a:pt x="227" y="197"/>
                    </a:lnTo>
                    <a:lnTo>
                      <a:pt x="227" y="197"/>
                    </a:lnTo>
                    <a:lnTo>
                      <a:pt x="244" y="197"/>
                    </a:lnTo>
                    <a:lnTo>
                      <a:pt x="244" y="171"/>
                    </a:lnTo>
                    <a:lnTo>
                      <a:pt x="227" y="171"/>
                    </a:lnTo>
                    <a:lnTo>
                      <a:pt x="227" y="142"/>
                    </a:lnTo>
                    <a:lnTo>
                      <a:pt x="227" y="142"/>
                    </a:lnTo>
                    <a:lnTo>
                      <a:pt x="244" y="142"/>
                    </a:lnTo>
                    <a:lnTo>
                      <a:pt x="244" y="119"/>
                    </a:lnTo>
                    <a:lnTo>
                      <a:pt x="227" y="119"/>
                    </a:lnTo>
                    <a:lnTo>
                      <a:pt x="227" y="88"/>
                    </a:lnTo>
                    <a:lnTo>
                      <a:pt x="227" y="88"/>
                    </a:lnTo>
                    <a:lnTo>
                      <a:pt x="244" y="88"/>
                    </a:lnTo>
                    <a:lnTo>
                      <a:pt x="244" y="64"/>
                    </a:lnTo>
                    <a:lnTo>
                      <a:pt x="227" y="64"/>
                    </a:lnTo>
                    <a:lnTo>
                      <a:pt x="227" y="36"/>
                    </a:lnTo>
                    <a:lnTo>
                      <a:pt x="227" y="36"/>
                    </a:lnTo>
                    <a:lnTo>
                      <a:pt x="244" y="36"/>
                    </a:lnTo>
                    <a:lnTo>
                      <a:pt x="244" y="12"/>
                    </a:lnTo>
                    <a:lnTo>
                      <a:pt x="227" y="12"/>
                    </a:lnTo>
                    <a:lnTo>
                      <a:pt x="227" y="0"/>
                    </a:lnTo>
                    <a:lnTo>
                      <a:pt x="206" y="0"/>
                    </a:lnTo>
                    <a:lnTo>
                      <a:pt x="206" y="83"/>
                    </a:lnTo>
                    <a:lnTo>
                      <a:pt x="140" y="83"/>
                    </a:lnTo>
                    <a:lnTo>
                      <a:pt x="140" y="114"/>
                    </a:lnTo>
                    <a:lnTo>
                      <a:pt x="206" y="114"/>
                    </a:lnTo>
                    <a:lnTo>
                      <a:pt x="206" y="114"/>
                    </a:lnTo>
                    <a:lnTo>
                      <a:pt x="206" y="199"/>
                    </a:lnTo>
                    <a:lnTo>
                      <a:pt x="140" y="199"/>
                    </a:lnTo>
                    <a:lnTo>
                      <a:pt x="140" y="230"/>
                    </a:lnTo>
                    <a:close/>
                    <a:moveTo>
                      <a:pt x="52" y="0"/>
                    </a:moveTo>
                    <a:lnTo>
                      <a:pt x="52" y="12"/>
                    </a:lnTo>
                    <a:lnTo>
                      <a:pt x="36" y="12"/>
                    </a:lnTo>
                    <a:lnTo>
                      <a:pt x="36" y="36"/>
                    </a:lnTo>
                    <a:lnTo>
                      <a:pt x="52" y="36"/>
                    </a:lnTo>
                    <a:lnTo>
                      <a:pt x="52" y="64"/>
                    </a:lnTo>
                    <a:lnTo>
                      <a:pt x="52" y="64"/>
                    </a:lnTo>
                    <a:lnTo>
                      <a:pt x="36" y="64"/>
                    </a:lnTo>
                    <a:lnTo>
                      <a:pt x="36" y="88"/>
                    </a:lnTo>
                    <a:lnTo>
                      <a:pt x="52" y="88"/>
                    </a:lnTo>
                    <a:lnTo>
                      <a:pt x="52" y="119"/>
                    </a:lnTo>
                    <a:lnTo>
                      <a:pt x="52" y="119"/>
                    </a:lnTo>
                    <a:lnTo>
                      <a:pt x="36" y="119"/>
                    </a:lnTo>
                    <a:lnTo>
                      <a:pt x="36" y="142"/>
                    </a:lnTo>
                    <a:lnTo>
                      <a:pt x="52" y="142"/>
                    </a:lnTo>
                    <a:lnTo>
                      <a:pt x="52" y="171"/>
                    </a:lnTo>
                    <a:lnTo>
                      <a:pt x="52" y="171"/>
                    </a:lnTo>
                    <a:lnTo>
                      <a:pt x="36" y="171"/>
                    </a:lnTo>
                    <a:lnTo>
                      <a:pt x="36" y="197"/>
                    </a:lnTo>
                    <a:lnTo>
                      <a:pt x="52" y="197"/>
                    </a:lnTo>
                    <a:lnTo>
                      <a:pt x="52" y="225"/>
                    </a:lnTo>
                    <a:lnTo>
                      <a:pt x="52" y="225"/>
                    </a:lnTo>
                    <a:lnTo>
                      <a:pt x="36" y="225"/>
                    </a:lnTo>
                    <a:lnTo>
                      <a:pt x="36" y="249"/>
                    </a:lnTo>
                    <a:lnTo>
                      <a:pt x="52" y="249"/>
                    </a:lnTo>
                    <a:lnTo>
                      <a:pt x="52" y="279"/>
                    </a:lnTo>
                    <a:lnTo>
                      <a:pt x="52" y="279"/>
                    </a:lnTo>
                    <a:lnTo>
                      <a:pt x="36" y="279"/>
                    </a:lnTo>
                    <a:lnTo>
                      <a:pt x="36" y="303"/>
                    </a:lnTo>
                    <a:lnTo>
                      <a:pt x="52" y="303"/>
                    </a:lnTo>
                    <a:lnTo>
                      <a:pt x="52" y="315"/>
                    </a:lnTo>
                    <a:lnTo>
                      <a:pt x="74" y="315"/>
                    </a:lnTo>
                    <a:lnTo>
                      <a:pt x="74" y="230"/>
                    </a:lnTo>
                    <a:lnTo>
                      <a:pt x="140" y="230"/>
                    </a:lnTo>
                    <a:lnTo>
                      <a:pt x="140" y="199"/>
                    </a:lnTo>
                    <a:lnTo>
                      <a:pt x="74" y="199"/>
                    </a:lnTo>
                    <a:lnTo>
                      <a:pt x="74" y="114"/>
                    </a:lnTo>
                    <a:lnTo>
                      <a:pt x="140" y="114"/>
                    </a:lnTo>
                    <a:lnTo>
                      <a:pt x="140" y="83"/>
                    </a:lnTo>
                    <a:lnTo>
                      <a:pt x="74" y="83"/>
                    </a:lnTo>
                    <a:lnTo>
                      <a:pt x="74" y="0"/>
                    </a:lnTo>
                    <a:lnTo>
                      <a:pt x="52" y="0"/>
                    </a:lnTo>
                    <a:close/>
                    <a:moveTo>
                      <a:pt x="36" y="12"/>
                    </a:moveTo>
                    <a:lnTo>
                      <a:pt x="21" y="12"/>
                    </a:lnTo>
                    <a:lnTo>
                      <a:pt x="21" y="0"/>
                    </a:lnTo>
                    <a:lnTo>
                      <a:pt x="0" y="0"/>
                    </a:lnTo>
                    <a:lnTo>
                      <a:pt x="0" y="315"/>
                    </a:lnTo>
                    <a:lnTo>
                      <a:pt x="21" y="315"/>
                    </a:lnTo>
                    <a:lnTo>
                      <a:pt x="21" y="303"/>
                    </a:lnTo>
                    <a:lnTo>
                      <a:pt x="36" y="303"/>
                    </a:lnTo>
                    <a:lnTo>
                      <a:pt x="36" y="279"/>
                    </a:lnTo>
                    <a:lnTo>
                      <a:pt x="21" y="279"/>
                    </a:lnTo>
                    <a:lnTo>
                      <a:pt x="21" y="249"/>
                    </a:lnTo>
                    <a:lnTo>
                      <a:pt x="36" y="249"/>
                    </a:lnTo>
                    <a:lnTo>
                      <a:pt x="36" y="225"/>
                    </a:lnTo>
                    <a:lnTo>
                      <a:pt x="21" y="225"/>
                    </a:lnTo>
                    <a:lnTo>
                      <a:pt x="21" y="197"/>
                    </a:lnTo>
                    <a:lnTo>
                      <a:pt x="36" y="197"/>
                    </a:lnTo>
                    <a:lnTo>
                      <a:pt x="36" y="171"/>
                    </a:lnTo>
                    <a:lnTo>
                      <a:pt x="21" y="171"/>
                    </a:lnTo>
                    <a:lnTo>
                      <a:pt x="21" y="142"/>
                    </a:lnTo>
                    <a:lnTo>
                      <a:pt x="36" y="142"/>
                    </a:lnTo>
                    <a:lnTo>
                      <a:pt x="36" y="119"/>
                    </a:lnTo>
                    <a:lnTo>
                      <a:pt x="21" y="119"/>
                    </a:lnTo>
                    <a:lnTo>
                      <a:pt x="21" y="88"/>
                    </a:lnTo>
                    <a:lnTo>
                      <a:pt x="36" y="88"/>
                    </a:lnTo>
                    <a:lnTo>
                      <a:pt x="36" y="64"/>
                    </a:lnTo>
                    <a:lnTo>
                      <a:pt x="21" y="64"/>
                    </a:lnTo>
                    <a:lnTo>
                      <a:pt x="21" y="36"/>
                    </a:lnTo>
                    <a:lnTo>
                      <a:pt x="36" y="36"/>
                    </a:lnTo>
                    <a:lnTo>
                      <a:pt x="36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6" name="Freeform 115"/>
              <p:cNvSpPr>
                <a:spLocks/>
              </p:cNvSpPr>
              <p:nvPr/>
            </p:nvSpPr>
            <p:spPr bwMode="auto">
              <a:xfrm>
                <a:off x="-968375" y="8429625"/>
                <a:ext cx="101600" cy="127000"/>
              </a:xfrm>
              <a:custGeom>
                <a:avLst/>
                <a:gdLst>
                  <a:gd name="T0" fmla="*/ 64 w 64"/>
                  <a:gd name="T1" fmla="*/ 0 h 80"/>
                  <a:gd name="T2" fmla="*/ 0 w 64"/>
                  <a:gd name="T3" fmla="*/ 0 h 80"/>
                  <a:gd name="T4" fmla="*/ 0 w 64"/>
                  <a:gd name="T5" fmla="*/ 28 h 80"/>
                  <a:gd name="T6" fmla="*/ 64 w 64"/>
                  <a:gd name="T7" fmla="*/ 80 h 80"/>
                  <a:gd name="T8" fmla="*/ 64 w 64"/>
                  <a:gd name="T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80">
                    <a:moveTo>
                      <a:pt x="64" y="0"/>
                    </a:moveTo>
                    <a:lnTo>
                      <a:pt x="0" y="0"/>
                    </a:lnTo>
                    <a:lnTo>
                      <a:pt x="0" y="28"/>
                    </a:lnTo>
                    <a:lnTo>
                      <a:pt x="64" y="80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7" name="Freeform 116"/>
              <p:cNvSpPr>
                <a:spLocks/>
              </p:cNvSpPr>
              <p:nvPr/>
            </p:nvSpPr>
            <p:spPr bwMode="auto">
              <a:xfrm>
                <a:off x="-1282700" y="8537575"/>
                <a:ext cx="415925" cy="406400"/>
              </a:xfrm>
              <a:custGeom>
                <a:avLst/>
                <a:gdLst>
                  <a:gd name="T0" fmla="*/ 262 w 262"/>
                  <a:gd name="T1" fmla="*/ 135 h 256"/>
                  <a:gd name="T2" fmla="*/ 262 w 262"/>
                  <a:gd name="T3" fmla="*/ 107 h 256"/>
                  <a:gd name="T4" fmla="*/ 198 w 262"/>
                  <a:gd name="T5" fmla="*/ 55 h 256"/>
                  <a:gd name="T6" fmla="*/ 130 w 262"/>
                  <a:gd name="T7" fmla="*/ 0 h 256"/>
                  <a:gd name="T8" fmla="*/ 0 w 262"/>
                  <a:gd name="T9" fmla="*/ 107 h 256"/>
                  <a:gd name="T10" fmla="*/ 0 w 262"/>
                  <a:gd name="T11" fmla="*/ 256 h 256"/>
                  <a:gd name="T12" fmla="*/ 83 w 262"/>
                  <a:gd name="T13" fmla="*/ 256 h 256"/>
                  <a:gd name="T14" fmla="*/ 83 w 262"/>
                  <a:gd name="T15" fmla="*/ 109 h 256"/>
                  <a:gd name="T16" fmla="*/ 180 w 262"/>
                  <a:gd name="T17" fmla="*/ 109 h 256"/>
                  <a:gd name="T18" fmla="*/ 180 w 262"/>
                  <a:gd name="T19" fmla="*/ 256 h 256"/>
                  <a:gd name="T20" fmla="*/ 262 w 262"/>
                  <a:gd name="T21" fmla="*/ 256 h 256"/>
                  <a:gd name="T22" fmla="*/ 262 w 262"/>
                  <a:gd name="T23" fmla="*/ 13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2" h="256">
                    <a:moveTo>
                      <a:pt x="262" y="135"/>
                    </a:moveTo>
                    <a:lnTo>
                      <a:pt x="262" y="107"/>
                    </a:lnTo>
                    <a:lnTo>
                      <a:pt x="198" y="55"/>
                    </a:lnTo>
                    <a:lnTo>
                      <a:pt x="130" y="0"/>
                    </a:lnTo>
                    <a:lnTo>
                      <a:pt x="0" y="107"/>
                    </a:lnTo>
                    <a:lnTo>
                      <a:pt x="0" y="256"/>
                    </a:lnTo>
                    <a:lnTo>
                      <a:pt x="83" y="256"/>
                    </a:lnTo>
                    <a:lnTo>
                      <a:pt x="83" y="109"/>
                    </a:lnTo>
                    <a:lnTo>
                      <a:pt x="180" y="109"/>
                    </a:lnTo>
                    <a:lnTo>
                      <a:pt x="180" y="256"/>
                    </a:lnTo>
                    <a:lnTo>
                      <a:pt x="262" y="256"/>
                    </a:lnTo>
                    <a:lnTo>
                      <a:pt x="262" y="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8" name="Freeform 117"/>
              <p:cNvSpPr>
                <a:spLocks/>
              </p:cNvSpPr>
              <p:nvPr/>
            </p:nvSpPr>
            <p:spPr bwMode="auto">
              <a:xfrm>
                <a:off x="-1384300" y="8407400"/>
                <a:ext cx="619125" cy="319088"/>
              </a:xfrm>
              <a:custGeom>
                <a:avLst/>
                <a:gdLst>
                  <a:gd name="T0" fmla="*/ 64 w 390"/>
                  <a:gd name="T1" fmla="*/ 177 h 201"/>
                  <a:gd name="T2" fmla="*/ 194 w 390"/>
                  <a:gd name="T3" fmla="*/ 68 h 201"/>
                  <a:gd name="T4" fmla="*/ 262 w 390"/>
                  <a:gd name="T5" fmla="*/ 123 h 201"/>
                  <a:gd name="T6" fmla="*/ 326 w 390"/>
                  <a:gd name="T7" fmla="*/ 177 h 201"/>
                  <a:gd name="T8" fmla="*/ 357 w 390"/>
                  <a:gd name="T9" fmla="*/ 201 h 201"/>
                  <a:gd name="T10" fmla="*/ 390 w 390"/>
                  <a:gd name="T11" fmla="*/ 158 h 201"/>
                  <a:gd name="T12" fmla="*/ 326 w 390"/>
                  <a:gd name="T13" fmla="*/ 108 h 201"/>
                  <a:gd name="T14" fmla="*/ 262 w 390"/>
                  <a:gd name="T15" fmla="*/ 56 h 201"/>
                  <a:gd name="T16" fmla="*/ 194 w 390"/>
                  <a:gd name="T17" fmla="*/ 0 h 201"/>
                  <a:gd name="T18" fmla="*/ 0 w 390"/>
                  <a:gd name="T19" fmla="*/ 158 h 201"/>
                  <a:gd name="T20" fmla="*/ 33 w 390"/>
                  <a:gd name="T21" fmla="*/ 201 h 201"/>
                  <a:gd name="T22" fmla="*/ 64 w 390"/>
                  <a:gd name="T23" fmla="*/ 177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90" h="201">
                    <a:moveTo>
                      <a:pt x="64" y="177"/>
                    </a:moveTo>
                    <a:lnTo>
                      <a:pt x="194" y="68"/>
                    </a:lnTo>
                    <a:lnTo>
                      <a:pt x="262" y="123"/>
                    </a:lnTo>
                    <a:lnTo>
                      <a:pt x="326" y="177"/>
                    </a:lnTo>
                    <a:lnTo>
                      <a:pt x="357" y="201"/>
                    </a:lnTo>
                    <a:lnTo>
                      <a:pt x="390" y="158"/>
                    </a:lnTo>
                    <a:lnTo>
                      <a:pt x="326" y="108"/>
                    </a:lnTo>
                    <a:lnTo>
                      <a:pt x="262" y="56"/>
                    </a:lnTo>
                    <a:lnTo>
                      <a:pt x="194" y="0"/>
                    </a:lnTo>
                    <a:lnTo>
                      <a:pt x="0" y="158"/>
                    </a:lnTo>
                    <a:lnTo>
                      <a:pt x="33" y="201"/>
                    </a:lnTo>
                    <a:lnTo>
                      <a:pt x="64" y="17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9" name="Freeform 118"/>
              <p:cNvSpPr>
                <a:spLocks/>
              </p:cNvSpPr>
              <p:nvPr/>
            </p:nvSpPr>
            <p:spPr bwMode="auto">
              <a:xfrm>
                <a:off x="-3157538" y="8669338"/>
                <a:ext cx="157163" cy="312738"/>
              </a:xfrm>
              <a:custGeom>
                <a:avLst/>
                <a:gdLst>
                  <a:gd name="T0" fmla="*/ 0 w 99"/>
                  <a:gd name="T1" fmla="*/ 197 h 197"/>
                  <a:gd name="T2" fmla="*/ 99 w 99"/>
                  <a:gd name="T3" fmla="*/ 78 h 197"/>
                  <a:gd name="T4" fmla="*/ 0 w 99"/>
                  <a:gd name="T5" fmla="*/ 0 h 197"/>
                  <a:gd name="T6" fmla="*/ 0 w 99"/>
                  <a:gd name="T7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197">
                    <a:moveTo>
                      <a:pt x="0" y="197"/>
                    </a:moveTo>
                    <a:lnTo>
                      <a:pt x="99" y="78"/>
                    </a:lnTo>
                    <a:lnTo>
                      <a:pt x="0" y="0"/>
                    </a:lnTo>
                    <a:lnTo>
                      <a:pt x="0" y="1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0" name="Freeform 119"/>
              <p:cNvSpPr>
                <a:spLocks/>
              </p:cNvSpPr>
              <p:nvPr/>
            </p:nvSpPr>
            <p:spPr bwMode="auto">
              <a:xfrm>
                <a:off x="-2781300" y="8669338"/>
                <a:ext cx="157163" cy="312738"/>
              </a:xfrm>
              <a:custGeom>
                <a:avLst/>
                <a:gdLst>
                  <a:gd name="T0" fmla="*/ 99 w 99"/>
                  <a:gd name="T1" fmla="*/ 197 h 197"/>
                  <a:gd name="T2" fmla="*/ 99 w 99"/>
                  <a:gd name="T3" fmla="*/ 0 h 197"/>
                  <a:gd name="T4" fmla="*/ 0 w 99"/>
                  <a:gd name="T5" fmla="*/ 78 h 197"/>
                  <a:gd name="T6" fmla="*/ 99 w 99"/>
                  <a:gd name="T7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197">
                    <a:moveTo>
                      <a:pt x="99" y="197"/>
                    </a:moveTo>
                    <a:lnTo>
                      <a:pt x="99" y="0"/>
                    </a:lnTo>
                    <a:lnTo>
                      <a:pt x="0" y="78"/>
                    </a:lnTo>
                    <a:lnTo>
                      <a:pt x="99" y="1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1" name="Freeform 120"/>
              <p:cNvSpPr>
                <a:spLocks/>
              </p:cNvSpPr>
              <p:nvPr/>
            </p:nvSpPr>
            <p:spPr bwMode="auto">
              <a:xfrm>
                <a:off x="-2624138" y="8993188"/>
                <a:ext cx="0" cy="3175"/>
              </a:xfrm>
              <a:custGeom>
                <a:avLst/>
                <a:gdLst>
                  <a:gd name="T0" fmla="*/ 2 h 2"/>
                  <a:gd name="T1" fmla="*/ 2 h 2"/>
                  <a:gd name="T2" fmla="*/ 0 h 2"/>
                  <a:gd name="T3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2" name="Freeform 121"/>
              <p:cNvSpPr>
                <a:spLocks/>
              </p:cNvSpPr>
              <p:nvPr/>
            </p:nvSpPr>
            <p:spPr bwMode="auto">
              <a:xfrm>
                <a:off x="-3157538" y="8993188"/>
                <a:ext cx="3175" cy="3175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2 h 2"/>
                  <a:gd name="T4" fmla="*/ 0 w 2"/>
                  <a:gd name="T5" fmla="*/ 0 h 2"/>
                  <a:gd name="T6" fmla="*/ 0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3" name="Freeform 122"/>
              <p:cNvSpPr>
                <a:spLocks/>
              </p:cNvSpPr>
              <p:nvPr/>
            </p:nvSpPr>
            <p:spPr bwMode="auto">
              <a:xfrm>
                <a:off x="-3146425" y="8804275"/>
                <a:ext cx="514350" cy="192088"/>
              </a:xfrm>
              <a:custGeom>
                <a:avLst/>
                <a:gdLst>
                  <a:gd name="T0" fmla="*/ 324 w 324"/>
                  <a:gd name="T1" fmla="*/ 121 h 121"/>
                  <a:gd name="T2" fmla="*/ 322 w 324"/>
                  <a:gd name="T3" fmla="*/ 119 h 121"/>
                  <a:gd name="T4" fmla="*/ 222 w 324"/>
                  <a:gd name="T5" fmla="*/ 0 h 121"/>
                  <a:gd name="T6" fmla="*/ 161 w 324"/>
                  <a:gd name="T7" fmla="*/ 50 h 121"/>
                  <a:gd name="T8" fmla="*/ 99 w 324"/>
                  <a:gd name="T9" fmla="*/ 0 h 121"/>
                  <a:gd name="T10" fmla="*/ 0 w 324"/>
                  <a:gd name="T11" fmla="*/ 119 h 121"/>
                  <a:gd name="T12" fmla="*/ 0 w 324"/>
                  <a:gd name="T13" fmla="*/ 121 h 121"/>
                  <a:gd name="T14" fmla="*/ 324 w 324"/>
                  <a:gd name="T15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4" h="121">
                    <a:moveTo>
                      <a:pt x="324" y="121"/>
                    </a:moveTo>
                    <a:lnTo>
                      <a:pt x="322" y="119"/>
                    </a:lnTo>
                    <a:lnTo>
                      <a:pt x="222" y="0"/>
                    </a:lnTo>
                    <a:lnTo>
                      <a:pt x="161" y="50"/>
                    </a:lnTo>
                    <a:lnTo>
                      <a:pt x="99" y="0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324" y="1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4" name="Freeform 123"/>
              <p:cNvSpPr>
                <a:spLocks/>
              </p:cNvSpPr>
              <p:nvPr/>
            </p:nvSpPr>
            <p:spPr bwMode="auto">
              <a:xfrm>
                <a:off x="-3146425" y="8658225"/>
                <a:ext cx="511175" cy="206375"/>
              </a:xfrm>
              <a:custGeom>
                <a:avLst/>
                <a:gdLst>
                  <a:gd name="T0" fmla="*/ 97 w 322"/>
                  <a:gd name="T1" fmla="*/ 78 h 130"/>
                  <a:gd name="T2" fmla="*/ 102 w 322"/>
                  <a:gd name="T3" fmla="*/ 81 h 130"/>
                  <a:gd name="T4" fmla="*/ 107 w 322"/>
                  <a:gd name="T5" fmla="*/ 85 h 130"/>
                  <a:gd name="T6" fmla="*/ 161 w 322"/>
                  <a:gd name="T7" fmla="*/ 130 h 130"/>
                  <a:gd name="T8" fmla="*/ 218 w 322"/>
                  <a:gd name="T9" fmla="*/ 85 h 130"/>
                  <a:gd name="T10" fmla="*/ 220 w 322"/>
                  <a:gd name="T11" fmla="*/ 81 h 130"/>
                  <a:gd name="T12" fmla="*/ 225 w 322"/>
                  <a:gd name="T13" fmla="*/ 78 h 130"/>
                  <a:gd name="T14" fmla="*/ 322 w 322"/>
                  <a:gd name="T15" fmla="*/ 0 h 130"/>
                  <a:gd name="T16" fmla="*/ 0 w 322"/>
                  <a:gd name="T17" fmla="*/ 0 h 130"/>
                  <a:gd name="T18" fmla="*/ 97 w 322"/>
                  <a:gd name="T19" fmla="*/ 78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2" h="130">
                    <a:moveTo>
                      <a:pt x="97" y="78"/>
                    </a:moveTo>
                    <a:lnTo>
                      <a:pt x="102" y="81"/>
                    </a:lnTo>
                    <a:lnTo>
                      <a:pt x="107" y="85"/>
                    </a:lnTo>
                    <a:lnTo>
                      <a:pt x="161" y="130"/>
                    </a:lnTo>
                    <a:lnTo>
                      <a:pt x="218" y="85"/>
                    </a:lnTo>
                    <a:lnTo>
                      <a:pt x="220" y="81"/>
                    </a:lnTo>
                    <a:lnTo>
                      <a:pt x="225" y="78"/>
                    </a:lnTo>
                    <a:lnTo>
                      <a:pt x="322" y="0"/>
                    </a:lnTo>
                    <a:lnTo>
                      <a:pt x="0" y="0"/>
                    </a:lnTo>
                    <a:lnTo>
                      <a:pt x="97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5" name="Freeform 124"/>
              <p:cNvSpPr>
                <a:spLocks/>
              </p:cNvSpPr>
              <p:nvPr/>
            </p:nvSpPr>
            <p:spPr bwMode="auto">
              <a:xfrm>
                <a:off x="-2200275" y="1177925"/>
                <a:ext cx="549275" cy="338138"/>
              </a:xfrm>
              <a:custGeom>
                <a:avLst/>
                <a:gdLst>
                  <a:gd name="T0" fmla="*/ 146 w 146"/>
                  <a:gd name="T1" fmla="*/ 74 h 90"/>
                  <a:gd name="T2" fmla="*/ 130 w 146"/>
                  <a:gd name="T3" fmla="*/ 58 h 90"/>
                  <a:gd name="T4" fmla="*/ 132 w 146"/>
                  <a:gd name="T5" fmla="*/ 45 h 90"/>
                  <a:gd name="T6" fmla="*/ 87 w 146"/>
                  <a:gd name="T7" fmla="*/ 0 h 90"/>
                  <a:gd name="T8" fmla="*/ 43 w 146"/>
                  <a:gd name="T9" fmla="*/ 44 h 90"/>
                  <a:gd name="T10" fmla="*/ 26 w 146"/>
                  <a:gd name="T11" fmla="*/ 38 h 90"/>
                  <a:gd name="T12" fmla="*/ 0 w 146"/>
                  <a:gd name="T13" fmla="*/ 64 h 90"/>
                  <a:gd name="T14" fmla="*/ 26 w 146"/>
                  <a:gd name="T15" fmla="*/ 90 h 90"/>
                  <a:gd name="T16" fmla="*/ 85 w 146"/>
                  <a:gd name="T17" fmla="*/ 90 h 90"/>
                  <a:gd name="T18" fmla="*/ 87 w 146"/>
                  <a:gd name="T19" fmla="*/ 90 h 90"/>
                  <a:gd name="T20" fmla="*/ 130 w 146"/>
                  <a:gd name="T21" fmla="*/ 90 h 90"/>
                  <a:gd name="T22" fmla="*/ 146 w 146"/>
                  <a:gd name="T23" fmla="*/ 74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6" h="90">
                    <a:moveTo>
                      <a:pt x="146" y="74"/>
                    </a:moveTo>
                    <a:cubicBezTo>
                      <a:pt x="146" y="65"/>
                      <a:pt x="139" y="58"/>
                      <a:pt x="130" y="58"/>
                    </a:cubicBezTo>
                    <a:cubicBezTo>
                      <a:pt x="132" y="54"/>
                      <a:pt x="132" y="50"/>
                      <a:pt x="132" y="45"/>
                    </a:cubicBezTo>
                    <a:cubicBezTo>
                      <a:pt x="132" y="20"/>
                      <a:pt x="112" y="0"/>
                      <a:pt x="87" y="0"/>
                    </a:cubicBezTo>
                    <a:cubicBezTo>
                      <a:pt x="63" y="0"/>
                      <a:pt x="43" y="20"/>
                      <a:pt x="43" y="44"/>
                    </a:cubicBezTo>
                    <a:cubicBezTo>
                      <a:pt x="38" y="40"/>
                      <a:pt x="32" y="38"/>
                      <a:pt x="26" y="38"/>
                    </a:cubicBezTo>
                    <a:cubicBezTo>
                      <a:pt x="12" y="38"/>
                      <a:pt x="0" y="50"/>
                      <a:pt x="0" y="64"/>
                    </a:cubicBezTo>
                    <a:cubicBezTo>
                      <a:pt x="0" y="78"/>
                      <a:pt x="12" y="90"/>
                      <a:pt x="26" y="90"/>
                    </a:cubicBezTo>
                    <a:cubicBezTo>
                      <a:pt x="85" y="90"/>
                      <a:pt x="85" y="90"/>
                      <a:pt x="85" y="90"/>
                    </a:cubicBezTo>
                    <a:cubicBezTo>
                      <a:pt x="87" y="90"/>
                      <a:pt x="87" y="90"/>
                      <a:pt x="87" y="90"/>
                    </a:cubicBezTo>
                    <a:cubicBezTo>
                      <a:pt x="130" y="90"/>
                      <a:pt x="130" y="90"/>
                      <a:pt x="130" y="90"/>
                    </a:cubicBezTo>
                    <a:cubicBezTo>
                      <a:pt x="139" y="90"/>
                      <a:pt x="146" y="83"/>
                      <a:pt x="146" y="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6" name="Rectangle 125"/>
              <p:cNvSpPr>
                <a:spLocks noChangeArrowheads="1"/>
              </p:cNvSpPr>
              <p:nvPr/>
            </p:nvSpPr>
            <p:spPr bwMode="auto">
              <a:xfrm>
                <a:off x="-2120900" y="1546225"/>
                <a:ext cx="44450" cy="1063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7" name="Rectangle 126"/>
              <p:cNvSpPr>
                <a:spLocks noChangeArrowheads="1"/>
              </p:cNvSpPr>
              <p:nvPr/>
            </p:nvSpPr>
            <p:spPr bwMode="auto">
              <a:xfrm>
                <a:off x="-2008188" y="1603375"/>
                <a:ext cx="49213" cy="1047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8" name="Rectangle 127"/>
              <p:cNvSpPr>
                <a:spLocks noChangeArrowheads="1"/>
              </p:cNvSpPr>
              <p:nvPr/>
            </p:nvSpPr>
            <p:spPr bwMode="auto">
              <a:xfrm>
                <a:off x="-1892300" y="1546225"/>
                <a:ext cx="46038" cy="1063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9" name="Rectangle 128"/>
              <p:cNvSpPr>
                <a:spLocks noChangeArrowheads="1"/>
              </p:cNvSpPr>
              <p:nvPr/>
            </p:nvSpPr>
            <p:spPr bwMode="auto">
              <a:xfrm>
                <a:off x="-1779588" y="1603375"/>
                <a:ext cx="49213" cy="1047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0" name="Freeform 129"/>
              <p:cNvSpPr>
                <a:spLocks/>
              </p:cNvSpPr>
              <p:nvPr/>
            </p:nvSpPr>
            <p:spPr bwMode="auto">
              <a:xfrm>
                <a:off x="-1843088" y="2755900"/>
                <a:ext cx="469900" cy="387350"/>
              </a:xfrm>
              <a:custGeom>
                <a:avLst/>
                <a:gdLst>
                  <a:gd name="T0" fmla="*/ 241 w 296"/>
                  <a:gd name="T1" fmla="*/ 0 h 244"/>
                  <a:gd name="T2" fmla="*/ 107 w 296"/>
                  <a:gd name="T3" fmla="*/ 137 h 244"/>
                  <a:gd name="T4" fmla="*/ 55 w 296"/>
                  <a:gd name="T5" fmla="*/ 85 h 244"/>
                  <a:gd name="T6" fmla="*/ 0 w 296"/>
                  <a:gd name="T7" fmla="*/ 139 h 244"/>
                  <a:gd name="T8" fmla="*/ 52 w 296"/>
                  <a:gd name="T9" fmla="*/ 189 h 244"/>
                  <a:gd name="T10" fmla="*/ 107 w 296"/>
                  <a:gd name="T11" fmla="*/ 244 h 244"/>
                  <a:gd name="T12" fmla="*/ 159 w 296"/>
                  <a:gd name="T13" fmla="*/ 189 h 244"/>
                  <a:gd name="T14" fmla="*/ 296 w 296"/>
                  <a:gd name="T15" fmla="*/ 54 h 244"/>
                  <a:gd name="T16" fmla="*/ 241 w 296"/>
                  <a:gd name="T17" fmla="*/ 0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6" h="244">
                    <a:moveTo>
                      <a:pt x="241" y="0"/>
                    </a:moveTo>
                    <a:lnTo>
                      <a:pt x="107" y="137"/>
                    </a:lnTo>
                    <a:lnTo>
                      <a:pt x="55" y="85"/>
                    </a:lnTo>
                    <a:lnTo>
                      <a:pt x="0" y="139"/>
                    </a:lnTo>
                    <a:lnTo>
                      <a:pt x="52" y="189"/>
                    </a:lnTo>
                    <a:lnTo>
                      <a:pt x="107" y="244"/>
                    </a:lnTo>
                    <a:lnTo>
                      <a:pt x="159" y="189"/>
                    </a:lnTo>
                    <a:lnTo>
                      <a:pt x="296" y="54"/>
                    </a:lnTo>
                    <a:lnTo>
                      <a:pt x="24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1" name="Freeform 130"/>
              <p:cNvSpPr>
                <a:spLocks/>
              </p:cNvSpPr>
              <p:nvPr/>
            </p:nvSpPr>
            <p:spPr bwMode="auto">
              <a:xfrm>
                <a:off x="-5813425" y="2943225"/>
                <a:ext cx="560388" cy="131763"/>
              </a:xfrm>
              <a:custGeom>
                <a:avLst/>
                <a:gdLst>
                  <a:gd name="T0" fmla="*/ 353 w 353"/>
                  <a:gd name="T1" fmla="*/ 0 h 83"/>
                  <a:gd name="T2" fmla="*/ 322 w 353"/>
                  <a:gd name="T3" fmla="*/ 0 h 83"/>
                  <a:gd name="T4" fmla="*/ 322 w 353"/>
                  <a:gd name="T5" fmla="*/ 52 h 83"/>
                  <a:gd name="T6" fmla="*/ 33 w 353"/>
                  <a:gd name="T7" fmla="*/ 52 h 83"/>
                  <a:gd name="T8" fmla="*/ 33 w 353"/>
                  <a:gd name="T9" fmla="*/ 0 h 83"/>
                  <a:gd name="T10" fmla="*/ 0 w 353"/>
                  <a:gd name="T11" fmla="*/ 0 h 83"/>
                  <a:gd name="T12" fmla="*/ 0 w 353"/>
                  <a:gd name="T13" fmla="*/ 83 h 83"/>
                  <a:gd name="T14" fmla="*/ 353 w 353"/>
                  <a:gd name="T15" fmla="*/ 83 h 83"/>
                  <a:gd name="T16" fmla="*/ 353 w 353"/>
                  <a:gd name="T1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" h="83">
                    <a:moveTo>
                      <a:pt x="353" y="0"/>
                    </a:moveTo>
                    <a:lnTo>
                      <a:pt x="322" y="0"/>
                    </a:lnTo>
                    <a:lnTo>
                      <a:pt x="322" y="52"/>
                    </a:lnTo>
                    <a:lnTo>
                      <a:pt x="33" y="52"/>
                    </a:lnTo>
                    <a:lnTo>
                      <a:pt x="33" y="0"/>
                    </a:lnTo>
                    <a:lnTo>
                      <a:pt x="0" y="0"/>
                    </a:lnTo>
                    <a:lnTo>
                      <a:pt x="0" y="83"/>
                    </a:lnTo>
                    <a:lnTo>
                      <a:pt x="353" y="83"/>
                    </a:lnTo>
                    <a:lnTo>
                      <a:pt x="35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2" name="Freeform 131"/>
              <p:cNvSpPr>
                <a:spLocks/>
              </p:cNvSpPr>
              <p:nvPr/>
            </p:nvSpPr>
            <p:spPr bwMode="auto">
              <a:xfrm>
                <a:off x="-5734050" y="2544762"/>
                <a:ext cx="412750" cy="439738"/>
              </a:xfrm>
              <a:custGeom>
                <a:avLst/>
                <a:gdLst>
                  <a:gd name="T0" fmla="*/ 45 w 260"/>
                  <a:gd name="T1" fmla="*/ 116 h 277"/>
                  <a:gd name="T2" fmla="*/ 0 w 260"/>
                  <a:gd name="T3" fmla="*/ 116 h 277"/>
                  <a:gd name="T4" fmla="*/ 130 w 260"/>
                  <a:gd name="T5" fmla="*/ 277 h 277"/>
                  <a:gd name="T6" fmla="*/ 260 w 260"/>
                  <a:gd name="T7" fmla="*/ 116 h 277"/>
                  <a:gd name="T8" fmla="*/ 215 w 260"/>
                  <a:gd name="T9" fmla="*/ 116 h 277"/>
                  <a:gd name="T10" fmla="*/ 215 w 260"/>
                  <a:gd name="T11" fmla="*/ 0 h 277"/>
                  <a:gd name="T12" fmla="*/ 45 w 260"/>
                  <a:gd name="T13" fmla="*/ 0 h 277"/>
                  <a:gd name="T14" fmla="*/ 45 w 260"/>
                  <a:gd name="T15" fmla="*/ 116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0" h="277">
                    <a:moveTo>
                      <a:pt x="45" y="116"/>
                    </a:moveTo>
                    <a:lnTo>
                      <a:pt x="0" y="116"/>
                    </a:lnTo>
                    <a:lnTo>
                      <a:pt x="130" y="277"/>
                    </a:lnTo>
                    <a:lnTo>
                      <a:pt x="260" y="116"/>
                    </a:lnTo>
                    <a:lnTo>
                      <a:pt x="215" y="116"/>
                    </a:lnTo>
                    <a:lnTo>
                      <a:pt x="215" y="0"/>
                    </a:lnTo>
                    <a:lnTo>
                      <a:pt x="45" y="0"/>
                    </a:lnTo>
                    <a:lnTo>
                      <a:pt x="45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3" name="Freeform 132"/>
              <p:cNvSpPr>
                <a:spLocks noEditPoints="1"/>
              </p:cNvSpPr>
              <p:nvPr/>
            </p:nvSpPr>
            <p:spPr bwMode="auto">
              <a:xfrm>
                <a:off x="-3600450" y="4483100"/>
                <a:ext cx="566738" cy="566738"/>
              </a:xfrm>
              <a:custGeom>
                <a:avLst/>
                <a:gdLst>
                  <a:gd name="T0" fmla="*/ 76 w 151"/>
                  <a:gd name="T1" fmla="*/ 151 h 151"/>
                  <a:gd name="T2" fmla="*/ 151 w 151"/>
                  <a:gd name="T3" fmla="*/ 75 h 151"/>
                  <a:gd name="T4" fmla="*/ 76 w 151"/>
                  <a:gd name="T5" fmla="*/ 0 h 151"/>
                  <a:gd name="T6" fmla="*/ 76 w 151"/>
                  <a:gd name="T7" fmla="*/ 8 h 151"/>
                  <a:gd name="T8" fmla="*/ 82 w 151"/>
                  <a:gd name="T9" fmla="*/ 8 h 151"/>
                  <a:gd name="T10" fmla="*/ 82 w 151"/>
                  <a:gd name="T11" fmla="*/ 75 h 151"/>
                  <a:gd name="T12" fmla="*/ 76 w 151"/>
                  <a:gd name="T13" fmla="*/ 75 h 151"/>
                  <a:gd name="T14" fmla="*/ 76 w 151"/>
                  <a:gd name="T15" fmla="*/ 123 h 151"/>
                  <a:gd name="T16" fmla="*/ 124 w 151"/>
                  <a:gd name="T17" fmla="*/ 75 h 151"/>
                  <a:gd name="T18" fmla="*/ 98 w 151"/>
                  <a:gd name="T19" fmla="*/ 32 h 151"/>
                  <a:gd name="T20" fmla="*/ 103 w 151"/>
                  <a:gd name="T21" fmla="*/ 21 h 151"/>
                  <a:gd name="T22" fmla="*/ 136 w 151"/>
                  <a:gd name="T23" fmla="*/ 75 h 151"/>
                  <a:gd name="T24" fmla="*/ 76 w 151"/>
                  <a:gd name="T25" fmla="*/ 135 h 151"/>
                  <a:gd name="T26" fmla="*/ 76 w 151"/>
                  <a:gd name="T27" fmla="*/ 151 h 151"/>
                  <a:gd name="T28" fmla="*/ 76 w 151"/>
                  <a:gd name="T29" fmla="*/ 135 h 151"/>
                  <a:gd name="T30" fmla="*/ 76 w 151"/>
                  <a:gd name="T31" fmla="*/ 135 h 151"/>
                  <a:gd name="T32" fmla="*/ 76 w 151"/>
                  <a:gd name="T33" fmla="*/ 0 h 151"/>
                  <a:gd name="T34" fmla="*/ 0 w 151"/>
                  <a:gd name="T35" fmla="*/ 75 h 151"/>
                  <a:gd name="T36" fmla="*/ 76 w 151"/>
                  <a:gd name="T37" fmla="*/ 151 h 151"/>
                  <a:gd name="T38" fmla="*/ 76 w 151"/>
                  <a:gd name="T39" fmla="*/ 135 h 151"/>
                  <a:gd name="T40" fmla="*/ 76 w 151"/>
                  <a:gd name="T41" fmla="*/ 135 h 151"/>
                  <a:gd name="T42" fmla="*/ 15 w 151"/>
                  <a:gd name="T43" fmla="*/ 75 h 151"/>
                  <a:gd name="T44" fmla="*/ 49 w 151"/>
                  <a:gd name="T45" fmla="*/ 21 h 151"/>
                  <a:gd name="T46" fmla="*/ 54 w 151"/>
                  <a:gd name="T47" fmla="*/ 32 h 151"/>
                  <a:gd name="T48" fmla="*/ 28 w 151"/>
                  <a:gd name="T49" fmla="*/ 75 h 151"/>
                  <a:gd name="T50" fmla="*/ 76 w 151"/>
                  <a:gd name="T51" fmla="*/ 123 h 151"/>
                  <a:gd name="T52" fmla="*/ 76 w 151"/>
                  <a:gd name="T53" fmla="*/ 75 h 151"/>
                  <a:gd name="T54" fmla="*/ 70 w 151"/>
                  <a:gd name="T55" fmla="*/ 75 h 151"/>
                  <a:gd name="T56" fmla="*/ 70 w 151"/>
                  <a:gd name="T57" fmla="*/ 8 h 151"/>
                  <a:gd name="T58" fmla="*/ 70 w 151"/>
                  <a:gd name="T59" fmla="*/ 8 h 151"/>
                  <a:gd name="T60" fmla="*/ 76 w 151"/>
                  <a:gd name="T61" fmla="*/ 8 h 151"/>
                  <a:gd name="T62" fmla="*/ 76 w 151"/>
                  <a:gd name="T6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1" h="151">
                    <a:moveTo>
                      <a:pt x="76" y="151"/>
                    </a:moveTo>
                    <a:cubicBezTo>
                      <a:pt x="118" y="151"/>
                      <a:pt x="151" y="117"/>
                      <a:pt x="151" y="75"/>
                    </a:cubicBezTo>
                    <a:cubicBezTo>
                      <a:pt x="151" y="33"/>
                      <a:pt x="118" y="0"/>
                      <a:pt x="76" y="0"/>
                    </a:cubicBezTo>
                    <a:cubicBezTo>
                      <a:pt x="76" y="8"/>
                      <a:pt x="76" y="8"/>
                      <a:pt x="76" y="8"/>
                    </a:cubicBezTo>
                    <a:cubicBezTo>
                      <a:pt x="82" y="8"/>
                      <a:pt x="82" y="8"/>
                      <a:pt x="82" y="8"/>
                    </a:cubicBezTo>
                    <a:cubicBezTo>
                      <a:pt x="82" y="75"/>
                      <a:pt x="82" y="75"/>
                      <a:pt x="82" y="75"/>
                    </a:cubicBezTo>
                    <a:cubicBezTo>
                      <a:pt x="76" y="75"/>
                      <a:pt x="76" y="75"/>
                      <a:pt x="76" y="75"/>
                    </a:cubicBezTo>
                    <a:cubicBezTo>
                      <a:pt x="76" y="123"/>
                      <a:pt x="76" y="123"/>
                      <a:pt x="76" y="123"/>
                    </a:cubicBezTo>
                    <a:cubicBezTo>
                      <a:pt x="102" y="123"/>
                      <a:pt x="124" y="101"/>
                      <a:pt x="124" y="75"/>
                    </a:cubicBezTo>
                    <a:cubicBezTo>
                      <a:pt x="124" y="57"/>
                      <a:pt x="114" y="41"/>
                      <a:pt x="98" y="32"/>
                    </a:cubicBezTo>
                    <a:cubicBezTo>
                      <a:pt x="103" y="21"/>
                      <a:pt x="103" y="21"/>
                      <a:pt x="103" y="21"/>
                    </a:cubicBezTo>
                    <a:cubicBezTo>
                      <a:pt x="124" y="32"/>
                      <a:pt x="136" y="52"/>
                      <a:pt x="136" y="75"/>
                    </a:cubicBezTo>
                    <a:cubicBezTo>
                      <a:pt x="136" y="108"/>
                      <a:pt x="109" y="135"/>
                      <a:pt x="76" y="135"/>
                    </a:cubicBezTo>
                    <a:cubicBezTo>
                      <a:pt x="76" y="151"/>
                      <a:pt x="76" y="151"/>
                      <a:pt x="76" y="151"/>
                    </a:cubicBezTo>
                    <a:close/>
                    <a:moveTo>
                      <a:pt x="76" y="135"/>
                    </a:moveTo>
                    <a:cubicBezTo>
                      <a:pt x="76" y="135"/>
                      <a:pt x="76" y="135"/>
                      <a:pt x="76" y="135"/>
                    </a:cubicBezTo>
                    <a:moveTo>
                      <a:pt x="76" y="0"/>
                    </a:moveTo>
                    <a:cubicBezTo>
                      <a:pt x="34" y="0"/>
                      <a:pt x="0" y="33"/>
                      <a:pt x="0" y="75"/>
                    </a:cubicBezTo>
                    <a:cubicBezTo>
                      <a:pt x="0" y="117"/>
                      <a:pt x="34" y="151"/>
                      <a:pt x="76" y="151"/>
                    </a:cubicBezTo>
                    <a:cubicBezTo>
                      <a:pt x="76" y="135"/>
                      <a:pt x="76" y="135"/>
                      <a:pt x="76" y="135"/>
                    </a:cubicBezTo>
                    <a:cubicBezTo>
                      <a:pt x="76" y="135"/>
                      <a:pt x="76" y="135"/>
                      <a:pt x="76" y="135"/>
                    </a:cubicBezTo>
                    <a:cubicBezTo>
                      <a:pt x="43" y="135"/>
                      <a:pt x="15" y="108"/>
                      <a:pt x="15" y="75"/>
                    </a:cubicBezTo>
                    <a:cubicBezTo>
                      <a:pt x="15" y="52"/>
                      <a:pt x="28" y="32"/>
                      <a:pt x="49" y="21"/>
                    </a:cubicBezTo>
                    <a:cubicBezTo>
                      <a:pt x="54" y="32"/>
                      <a:pt x="54" y="32"/>
                      <a:pt x="54" y="32"/>
                    </a:cubicBezTo>
                    <a:cubicBezTo>
                      <a:pt x="38" y="41"/>
                      <a:pt x="28" y="57"/>
                      <a:pt x="28" y="75"/>
                    </a:cubicBezTo>
                    <a:cubicBezTo>
                      <a:pt x="28" y="101"/>
                      <a:pt x="49" y="123"/>
                      <a:pt x="76" y="123"/>
                    </a:cubicBezTo>
                    <a:cubicBezTo>
                      <a:pt x="76" y="75"/>
                      <a:pt x="76" y="75"/>
                      <a:pt x="76" y="75"/>
                    </a:cubicBezTo>
                    <a:cubicBezTo>
                      <a:pt x="70" y="75"/>
                      <a:pt x="70" y="75"/>
                      <a:pt x="70" y="75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6" y="8"/>
                      <a:pt x="76" y="8"/>
                      <a:pt x="76" y="8"/>
                    </a:cubicBezTo>
                    <a:lnTo>
                      <a:pt x="7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4" name="Oval 133"/>
              <p:cNvSpPr>
                <a:spLocks noChangeArrowheads="1"/>
              </p:cNvSpPr>
              <p:nvPr/>
            </p:nvSpPr>
            <p:spPr bwMode="auto">
              <a:xfrm>
                <a:off x="-3303588" y="7318375"/>
                <a:ext cx="165100" cy="165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5" name="Freeform 134"/>
              <p:cNvSpPr>
                <a:spLocks noEditPoints="1"/>
              </p:cNvSpPr>
              <p:nvPr/>
            </p:nvSpPr>
            <p:spPr bwMode="auto">
              <a:xfrm>
                <a:off x="-3379788" y="7239000"/>
                <a:ext cx="312738" cy="458788"/>
              </a:xfrm>
              <a:custGeom>
                <a:avLst/>
                <a:gdLst>
                  <a:gd name="T0" fmla="*/ 83 w 83"/>
                  <a:gd name="T1" fmla="*/ 0 h 122"/>
                  <a:gd name="T2" fmla="*/ 42 w 83"/>
                  <a:gd name="T3" fmla="*/ 0 h 122"/>
                  <a:gd name="T4" fmla="*/ 42 w 83"/>
                  <a:gd name="T5" fmla="*/ 10 h 122"/>
                  <a:gd name="T6" fmla="*/ 42 w 83"/>
                  <a:gd name="T7" fmla="*/ 10 h 122"/>
                  <a:gd name="T8" fmla="*/ 74 w 83"/>
                  <a:gd name="T9" fmla="*/ 43 h 122"/>
                  <a:gd name="T10" fmla="*/ 42 w 83"/>
                  <a:gd name="T11" fmla="*/ 75 h 122"/>
                  <a:gd name="T12" fmla="*/ 42 w 83"/>
                  <a:gd name="T13" fmla="*/ 75 h 122"/>
                  <a:gd name="T14" fmla="*/ 42 w 83"/>
                  <a:gd name="T15" fmla="*/ 75 h 122"/>
                  <a:gd name="T16" fmla="*/ 42 w 83"/>
                  <a:gd name="T17" fmla="*/ 89 h 122"/>
                  <a:gd name="T18" fmla="*/ 42 w 83"/>
                  <a:gd name="T19" fmla="*/ 89 h 122"/>
                  <a:gd name="T20" fmla="*/ 53 w 83"/>
                  <a:gd name="T21" fmla="*/ 100 h 122"/>
                  <a:gd name="T22" fmla="*/ 42 w 83"/>
                  <a:gd name="T23" fmla="*/ 111 h 122"/>
                  <a:gd name="T24" fmla="*/ 42 w 83"/>
                  <a:gd name="T25" fmla="*/ 111 h 122"/>
                  <a:gd name="T26" fmla="*/ 42 w 83"/>
                  <a:gd name="T27" fmla="*/ 111 h 122"/>
                  <a:gd name="T28" fmla="*/ 42 w 83"/>
                  <a:gd name="T29" fmla="*/ 122 h 122"/>
                  <a:gd name="T30" fmla="*/ 83 w 83"/>
                  <a:gd name="T31" fmla="*/ 122 h 122"/>
                  <a:gd name="T32" fmla="*/ 83 w 83"/>
                  <a:gd name="T33" fmla="*/ 0 h 122"/>
                  <a:gd name="T34" fmla="*/ 42 w 83"/>
                  <a:gd name="T35" fmla="*/ 0 h 122"/>
                  <a:gd name="T36" fmla="*/ 0 w 83"/>
                  <a:gd name="T37" fmla="*/ 0 h 122"/>
                  <a:gd name="T38" fmla="*/ 0 w 83"/>
                  <a:gd name="T39" fmla="*/ 122 h 122"/>
                  <a:gd name="T40" fmla="*/ 42 w 83"/>
                  <a:gd name="T41" fmla="*/ 122 h 122"/>
                  <a:gd name="T42" fmla="*/ 42 w 83"/>
                  <a:gd name="T43" fmla="*/ 111 h 122"/>
                  <a:gd name="T44" fmla="*/ 31 w 83"/>
                  <a:gd name="T45" fmla="*/ 100 h 122"/>
                  <a:gd name="T46" fmla="*/ 42 w 83"/>
                  <a:gd name="T47" fmla="*/ 89 h 122"/>
                  <a:gd name="T48" fmla="*/ 42 w 83"/>
                  <a:gd name="T49" fmla="*/ 75 h 122"/>
                  <a:gd name="T50" fmla="*/ 10 w 83"/>
                  <a:gd name="T51" fmla="*/ 43 h 122"/>
                  <a:gd name="T52" fmla="*/ 42 w 83"/>
                  <a:gd name="T53" fmla="*/ 10 h 122"/>
                  <a:gd name="T54" fmla="*/ 42 w 83"/>
                  <a:gd name="T55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3" h="122">
                    <a:moveTo>
                      <a:pt x="83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60" y="10"/>
                      <a:pt x="74" y="25"/>
                      <a:pt x="74" y="43"/>
                    </a:cubicBezTo>
                    <a:cubicBezTo>
                      <a:pt x="74" y="60"/>
                      <a:pt x="60" y="75"/>
                      <a:pt x="4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42" y="89"/>
                      <a:pt x="42" y="89"/>
                      <a:pt x="42" y="89"/>
                    </a:cubicBezTo>
                    <a:cubicBezTo>
                      <a:pt x="42" y="89"/>
                      <a:pt x="42" y="89"/>
                      <a:pt x="42" y="89"/>
                    </a:cubicBezTo>
                    <a:cubicBezTo>
                      <a:pt x="48" y="89"/>
                      <a:pt x="53" y="94"/>
                      <a:pt x="53" y="100"/>
                    </a:cubicBezTo>
                    <a:cubicBezTo>
                      <a:pt x="53" y="106"/>
                      <a:pt x="48" y="111"/>
                      <a:pt x="42" y="111"/>
                    </a:cubicBezTo>
                    <a:cubicBezTo>
                      <a:pt x="42" y="111"/>
                      <a:pt x="42" y="111"/>
                      <a:pt x="42" y="111"/>
                    </a:cubicBezTo>
                    <a:cubicBezTo>
                      <a:pt x="42" y="111"/>
                      <a:pt x="42" y="111"/>
                      <a:pt x="42" y="111"/>
                    </a:cubicBezTo>
                    <a:cubicBezTo>
                      <a:pt x="42" y="122"/>
                      <a:pt x="42" y="122"/>
                      <a:pt x="42" y="122"/>
                    </a:cubicBezTo>
                    <a:cubicBezTo>
                      <a:pt x="83" y="122"/>
                      <a:pt x="83" y="122"/>
                      <a:pt x="83" y="122"/>
                    </a:cubicBezTo>
                    <a:lnTo>
                      <a:pt x="83" y="0"/>
                    </a:lnTo>
                    <a:close/>
                    <a:moveTo>
                      <a:pt x="4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42" y="122"/>
                      <a:pt x="42" y="122"/>
                      <a:pt x="42" y="122"/>
                    </a:cubicBezTo>
                    <a:cubicBezTo>
                      <a:pt x="42" y="111"/>
                      <a:pt x="42" y="111"/>
                      <a:pt x="42" y="111"/>
                    </a:cubicBezTo>
                    <a:cubicBezTo>
                      <a:pt x="36" y="111"/>
                      <a:pt x="31" y="106"/>
                      <a:pt x="31" y="100"/>
                    </a:cubicBezTo>
                    <a:cubicBezTo>
                      <a:pt x="31" y="94"/>
                      <a:pt x="36" y="89"/>
                      <a:pt x="42" y="89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24" y="75"/>
                      <a:pt x="10" y="60"/>
                      <a:pt x="10" y="43"/>
                    </a:cubicBezTo>
                    <a:cubicBezTo>
                      <a:pt x="10" y="25"/>
                      <a:pt x="24" y="10"/>
                      <a:pt x="42" y="10"/>
                    </a:cubicBezTo>
                    <a:lnTo>
                      <a:pt x="4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auto">
              <a:xfrm>
                <a:off x="-3698875" y="7189788"/>
                <a:ext cx="63500" cy="30163"/>
              </a:xfrm>
              <a:custGeom>
                <a:avLst/>
                <a:gdLst>
                  <a:gd name="T0" fmla="*/ 17 w 17"/>
                  <a:gd name="T1" fmla="*/ 6 h 8"/>
                  <a:gd name="T2" fmla="*/ 10 w 17"/>
                  <a:gd name="T3" fmla="*/ 0 h 8"/>
                  <a:gd name="T4" fmla="*/ 7 w 17"/>
                  <a:gd name="T5" fmla="*/ 0 h 8"/>
                  <a:gd name="T6" fmla="*/ 0 w 17"/>
                  <a:gd name="T7" fmla="*/ 6 h 8"/>
                  <a:gd name="T8" fmla="*/ 0 w 17"/>
                  <a:gd name="T9" fmla="*/ 8 h 8"/>
                  <a:gd name="T10" fmla="*/ 16 w 17"/>
                  <a:gd name="T11" fmla="*/ 8 h 8"/>
                  <a:gd name="T12" fmla="*/ 17 w 17"/>
                  <a:gd name="T13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8">
                    <a:moveTo>
                      <a:pt x="17" y="6"/>
                    </a:moveTo>
                    <a:cubicBezTo>
                      <a:pt x="17" y="3"/>
                      <a:pt x="14" y="0"/>
                      <a:pt x="1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7"/>
                      <a:pt x="0" y="8"/>
                      <a:pt x="0" y="8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7" y="8"/>
                      <a:pt x="17" y="7"/>
                      <a:pt x="1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7" name="Freeform 136"/>
              <p:cNvSpPr>
                <a:spLocks noEditPoints="1"/>
              </p:cNvSpPr>
              <p:nvPr/>
            </p:nvSpPr>
            <p:spPr bwMode="auto">
              <a:xfrm>
                <a:off x="-3735388" y="7239000"/>
                <a:ext cx="311150" cy="458788"/>
              </a:xfrm>
              <a:custGeom>
                <a:avLst/>
                <a:gdLst>
                  <a:gd name="T0" fmla="*/ 42 w 83"/>
                  <a:gd name="T1" fmla="*/ 122 h 122"/>
                  <a:gd name="T2" fmla="*/ 83 w 83"/>
                  <a:gd name="T3" fmla="*/ 122 h 122"/>
                  <a:gd name="T4" fmla="*/ 83 w 83"/>
                  <a:gd name="T5" fmla="*/ 0 h 122"/>
                  <a:gd name="T6" fmla="*/ 42 w 83"/>
                  <a:gd name="T7" fmla="*/ 0 h 122"/>
                  <a:gd name="T8" fmla="*/ 42 w 83"/>
                  <a:gd name="T9" fmla="*/ 10 h 122"/>
                  <a:gd name="T10" fmla="*/ 42 w 83"/>
                  <a:gd name="T11" fmla="*/ 10 h 122"/>
                  <a:gd name="T12" fmla="*/ 42 w 83"/>
                  <a:gd name="T13" fmla="*/ 10 h 122"/>
                  <a:gd name="T14" fmla="*/ 74 w 83"/>
                  <a:gd name="T15" fmla="*/ 43 h 122"/>
                  <a:gd name="T16" fmla="*/ 42 w 83"/>
                  <a:gd name="T17" fmla="*/ 75 h 122"/>
                  <a:gd name="T18" fmla="*/ 42 w 83"/>
                  <a:gd name="T19" fmla="*/ 75 h 122"/>
                  <a:gd name="T20" fmla="*/ 42 w 83"/>
                  <a:gd name="T21" fmla="*/ 89 h 122"/>
                  <a:gd name="T22" fmla="*/ 42 w 83"/>
                  <a:gd name="T23" fmla="*/ 89 h 122"/>
                  <a:gd name="T24" fmla="*/ 53 w 83"/>
                  <a:gd name="T25" fmla="*/ 100 h 122"/>
                  <a:gd name="T26" fmla="*/ 42 w 83"/>
                  <a:gd name="T27" fmla="*/ 111 h 122"/>
                  <a:gd name="T28" fmla="*/ 42 w 83"/>
                  <a:gd name="T29" fmla="*/ 111 h 122"/>
                  <a:gd name="T30" fmla="*/ 42 w 83"/>
                  <a:gd name="T31" fmla="*/ 111 h 122"/>
                  <a:gd name="T32" fmla="*/ 42 w 83"/>
                  <a:gd name="T33" fmla="*/ 122 h 122"/>
                  <a:gd name="T34" fmla="*/ 0 w 83"/>
                  <a:gd name="T35" fmla="*/ 122 h 122"/>
                  <a:gd name="T36" fmla="*/ 42 w 83"/>
                  <a:gd name="T37" fmla="*/ 122 h 122"/>
                  <a:gd name="T38" fmla="*/ 42 w 83"/>
                  <a:gd name="T39" fmla="*/ 111 h 122"/>
                  <a:gd name="T40" fmla="*/ 31 w 83"/>
                  <a:gd name="T41" fmla="*/ 100 h 122"/>
                  <a:gd name="T42" fmla="*/ 42 w 83"/>
                  <a:gd name="T43" fmla="*/ 89 h 122"/>
                  <a:gd name="T44" fmla="*/ 42 w 83"/>
                  <a:gd name="T45" fmla="*/ 75 h 122"/>
                  <a:gd name="T46" fmla="*/ 9 w 83"/>
                  <a:gd name="T47" fmla="*/ 43 h 122"/>
                  <a:gd name="T48" fmla="*/ 42 w 83"/>
                  <a:gd name="T49" fmla="*/ 10 h 122"/>
                  <a:gd name="T50" fmla="*/ 42 w 83"/>
                  <a:gd name="T51" fmla="*/ 0 h 122"/>
                  <a:gd name="T52" fmla="*/ 20 w 83"/>
                  <a:gd name="T53" fmla="*/ 0 h 122"/>
                  <a:gd name="T54" fmla="*/ 16 w 83"/>
                  <a:gd name="T55" fmla="*/ 0 h 122"/>
                  <a:gd name="T56" fmla="*/ 0 w 83"/>
                  <a:gd name="T57" fmla="*/ 0 h 122"/>
                  <a:gd name="T58" fmla="*/ 0 w 83"/>
                  <a:gd name="T59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3" h="122">
                    <a:moveTo>
                      <a:pt x="42" y="122"/>
                    </a:moveTo>
                    <a:cubicBezTo>
                      <a:pt x="83" y="122"/>
                      <a:pt x="83" y="122"/>
                      <a:pt x="83" y="122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60" y="10"/>
                      <a:pt x="74" y="25"/>
                      <a:pt x="74" y="43"/>
                    </a:cubicBezTo>
                    <a:cubicBezTo>
                      <a:pt x="74" y="60"/>
                      <a:pt x="60" y="75"/>
                      <a:pt x="42" y="75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42" y="89"/>
                      <a:pt x="42" y="89"/>
                      <a:pt x="42" y="89"/>
                    </a:cubicBezTo>
                    <a:cubicBezTo>
                      <a:pt x="42" y="89"/>
                      <a:pt x="42" y="89"/>
                      <a:pt x="42" y="89"/>
                    </a:cubicBezTo>
                    <a:cubicBezTo>
                      <a:pt x="48" y="89"/>
                      <a:pt x="53" y="94"/>
                      <a:pt x="53" y="100"/>
                    </a:cubicBezTo>
                    <a:cubicBezTo>
                      <a:pt x="53" y="106"/>
                      <a:pt x="48" y="111"/>
                      <a:pt x="42" y="111"/>
                    </a:cubicBezTo>
                    <a:cubicBezTo>
                      <a:pt x="42" y="111"/>
                      <a:pt x="42" y="111"/>
                      <a:pt x="42" y="111"/>
                    </a:cubicBezTo>
                    <a:cubicBezTo>
                      <a:pt x="42" y="111"/>
                      <a:pt x="42" y="111"/>
                      <a:pt x="42" y="111"/>
                    </a:cubicBezTo>
                    <a:lnTo>
                      <a:pt x="42" y="122"/>
                    </a:lnTo>
                    <a:close/>
                    <a:moveTo>
                      <a:pt x="0" y="122"/>
                    </a:moveTo>
                    <a:cubicBezTo>
                      <a:pt x="42" y="122"/>
                      <a:pt x="42" y="122"/>
                      <a:pt x="42" y="122"/>
                    </a:cubicBezTo>
                    <a:cubicBezTo>
                      <a:pt x="42" y="111"/>
                      <a:pt x="42" y="111"/>
                      <a:pt x="42" y="111"/>
                    </a:cubicBezTo>
                    <a:cubicBezTo>
                      <a:pt x="36" y="111"/>
                      <a:pt x="31" y="106"/>
                      <a:pt x="31" y="100"/>
                    </a:cubicBezTo>
                    <a:cubicBezTo>
                      <a:pt x="31" y="94"/>
                      <a:pt x="36" y="89"/>
                      <a:pt x="42" y="89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24" y="75"/>
                      <a:pt x="9" y="60"/>
                      <a:pt x="9" y="43"/>
                    </a:cubicBezTo>
                    <a:cubicBezTo>
                      <a:pt x="9" y="25"/>
                      <a:pt x="24" y="10"/>
                      <a:pt x="42" y="1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8" name="Oval 137"/>
              <p:cNvSpPr>
                <a:spLocks noChangeArrowheads="1"/>
              </p:cNvSpPr>
              <p:nvPr/>
            </p:nvSpPr>
            <p:spPr bwMode="auto">
              <a:xfrm>
                <a:off x="-3660775" y="7318375"/>
                <a:ext cx="165100" cy="165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9" name="Freeform 138"/>
              <p:cNvSpPr>
                <a:spLocks noEditPoints="1"/>
              </p:cNvSpPr>
              <p:nvPr/>
            </p:nvSpPr>
            <p:spPr bwMode="auto">
              <a:xfrm>
                <a:off x="-6011863" y="4824413"/>
                <a:ext cx="563563" cy="525463"/>
              </a:xfrm>
              <a:custGeom>
                <a:avLst/>
                <a:gdLst>
                  <a:gd name="T0" fmla="*/ 141 w 150"/>
                  <a:gd name="T1" fmla="*/ 140 h 140"/>
                  <a:gd name="T2" fmla="*/ 141 w 150"/>
                  <a:gd name="T3" fmla="*/ 129 h 140"/>
                  <a:gd name="T4" fmla="*/ 150 w 150"/>
                  <a:gd name="T5" fmla="*/ 22 h 140"/>
                  <a:gd name="T6" fmla="*/ 131 w 150"/>
                  <a:gd name="T7" fmla="*/ 38 h 140"/>
                  <a:gd name="T8" fmla="*/ 131 w 150"/>
                  <a:gd name="T9" fmla="*/ 55 h 140"/>
                  <a:gd name="T10" fmla="*/ 131 w 150"/>
                  <a:gd name="T11" fmla="*/ 67 h 140"/>
                  <a:gd name="T12" fmla="*/ 131 w 150"/>
                  <a:gd name="T13" fmla="*/ 84 h 140"/>
                  <a:gd name="T14" fmla="*/ 65 w 150"/>
                  <a:gd name="T15" fmla="*/ 7 h 140"/>
                  <a:gd name="T16" fmla="*/ 63 w 150"/>
                  <a:gd name="T17" fmla="*/ 9 h 140"/>
                  <a:gd name="T18" fmla="*/ 63 w 150"/>
                  <a:gd name="T19" fmla="*/ 129 h 140"/>
                  <a:gd name="T20" fmla="*/ 122 w 150"/>
                  <a:gd name="T21" fmla="*/ 129 h 140"/>
                  <a:gd name="T22" fmla="*/ 131 w 150"/>
                  <a:gd name="T23" fmla="*/ 140 h 140"/>
                  <a:gd name="T24" fmla="*/ 123 w 150"/>
                  <a:gd name="T25" fmla="*/ 75 h 140"/>
                  <a:gd name="T26" fmla="*/ 131 w 150"/>
                  <a:gd name="T27" fmla="*/ 55 h 140"/>
                  <a:gd name="T28" fmla="*/ 123 w 150"/>
                  <a:gd name="T29" fmla="*/ 47 h 140"/>
                  <a:gd name="T30" fmla="*/ 131 w 150"/>
                  <a:gd name="T31" fmla="*/ 22 h 140"/>
                  <a:gd name="T32" fmla="*/ 63 w 150"/>
                  <a:gd name="T33" fmla="*/ 35 h 140"/>
                  <a:gd name="T34" fmla="*/ 108 w 150"/>
                  <a:gd name="T35" fmla="*/ 115 h 140"/>
                  <a:gd name="T36" fmla="*/ 63 w 150"/>
                  <a:gd name="T37" fmla="*/ 115 h 140"/>
                  <a:gd name="T38" fmla="*/ 131 w 150"/>
                  <a:gd name="T39" fmla="*/ 67 h 140"/>
                  <a:gd name="T40" fmla="*/ 63 w 150"/>
                  <a:gd name="T41" fmla="*/ 5 h 140"/>
                  <a:gd name="T42" fmla="*/ 33 w 150"/>
                  <a:gd name="T43" fmla="*/ 20 h 140"/>
                  <a:gd name="T44" fmla="*/ 0 w 150"/>
                  <a:gd name="T45" fmla="*/ 7 h 140"/>
                  <a:gd name="T46" fmla="*/ 20 w 150"/>
                  <a:gd name="T47" fmla="*/ 22 h 140"/>
                  <a:gd name="T48" fmla="*/ 3 w 150"/>
                  <a:gd name="T49" fmla="*/ 129 h 140"/>
                  <a:gd name="T50" fmla="*/ 14 w 150"/>
                  <a:gd name="T51" fmla="*/ 129 h 140"/>
                  <a:gd name="T52" fmla="*/ 33 w 150"/>
                  <a:gd name="T53" fmla="*/ 140 h 140"/>
                  <a:gd name="T54" fmla="*/ 33 w 150"/>
                  <a:gd name="T55" fmla="*/ 129 h 140"/>
                  <a:gd name="T56" fmla="*/ 63 w 150"/>
                  <a:gd name="T57" fmla="*/ 115 h 140"/>
                  <a:gd name="T58" fmla="*/ 17 w 150"/>
                  <a:gd name="T59" fmla="*/ 35 h 140"/>
                  <a:gd name="T60" fmla="*/ 63 w 150"/>
                  <a:gd name="T61" fmla="*/ 22 h 140"/>
                  <a:gd name="T62" fmla="*/ 46 w 150"/>
                  <a:gd name="T63" fmla="*/ 21 h 140"/>
                  <a:gd name="T64" fmla="*/ 63 w 150"/>
                  <a:gd name="T65" fmla="*/ 5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140">
                    <a:moveTo>
                      <a:pt x="131" y="140"/>
                    </a:moveTo>
                    <a:cubicBezTo>
                      <a:pt x="141" y="140"/>
                      <a:pt x="141" y="140"/>
                      <a:pt x="141" y="140"/>
                    </a:cubicBezTo>
                    <a:cubicBezTo>
                      <a:pt x="141" y="129"/>
                      <a:pt x="141" y="129"/>
                      <a:pt x="141" y="129"/>
                    </a:cubicBezTo>
                    <a:cubicBezTo>
                      <a:pt x="141" y="129"/>
                      <a:pt x="141" y="129"/>
                      <a:pt x="141" y="129"/>
                    </a:cubicBezTo>
                    <a:cubicBezTo>
                      <a:pt x="150" y="129"/>
                      <a:pt x="150" y="129"/>
                      <a:pt x="150" y="129"/>
                    </a:cubicBezTo>
                    <a:cubicBezTo>
                      <a:pt x="150" y="22"/>
                      <a:pt x="150" y="22"/>
                      <a:pt x="150" y="22"/>
                    </a:cubicBezTo>
                    <a:cubicBezTo>
                      <a:pt x="131" y="22"/>
                      <a:pt x="131" y="22"/>
                      <a:pt x="131" y="22"/>
                    </a:cubicBezTo>
                    <a:cubicBezTo>
                      <a:pt x="131" y="38"/>
                      <a:pt x="131" y="38"/>
                      <a:pt x="131" y="38"/>
                    </a:cubicBezTo>
                    <a:cubicBezTo>
                      <a:pt x="136" y="38"/>
                      <a:pt x="140" y="42"/>
                      <a:pt x="140" y="47"/>
                    </a:cubicBezTo>
                    <a:cubicBezTo>
                      <a:pt x="140" y="51"/>
                      <a:pt x="136" y="55"/>
                      <a:pt x="131" y="55"/>
                    </a:cubicBezTo>
                    <a:cubicBezTo>
                      <a:pt x="131" y="67"/>
                      <a:pt x="131" y="67"/>
                      <a:pt x="131" y="67"/>
                    </a:cubicBezTo>
                    <a:cubicBezTo>
                      <a:pt x="131" y="67"/>
                      <a:pt x="131" y="67"/>
                      <a:pt x="131" y="67"/>
                    </a:cubicBezTo>
                    <a:cubicBezTo>
                      <a:pt x="136" y="67"/>
                      <a:pt x="140" y="71"/>
                      <a:pt x="140" y="75"/>
                    </a:cubicBezTo>
                    <a:cubicBezTo>
                      <a:pt x="140" y="80"/>
                      <a:pt x="136" y="84"/>
                      <a:pt x="131" y="84"/>
                    </a:cubicBezTo>
                    <a:lnTo>
                      <a:pt x="131" y="140"/>
                    </a:lnTo>
                    <a:close/>
                    <a:moveTo>
                      <a:pt x="65" y="7"/>
                    </a:moveTo>
                    <a:cubicBezTo>
                      <a:pt x="63" y="5"/>
                      <a:pt x="63" y="5"/>
                      <a:pt x="63" y="5"/>
                    </a:cubicBezTo>
                    <a:cubicBezTo>
                      <a:pt x="63" y="9"/>
                      <a:pt x="63" y="9"/>
                      <a:pt x="63" y="9"/>
                    </a:cubicBezTo>
                    <a:cubicBezTo>
                      <a:pt x="65" y="7"/>
                      <a:pt x="65" y="7"/>
                      <a:pt x="65" y="7"/>
                    </a:cubicBezTo>
                    <a:close/>
                    <a:moveTo>
                      <a:pt x="63" y="129"/>
                    </a:moveTo>
                    <a:cubicBezTo>
                      <a:pt x="122" y="129"/>
                      <a:pt x="122" y="129"/>
                      <a:pt x="122" y="129"/>
                    </a:cubicBezTo>
                    <a:cubicBezTo>
                      <a:pt x="122" y="129"/>
                      <a:pt x="122" y="129"/>
                      <a:pt x="122" y="129"/>
                    </a:cubicBezTo>
                    <a:cubicBezTo>
                      <a:pt x="122" y="140"/>
                      <a:pt x="122" y="140"/>
                      <a:pt x="122" y="140"/>
                    </a:cubicBezTo>
                    <a:cubicBezTo>
                      <a:pt x="131" y="140"/>
                      <a:pt x="131" y="140"/>
                      <a:pt x="131" y="140"/>
                    </a:cubicBezTo>
                    <a:cubicBezTo>
                      <a:pt x="131" y="84"/>
                      <a:pt x="131" y="84"/>
                      <a:pt x="131" y="84"/>
                    </a:cubicBezTo>
                    <a:cubicBezTo>
                      <a:pt x="127" y="84"/>
                      <a:pt x="123" y="80"/>
                      <a:pt x="123" y="75"/>
                    </a:cubicBezTo>
                    <a:cubicBezTo>
                      <a:pt x="123" y="71"/>
                      <a:pt x="127" y="67"/>
                      <a:pt x="131" y="67"/>
                    </a:cubicBezTo>
                    <a:cubicBezTo>
                      <a:pt x="131" y="55"/>
                      <a:pt x="131" y="55"/>
                      <a:pt x="131" y="55"/>
                    </a:cubicBezTo>
                    <a:cubicBezTo>
                      <a:pt x="127" y="55"/>
                      <a:pt x="123" y="51"/>
                      <a:pt x="123" y="47"/>
                    </a:cubicBezTo>
                    <a:cubicBezTo>
                      <a:pt x="123" y="47"/>
                      <a:pt x="123" y="47"/>
                      <a:pt x="123" y="47"/>
                    </a:cubicBezTo>
                    <a:cubicBezTo>
                      <a:pt x="123" y="42"/>
                      <a:pt x="127" y="38"/>
                      <a:pt x="131" y="38"/>
                    </a:cubicBezTo>
                    <a:cubicBezTo>
                      <a:pt x="131" y="22"/>
                      <a:pt x="131" y="22"/>
                      <a:pt x="131" y="22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35"/>
                      <a:pt x="63" y="35"/>
                      <a:pt x="63" y="35"/>
                    </a:cubicBezTo>
                    <a:cubicBezTo>
                      <a:pt x="108" y="35"/>
                      <a:pt x="108" y="35"/>
                      <a:pt x="108" y="35"/>
                    </a:cubicBezTo>
                    <a:cubicBezTo>
                      <a:pt x="108" y="115"/>
                      <a:pt x="108" y="115"/>
                      <a:pt x="108" y="115"/>
                    </a:cubicBezTo>
                    <a:cubicBezTo>
                      <a:pt x="108" y="115"/>
                      <a:pt x="108" y="115"/>
                      <a:pt x="108" y="115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63" y="129"/>
                      <a:pt x="63" y="129"/>
                      <a:pt x="63" y="129"/>
                    </a:cubicBezTo>
                    <a:close/>
                    <a:moveTo>
                      <a:pt x="131" y="67"/>
                    </a:moveTo>
                    <a:cubicBezTo>
                      <a:pt x="131" y="67"/>
                      <a:pt x="131" y="67"/>
                      <a:pt x="131" y="67"/>
                    </a:cubicBezTo>
                    <a:moveTo>
                      <a:pt x="63" y="5"/>
                    </a:moveTo>
                    <a:cubicBezTo>
                      <a:pt x="59" y="0"/>
                      <a:pt x="59" y="0"/>
                      <a:pt x="59" y="0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129"/>
                      <a:pt x="3" y="129"/>
                      <a:pt x="3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40"/>
                      <a:pt x="14" y="140"/>
                      <a:pt x="14" y="140"/>
                    </a:cubicBezTo>
                    <a:cubicBezTo>
                      <a:pt x="33" y="140"/>
                      <a:pt x="33" y="140"/>
                      <a:pt x="33" y="140"/>
                    </a:cubicBezTo>
                    <a:cubicBezTo>
                      <a:pt x="33" y="129"/>
                      <a:pt x="33" y="129"/>
                      <a:pt x="33" y="129"/>
                    </a:cubicBezTo>
                    <a:cubicBezTo>
                      <a:pt x="33" y="129"/>
                      <a:pt x="33" y="129"/>
                      <a:pt x="33" y="129"/>
                    </a:cubicBezTo>
                    <a:cubicBezTo>
                      <a:pt x="63" y="129"/>
                      <a:pt x="63" y="129"/>
                      <a:pt x="63" y="129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17" y="115"/>
                      <a:pt x="17" y="115"/>
                      <a:pt x="17" y="11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63" y="35"/>
                      <a:pt x="63" y="35"/>
                      <a:pt x="63" y="35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45" y="22"/>
                      <a:pt x="45" y="22"/>
                      <a:pt x="45" y="22"/>
                    </a:cubicBezTo>
                    <a:cubicBezTo>
                      <a:pt x="46" y="21"/>
                      <a:pt x="46" y="21"/>
                      <a:pt x="46" y="21"/>
                    </a:cubicBezTo>
                    <a:cubicBezTo>
                      <a:pt x="63" y="9"/>
                      <a:pt x="63" y="9"/>
                      <a:pt x="63" y="9"/>
                    </a:cubicBezTo>
                    <a:lnTo>
                      <a:pt x="63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auto">
              <a:xfrm>
                <a:off x="-5461000" y="509587"/>
                <a:ext cx="60325" cy="57150"/>
              </a:xfrm>
              <a:custGeom>
                <a:avLst/>
                <a:gdLst>
                  <a:gd name="T0" fmla="*/ 0 w 16"/>
                  <a:gd name="T1" fmla="*/ 8 h 15"/>
                  <a:gd name="T2" fmla="*/ 3 w 16"/>
                  <a:gd name="T3" fmla="*/ 10 h 15"/>
                  <a:gd name="T4" fmla="*/ 11 w 16"/>
                  <a:gd name="T5" fmla="*/ 15 h 15"/>
                  <a:gd name="T6" fmla="*/ 16 w 16"/>
                  <a:gd name="T7" fmla="*/ 6 h 15"/>
                  <a:gd name="T8" fmla="*/ 4 w 16"/>
                  <a:gd name="T9" fmla="*/ 0 h 15"/>
                  <a:gd name="T10" fmla="*/ 0 w 16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5">
                    <a:moveTo>
                      <a:pt x="0" y="8"/>
                    </a:moveTo>
                    <a:cubicBezTo>
                      <a:pt x="1" y="8"/>
                      <a:pt x="2" y="9"/>
                      <a:pt x="3" y="10"/>
                    </a:cubicBezTo>
                    <a:cubicBezTo>
                      <a:pt x="6" y="11"/>
                      <a:pt x="9" y="13"/>
                      <a:pt x="11" y="15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auto">
              <a:xfrm>
                <a:off x="-5892800" y="841375"/>
                <a:ext cx="312738" cy="228600"/>
              </a:xfrm>
              <a:custGeom>
                <a:avLst/>
                <a:gdLst>
                  <a:gd name="T0" fmla="*/ 21 w 83"/>
                  <a:gd name="T1" fmla="*/ 58 h 61"/>
                  <a:gd name="T2" fmla="*/ 36 w 83"/>
                  <a:gd name="T3" fmla="*/ 61 h 61"/>
                  <a:gd name="T4" fmla="*/ 45 w 83"/>
                  <a:gd name="T5" fmla="*/ 60 h 61"/>
                  <a:gd name="T6" fmla="*/ 64 w 83"/>
                  <a:gd name="T7" fmla="*/ 45 h 61"/>
                  <a:gd name="T8" fmla="*/ 83 w 83"/>
                  <a:gd name="T9" fmla="*/ 9 h 61"/>
                  <a:gd name="T10" fmla="*/ 76 w 83"/>
                  <a:gd name="T11" fmla="*/ 2 h 61"/>
                  <a:gd name="T12" fmla="*/ 72 w 83"/>
                  <a:gd name="T13" fmla="*/ 0 h 61"/>
                  <a:gd name="T14" fmla="*/ 52 w 83"/>
                  <a:gd name="T15" fmla="*/ 38 h 61"/>
                  <a:gd name="T16" fmla="*/ 27 w 83"/>
                  <a:gd name="T17" fmla="*/ 46 h 61"/>
                  <a:gd name="T18" fmla="*/ 20 w 83"/>
                  <a:gd name="T19" fmla="*/ 21 h 61"/>
                  <a:gd name="T20" fmla="*/ 8 w 83"/>
                  <a:gd name="T21" fmla="*/ 15 h 61"/>
                  <a:gd name="T22" fmla="*/ 21 w 83"/>
                  <a:gd name="T23" fmla="*/ 5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" h="61">
                    <a:moveTo>
                      <a:pt x="21" y="58"/>
                    </a:moveTo>
                    <a:cubicBezTo>
                      <a:pt x="26" y="60"/>
                      <a:pt x="31" y="61"/>
                      <a:pt x="36" y="61"/>
                    </a:cubicBezTo>
                    <a:cubicBezTo>
                      <a:pt x="39" y="61"/>
                      <a:pt x="42" y="61"/>
                      <a:pt x="45" y="60"/>
                    </a:cubicBezTo>
                    <a:cubicBezTo>
                      <a:pt x="53" y="57"/>
                      <a:pt x="60" y="52"/>
                      <a:pt x="64" y="45"/>
                    </a:cubicBezTo>
                    <a:cubicBezTo>
                      <a:pt x="83" y="9"/>
                      <a:pt x="83" y="9"/>
                      <a:pt x="83" y="9"/>
                    </a:cubicBezTo>
                    <a:cubicBezTo>
                      <a:pt x="81" y="6"/>
                      <a:pt x="79" y="3"/>
                      <a:pt x="76" y="2"/>
                    </a:cubicBezTo>
                    <a:cubicBezTo>
                      <a:pt x="74" y="1"/>
                      <a:pt x="73" y="1"/>
                      <a:pt x="72" y="0"/>
                    </a:cubicBezTo>
                    <a:cubicBezTo>
                      <a:pt x="52" y="38"/>
                      <a:pt x="52" y="38"/>
                      <a:pt x="52" y="38"/>
                    </a:cubicBezTo>
                    <a:cubicBezTo>
                      <a:pt x="47" y="47"/>
                      <a:pt x="36" y="51"/>
                      <a:pt x="27" y="46"/>
                    </a:cubicBezTo>
                    <a:cubicBezTo>
                      <a:pt x="19" y="41"/>
                      <a:pt x="15" y="30"/>
                      <a:pt x="20" y="21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0" y="30"/>
                      <a:pt x="6" y="50"/>
                      <a:pt x="21" y="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auto">
              <a:xfrm>
                <a:off x="-5832475" y="533400"/>
                <a:ext cx="541338" cy="454025"/>
              </a:xfrm>
              <a:custGeom>
                <a:avLst/>
                <a:gdLst>
                  <a:gd name="T0" fmla="*/ 108 w 144"/>
                  <a:gd name="T1" fmla="*/ 13 h 121"/>
                  <a:gd name="T2" fmla="*/ 100 w 144"/>
                  <a:gd name="T3" fmla="*/ 7 h 121"/>
                  <a:gd name="T4" fmla="*/ 97 w 144"/>
                  <a:gd name="T5" fmla="*/ 6 h 121"/>
                  <a:gd name="T6" fmla="*/ 68 w 144"/>
                  <a:gd name="T7" fmla="*/ 0 h 121"/>
                  <a:gd name="T8" fmla="*/ 8 w 144"/>
                  <a:gd name="T9" fmla="*/ 36 h 121"/>
                  <a:gd name="T10" fmla="*/ 1 w 144"/>
                  <a:gd name="T11" fmla="*/ 61 h 121"/>
                  <a:gd name="T12" fmla="*/ 0 w 144"/>
                  <a:gd name="T13" fmla="*/ 65 h 121"/>
                  <a:gd name="T14" fmla="*/ 1 w 144"/>
                  <a:gd name="T15" fmla="*/ 67 h 121"/>
                  <a:gd name="T16" fmla="*/ 3 w 144"/>
                  <a:gd name="T17" fmla="*/ 66 h 121"/>
                  <a:gd name="T18" fmla="*/ 6 w 144"/>
                  <a:gd name="T19" fmla="*/ 63 h 121"/>
                  <a:gd name="T20" fmla="*/ 18 w 144"/>
                  <a:gd name="T21" fmla="*/ 59 h 121"/>
                  <a:gd name="T22" fmla="*/ 27 w 144"/>
                  <a:gd name="T23" fmla="*/ 61 h 121"/>
                  <a:gd name="T24" fmla="*/ 37 w 144"/>
                  <a:gd name="T25" fmla="*/ 79 h 121"/>
                  <a:gd name="T26" fmla="*/ 37 w 144"/>
                  <a:gd name="T27" fmla="*/ 83 h 121"/>
                  <a:gd name="T28" fmla="*/ 41 w 144"/>
                  <a:gd name="T29" fmla="*/ 81 h 121"/>
                  <a:gd name="T30" fmla="*/ 52 w 144"/>
                  <a:gd name="T31" fmla="*/ 77 h 121"/>
                  <a:gd name="T32" fmla="*/ 58 w 144"/>
                  <a:gd name="T33" fmla="*/ 78 h 121"/>
                  <a:gd name="T34" fmla="*/ 62 w 144"/>
                  <a:gd name="T35" fmla="*/ 80 h 121"/>
                  <a:gd name="T36" fmla="*/ 69 w 144"/>
                  <a:gd name="T37" fmla="*/ 87 h 121"/>
                  <a:gd name="T38" fmla="*/ 72 w 144"/>
                  <a:gd name="T39" fmla="*/ 98 h 121"/>
                  <a:gd name="T40" fmla="*/ 72 w 144"/>
                  <a:gd name="T41" fmla="*/ 102 h 121"/>
                  <a:gd name="T42" fmla="*/ 75 w 144"/>
                  <a:gd name="T43" fmla="*/ 100 h 121"/>
                  <a:gd name="T44" fmla="*/ 87 w 144"/>
                  <a:gd name="T45" fmla="*/ 96 h 121"/>
                  <a:gd name="T46" fmla="*/ 96 w 144"/>
                  <a:gd name="T47" fmla="*/ 98 h 121"/>
                  <a:gd name="T48" fmla="*/ 107 w 144"/>
                  <a:gd name="T49" fmla="*/ 116 h 121"/>
                  <a:gd name="T50" fmla="*/ 108 w 144"/>
                  <a:gd name="T51" fmla="*/ 121 h 121"/>
                  <a:gd name="T52" fmla="*/ 111 w 144"/>
                  <a:gd name="T53" fmla="*/ 119 h 121"/>
                  <a:gd name="T54" fmla="*/ 128 w 144"/>
                  <a:gd name="T55" fmla="*/ 99 h 121"/>
                  <a:gd name="T56" fmla="*/ 108 w 144"/>
                  <a:gd name="T57" fmla="*/ 13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44" h="121">
                    <a:moveTo>
                      <a:pt x="108" y="13"/>
                    </a:moveTo>
                    <a:cubicBezTo>
                      <a:pt x="106" y="11"/>
                      <a:pt x="103" y="9"/>
                      <a:pt x="100" y="7"/>
                    </a:cubicBezTo>
                    <a:cubicBezTo>
                      <a:pt x="99" y="7"/>
                      <a:pt x="98" y="6"/>
                      <a:pt x="97" y="6"/>
                    </a:cubicBezTo>
                    <a:cubicBezTo>
                      <a:pt x="88" y="2"/>
                      <a:pt x="78" y="0"/>
                      <a:pt x="68" y="0"/>
                    </a:cubicBezTo>
                    <a:cubicBezTo>
                      <a:pt x="44" y="0"/>
                      <a:pt x="20" y="13"/>
                      <a:pt x="8" y="36"/>
                    </a:cubicBezTo>
                    <a:cubicBezTo>
                      <a:pt x="4" y="44"/>
                      <a:pt x="2" y="52"/>
                      <a:pt x="1" y="61"/>
                    </a:cubicBezTo>
                    <a:cubicBezTo>
                      <a:pt x="1" y="62"/>
                      <a:pt x="0" y="64"/>
                      <a:pt x="0" y="65"/>
                    </a:cubicBezTo>
                    <a:cubicBezTo>
                      <a:pt x="0" y="66"/>
                      <a:pt x="1" y="67"/>
                      <a:pt x="1" y="67"/>
                    </a:cubicBezTo>
                    <a:cubicBezTo>
                      <a:pt x="2" y="67"/>
                      <a:pt x="2" y="67"/>
                      <a:pt x="3" y="66"/>
                    </a:cubicBezTo>
                    <a:cubicBezTo>
                      <a:pt x="4" y="65"/>
                      <a:pt x="5" y="64"/>
                      <a:pt x="6" y="63"/>
                    </a:cubicBezTo>
                    <a:cubicBezTo>
                      <a:pt x="10" y="60"/>
                      <a:pt x="14" y="59"/>
                      <a:pt x="18" y="59"/>
                    </a:cubicBezTo>
                    <a:cubicBezTo>
                      <a:pt x="21" y="59"/>
                      <a:pt x="24" y="60"/>
                      <a:pt x="27" y="61"/>
                    </a:cubicBezTo>
                    <a:cubicBezTo>
                      <a:pt x="34" y="65"/>
                      <a:pt x="37" y="72"/>
                      <a:pt x="37" y="79"/>
                    </a:cubicBezTo>
                    <a:cubicBezTo>
                      <a:pt x="37" y="82"/>
                      <a:pt x="37" y="83"/>
                      <a:pt x="37" y="83"/>
                    </a:cubicBezTo>
                    <a:cubicBezTo>
                      <a:pt x="38" y="83"/>
                      <a:pt x="39" y="82"/>
                      <a:pt x="41" y="81"/>
                    </a:cubicBezTo>
                    <a:cubicBezTo>
                      <a:pt x="44" y="79"/>
                      <a:pt x="48" y="77"/>
                      <a:pt x="52" y="77"/>
                    </a:cubicBezTo>
                    <a:cubicBezTo>
                      <a:pt x="54" y="77"/>
                      <a:pt x="56" y="78"/>
                      <a:pt x="58" y="78"/>
                    </a:cubicBezTo>
                    <a:cubicBezTo>
                      <a:pt x="59" y="79"/>
                      <a:pt x="61" y="79"/>
                      <a:pt x="62" y="80"/>
                    </a:cubicBezTo>
                    <a:cubicBezTo>
                      <a:pt x="65" y="81"/>
                      <a:pt x="67" y="84"/>
                      <a:pt x="69" y="87"/>
                    </a:cubicBezTo>
                    <a:cubicBezTo>
                      <a:pt x="71" y="90"/>
                      <a:pt x="72" y="94"/>
                      <a:pt x="72" y="98"/>
                    </a:cubicBezTo>
                    <a:cubicBezTo>
                      <a:pt x="72" y="100"/>
                      <a:pt x="72" y="102"/>
                      <a:pt x="72" y="102"/>
                    </a:cubicBezTo>
                    <a:cubicBezTo>
                      <a:pt x="73" y="102"/>
                      <a:pt x="74" y="101"/>
                      <a:pt x="75" y="100"/>
                    </a:cubicBezTo>
                    <a:cubicBezTo>
                      <a:pt x="79" y="97"/>
                      <a:pt x="83" y="96"/>
                      <a:pt x="87" y="96"/>
                    </a:cubicBezTo>
                    <a:cubicBezTo>
                      <a:pt x="90" y="96"/>
                      <a:pt x="93" y="97"/>
                      <a:pt x="96" y="98"/>
                    </a:cubicBezTo>
                    <a:cubicBezTo>
                      <a:pt x="103" y="102"/>
                      <a:pt x="107" y="109"/>
                      <a:pt x="107" y="116"/>
                    </a:cubicBezTo>
                    <a:cubicBezTo>
                      <a:pt x="107" y="119"/>
                      <a:pt x="107" y="121"/>
                      <a:pt x="108" y="121"/>
                    </a:cubicBezTo>
                    <a:cubicBezTo>
                      <a:pt x="109" y="121"/>
                      <a:pt x="110" y="120"/>
                      <a:pt x="111" y="119"/>
                    </a:cubicBezTo>
                    <a:cubicBezTo>
                      <a:pt x="118" y="114"/>
                      <a:pt x="124" y="107"/>
                      <a:pt x="128" y="99"/>
                    </a:cubicBezTo>
                    <a:cubicBezTo>
                      <a:pt x="144" y="69"/>
                      <a:pt x="135" y="32"/>
                      <a:pt x="10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3" name="Freeform 142"/>
              <p:cNvSpPr>
                <a:spLocks noEditPoints="1"/>
              </p:cNvSpPr>
              <p:nvPr/>
            </p:nvSpPr>
            <p:spPr bwMode="auto">
              <a:xfrm>
                <a:off x="-4886325" y="6961188"/>
                <a:ext cx="582613" cy="563563"/>
              </a:xfrm>
              <a:custGeom>
                <a:avLst/>
                <a:gdLst>
                  <a:gd name="T0" fmla="*/ 64 w 155"/>
                  <a:gd name="T1" fmla="*/ 117 h 150"/>
                  <a:gd name="T2" fmla="*/ 94 w 155"/>
                  <a:gd name="T3" fmla="*/ 108 h 150"/>
                  <a:gd name="T4" fmla="*/ 136 w 155"/>
                  <a:gd name="T5" fmla="*/ 150 h 150"/>
                  <a:gd name="T6" fmla="*/ 155 w 155"/>
                  <a:gd name="T7" fmla="*/ 131 h 150"/>
                  <a:gd name="T8" fmla="*/ 113 w 155"/>
                  <a:gd name="T9" fmla="*/ 89 h 150"/>
                  <a:gd name="T10" fmla="*/ 105 w 155"/>
                  <a:gd name="T11" fmla="*/ 17 h 150"/>
                  <a:gd name="T12" fmla="*/ 64 w 155"/>
                  <a:gd name="T13" fmla="*/ 0 h 150"/>
                  <a:gd name="T14" fmla="*/ 64 w 155"/>
                  <a:gd name="T15" fmla="*/ 23 h 150"/>
                  <a:gd name="T16" fmla="*/ 75 w 155"/>
                  <a:gd name="T17" fmla="*/ 23 h 150"/>
                  <a:gd name="T18" fmla="*/ 75 w 155"/>
                  <a:gd name="T19" fmla="*/ 47 h 150"/>
                  <a:gd name="T20" fmla="*/ 99 w 155"/>
                  <a:gd name="T21" fmla="*/ 47 h 150"/>
                  <a:gd name="T22" fmla="*/ 99 w 155"/>
                  <a:gd name="T23" fmla="*/ 70 h 150"/>
                  <a:gd name="T24" fmla="*/ 75 w 155"/>
                  <a:gd name="T25" fmla="*/ 70 h 150"/>
                  <a:gd name="T26" fmla="*/ 75 w 155"/>
                  <a:gd name="T27" fmla="*/ 94 h 150"/>
                  <a:gd name="T28" fmla="*/ 64 w 155"/>
                  <a:gd name="T29" fmla="*/ 94 h 150"/>
                  <a:gd name="T30" fmla="*/ 64 w 155"/>
                  <a:gd name="T31" fmla="*/ 117 h 150"/>
                  <a:gd name="T32" fmla="*/ 22 w 155"/>
                  <a:gd name="T33" fmla="*/ 100 h 150"/>
                  <a:gd name="T34" fmla="*/ 64 w 155"/>
                  <a:gd name="T35" fmla="*/ 117 h 150"/>
                  <a:gd name="T36" fmla="*/ 64 w 155"/>
                  <a:gd name="T37" fmla="*/ 94 h 150"/>
                  <a:gd name="T38" fmla="*/ 53 w 155"/>
                  <a:gd name="T39" fmla="*/ 94 h 150"/>
                  <a:gd name="T40" fmla="*/ 53 w 155"/>
                  <a:gd name="T41" fmla="*/ 70 h 150"/>
                  <a:gd name="T42" fmla="*/ 28 w 155"/>
                  <a:gd name="T43" fmla="*/ 70 h 150"/>
                  <a:gd name="T44" fmla="*/ 28 w 155"/>
                  <a:gd name="T45" fmla="*/ 47 h 150"/>
                  <a:gd name="T46" fmla="*/ 28 w 155"/>
                  <a:gd name="T47" fmla="*/ 47 h 150"/>
                  <a:gd name="T48" fmla="*/ 53 w 155"/>
                  <a:gd name="T49" fmla="*/ 47 h 150"/>
                  <a:gd name="T50" fmla="*/ 53 w 155"/>
                  <a:gd name="T51" fmla="*/ 23 h 150"/>
                  <a:gd name="T52" fmla="*/ 64 w 155"/>
                  <a:gd name="T53" fmla="*/ 23 h 150"/>
                  <a:gd name="T54" fmla="*/ 64 w 155"/>
                  <a:gd name="T55" fmla="*/ 0 h 150"/>
                  <a:gd name="T56" fmla="*/ 22 w 155"/>
                  <a:gd name="T57" fmla="*/ 17 h 150"/>
                  <a:gd name="T58" fmla="*/ 22 w 155"/>
                  <a:gd name="T59" fmla="*/ 10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5" h="150">
                    <a:moveTo>
                      <a:pt x="64" y="117"/>
                    </a:moveTo>
                    <a:cubicBezTo>
                      <a:pt x="74" y="117"/>
                      <a:pt x="85" y="114"/>
                      <a:pt x="94" y="108"/>
                    </a:cubicBezTo>
                    <a:cubicBezTo>
                      <a:pt x="136" y="150"/>
                      <a:pt x="136" y="150"/>
                      <a:pt x="136" y="150"/>
                    </a:cubicBezTo>
                    <a:cubicBezTo>
                      <a:pt x="155" y="131"/>
                      <a:pt x="155" y="131"/>
                      <a:pt x="155" y="131"/>
                    </a:cubicBezTo>
                    <a:cubicBezTo>
                      <a:pt x="113" y="89"/>
                      <a:pt x="113" y="89"/>
                      <a:pt x="113" y="89"/>
                    </a:cubicBezTo>
                    <a:cubicBezTo>
                      <a:pt x="127" y="67"/>
                      <a:pt x="124" y="37"/>
                      <a:pt x="105" y="17"/>
                    </a:cubicBezTo>
                    <a:cubicBezTo>
                      <a:pt x="94" y="6"/>
                      <a:pt x="79" y="0"/>
                      <a:pt x="64" y="0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75" y="23"/>
                      <a:pt x="75" y="23"/>
                      <a:pt x="75" y="23"/>
                    </a:cubicBezTo>
                    <a:cubicBezTo>
                      <a:pt x="75" y="47"/>
                      <a:pt x="75" y="47"/>
                      <a:pt x="75" y="47"/>
                    </a:cubicBezTo>
                    <a:cubicBezTo>
                      <a:pt x="99" y="47"/>
                      <a:pt x="99" y="47"/>
                      <a:pt x="99" y="47"/>
                    </a:cubicBezTo>
                    <a:cubicBezTo>
                      <a:pt x="99" y="70"/>
                      <a:pt x="99" y="70"/>
                      <a:pt x="99" y="70"/>
                    </a:cubicBezTo>
                    <a:cubicBezTo>
                      <a:pt x="75" y="70"/>
                      <a:pt x="75" y="70"/>
                      <a:pt x="75" y="70"/>
                    </a:cubicBezTo>
                    <a:cubicBezTo>
                      <a:pt x="75" y="94"/>
                      <a:pt x="75" y="94"/>
                      <a:pt x="75" y="94"/>
                    </a:cubicBezTo>
                    <a:cubicBezTo>
                      <a:pt x="64" y="94"/>
                      <a:pt x="64" y="94"/>
                      <a:pt x="64" y="94"/>
                    </a:cubicBezTo>
                    <a:lnTo>
                      <a:pt x="64" y="117"/>
                    </a:lnTo>
                    <a:close/>
                    <a:moveTo>
                      <a:pt x="22" y="100"/>
                    </a:moveTo>
                    <a:cubicBezTo>
                      <a:pt x="34" y="111"/>
                      <a:pt x="49" y="117"/>
                      <a:pt x="64" y="117"/>
                    </a:cubicBezTo>
                    <a:cubicBezTo>
                      <a:pt x="64" y="94"/>
                      <a:pt x="64" y="94"/>
                      <a:pt x="64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53" y="70"/>
                      <a:pt x="53" y="70"/>
                      <a:pt x="53" y="70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8" y="47"/>
                      <a:pt x="28" y="47"/>
                      <a:pt x="28" y="47"/>
                    </a:cubicBezTo>
                    <a:cubicBezTo>
                      <a:pt x="28" y="47"/>
                      <a:pt x="28" y="47"/>
                      <a:pt x="28" y="47"/>
                    </a:cubicBezTo>
                    <a:cubicBezTo>
                      <a:pt x="53" y="47"/>
                      <a:pt x="53" y="47"/>
                      <a:pt x="53" y="47"/>
                    </a:cubicBezTo>
                    <a:cubicBezTo>
                      <a:pt x="53" y="23"/>
                      <a:pt x="53" y="23"/>
                      <a:pt x="5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49" y="0"/>
                      <a:pt x="34" y="6"/>
                      <a:pt x="22" y="17"/>
                    </a:cubicBezTo>
                    <a:cubicBezTo>
                      <a:pt x="0" y="40"/>
                      <a:pt x="0" y="77"/>
                      <a:pt x="22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auto">
              <a:xfrm>
                <a:off x="-6264275" y="5621338"/>
                <a:ext cx="153988" cy="195263"/>
              </a:xfrm>
              <a:custGeom>
                <a:avLst/>
                <a:gdLst>
                  <a:gd name="T0" fmla="*/ 0 w 41"/>
                  <a:gd name="T1" fmla="*/ 0 h 52"/>
                  <a:gd name="T2" fmla="*/ 16 w 41"/>
                  <a:gd name="T3" fmla="*/ 52 h 52"/>
                  <a:gd name="T4" fmla="*/ 41 w 41"/>
                  <a:gd name="T5" fmla="*/ 0 h 52"/>
                  <a:gd name="T6" fmla="*/ 0 w 41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52">
                    <a:moveTo>
                      <a:pt x="0" y="0"/>
                    </a:moveTo>
                    <a:cubicBezTo>
                      <a:pt x="1" y="21"/>
                      <a:pt x="7" y="39"/>
                      <a:pt x="16" y="52"/>
                    </a:cubicBezTo>
                    <a:cubicBezTo>
                      <a:pt x="30" y="39"/>
                      <a:pt x="39" y="21"/>
                      <a:pt x="4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auto">
              <a:xfrm>
                <a:off x="-6264275" y="5380038"/>
                <a:ext cx="153988" cy="192088"/>
              </a:xfrm>
              <a:custGeom>
                <a:avLst/>
                <a:gdLst>
                  <a:gd name="T0" fmla="*/ 16 w 41"/>
                  <a:gd name="T1" fmla="*/ 0 h 51"/>
                  <a:gd name="T2" fmla="*/ 0 w 41"/>
                  <a:gd name="T3" fmla="*/ 51 h 51"/>
                  <a:gd name="T4" fmla="*/ 41 w 41"/>
                  <a:gd name="T5" fmla="*/ 51 h 51"/>
                  <a:gd name="T6" fmla="*/ 16 w 41"/>
                  <a:gd name="T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51">
                    <a:moveTo>
                      <a:pt x="16" y="0"/>
                    </a:moveTo>
                    <a:cubicBezTo>
                      <a:pt x="7" y="12"/>
                      <a:pt x="1" y="30"/>
                      <a:pt x="0" y="51"/>
                    </a:cubicBezTo>
                    <a:cubicBezTo>
                      <a:pt x="41" y="51"/>
                      <a:pt x="41" y="51"/>
                      <a:pt x="41" y="51"/>
                    </a:cubicBezTo>
                    <a:cubicBezTo>
                      <a:pt x="39" y="31"/>
                      <a:pt x="30" y="13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auto">
              <a:xfrm>
                <a:off x="-6380163" y="5302250"/>
                <a:ext cx="134938" cy="269875"/>
              </a:xfrm>
              <a:custGeom>
                <a:avLst/>
                <a:gdLst>
                  <a:gd name="T0" fmla="*/ 0 w 36"/>
                  <a:gd name="T1" fmla="*/ 0 h 72"/>
                  <a:gd name="T2" fmla="*/ 0 w 36"/>
                  <a:gd name="T3" fmla="*/ 72 h 72"/>
                  <a:gd name="T4" fmla="*/ 18 w 36"/>
                  <a:gd name="T5" fmla="*/ 72 h 72"/>
                  <a:gd name="T6" fmla="*/ 36 w 36"/>
                  <a:gd name="T7" fmla="*/ 12 h 72"/>
                  <a:gd name="T8" fmla="*/ 0 w 36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72">
                    <a:moveTo>
                      <a:pt x="0" y="0"/>
                    </a:moveTo>
                    <a:cubicBezTo>
                      <a:pt x="0" y="72"/>
                      <a:pt x="0" y="72"/>
                      <a:pt x="0" y="72"/>
                    </a:cubicBezTo>
                    <a:cubicBezTo>
                      <a:pt x="18" y="72"/>
                      <a:pt x="18" y="72"/>
                      <a:pt x="18" y="72"/>
                    </a:cubicBezTo>
                    <a:cubicBezTo>
                      <a:pt x="19" y="48"/>
                      <a:pt x="26" y="27"/>
                      <a:pt x="36" y="12"/>
                    </a:cubicBezTo>
                    <a:cubicBezTo>
                      <a:pt x="26" y="6"/>
                      <a:pt x="13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auto">
              <a:xfrm>
                <a:off x="-6569075" y="5621338"/>
                <a:ext cx="139700" cy="269875"/>
              </a:xfrm>
              <a:custGeom>
                <a:avLst/>
                <a:gdLst>
                  <a:gd name="T0" fmla="*/ 37 w 37"/>
                  <a:gd name="T1" fmla="*/ 72 h 72"/>
                  <a:gd name="T2" fmla="*/ 37 w 37"/>
                  <a:gd name="T3" fmla="*/ 0 h 72"/>
                  <a:gd name="T4" fmla="*/ 18 w 37"/>
                  <a:gd name="T5" fmla="*/ 0 h 72"/>
                  <a:gd name="T6" fmla="*/ 0 w 37"/>
                  <a:gd name="T7" fmla="*/ 59 h 72"/>
                  <a:gd name="T8" fmla="*/ 37 w 37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72">
                    <a:moveTo>
                      <a:pt x="37" y="72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7" y="24"/>
                      <a:pt x="10" y="45"/>
                      <a:pt x="0" y="59"/>
                    </a:cubicBezTo>
                    <a:cubicBezTo>
                      <a:pt x="11" y="67"/>
                      <a:pt x="23" y="71"/>
                      <a:pt x="37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8" name="Freeform 147"/>
              <p:cNvSpPr>
                <a:spLocks/>
              </p:cNvSpPr>
              <p:nvPr/>
            </p:nvSpPr>
            <p:spPr bwMode="auto">
              <a:xfrm>
                <a:off x="-6569075" y="5302250"/>
                <a:ext cx="139700" cy="269875"/>
              </a:xfrm>
              <a:custGeom>
                <a:avLst/>
                <a:gdLst>
                  <a:gd name="T0" fmla="*/ 18 w 37"/>
                  <a:gd name="T1" fmla="*/ 72 h 72"/>
                  <a:gd name="T2" fmla="*/ 37 w 37"/>
                  <a:gd name="T3" fmla="*/ 72 h 72"/>
                  <a:gd name="T4" fmla="*/ 37 w 37"/>
                  <a:gd name="T5" fmla="*/ 0 h 72"/>
                  <a:gd name="T6" fmla="*/ 0 w 37"/>
                  <a:gd name="T7" fmla="*/ 13 h 72"/>
                  <a:gd name="T8" fmla="*/ 18 w 37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72">
                    <a:moveTo>
                      <a:pt x="18" y="72"/>
                    </a:moveTo>
                    <a:cubicBezTo>
                      <a:pt x="37" y="72"/>
                      <a:pt x="37" y="72"/>
                      <a:pt x="37" y="72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23" y="1"/>
                      <a:pt x="11" y="6"/>
                      <a:pt x="0" y="13"/>
                    </a:cubicBezTo>
                    <a:cubicBezTo>
                      <a:pt x="10" y="28"/>
                      <a:pt x="17" y="48"/>
                      <a:pt x="18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9" name="Freeform 148"/>
              <p:cNvSpPr>
                <a:spLocks/>
              </p:cNvSpPr>
              <p:nvPr/>
            </p:nvSpPr>
            <p:spPr bwMode="auto">
              <a:xfrm>
                <a:off x="-6699250" y="5621338"/>
                <a:ext cx="149225" cy="190500"/>
              </a:xfrm>
              <a:custGeom>
                <a:avLst/>
                <a:gdLst>
                  <a:gd name="T0" fmla="*/ 25 w 40"/>
                  <a:gd name="T1" fmla="*/ 51 h 51"/>
                  <a:gd name="T2" fmla="*/ 40 w 40"/>
                  <a:gd name="T3" fmla="*/ 0 h 51"/>
                  <a:gd name="T4" fmla="*/ 0 w 40"/>
                  <a:gd name="T5" fmla="*/ 0 h 51"/>
                  <a:gd name="T6" fmla="*/ 25 w 40"/>
                  <a:gd name="T7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51">
                    <a:moveTo>
                      <a:pt x="25" y="51"/>
                    </a:moveTo>
                    <a:cubicBezTo>
                      <a:pt x="33" y="38"/>
                      <a:pt x="39" y="21"/>
                      <a:pt x="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0"/>
                      <a:pt x="11" y="38"/>
                      <a:pt x="25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0" name="Freeform 149"/>
              <p:cNvSpPr>
                <a:spLocks/>
              </p:cNvSpPr>
              <p:nvPr/>
            </p:nvSpPr>
            <p:spPr bwMode="auto">
              <a:xfrm>
                <a:off x="-6699250" y="5380038"/>
                <a:ext cx="149225" cy="192088"/>
              </a:xfrm>
              <a:custGeom>
                <a:avLst/>
                <a:gdLst>
                  <a:gd name="T0" fmla="*/ 25 w 40"/>
                  <a:gd name="T1" fmla="*/ 0 h 51"/>
                  <a:gd name="T2" fmla="*/ 0 w 40"/>
                  <a:gd name="T3" fmla="*/ 51 h 51"/>
                  <a:gd name="T4" fmla="*/ 40 w 40"/>
                  <a:gd name="T5" fmla="*/ 51 h 51"/>
                  <a:gd name="T6" fmla="*/ 25 w 40"/>
                  <a:gd name="T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51">
                    <a:moveTo>
                      <a:pt x="25" y="0"/>
                    </a:moveTo>
                    <a:cubicBezTo>
                      <a:pt x="11" y="13"/>
                      <a:pt x="1" y="31"/>
                      <a:pt x="0" y="51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39" y="31"/>
                      <a:pt x="33" y="13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1" name="Freeform 150"/>
              <p:cNvSpPr>
                <a:spLocks/>
              </p:cNvSpPr>
              <p:nvPr/>
            </p:nvSpPr>
            <p:spPr bwMode="auto">
              <a:xfrm>
                <a:off x="-6380163" y="5621338"/>
                <a:ext cx="134938" cy="269875"/>
              </a:xfrm>
              <a:custGeom>
                <a:avLst/>
                <a:gdLst>
                  <a:gd name="T0" fmla="*/ 0 w 36"/>
                  <a:gd name="T1" fmla="*/ 72 h 72"/>
                  <a:gd name="T2" fmla="*/ 36 w 36"/>
                  <a:gd name="T3" fmla="*/ 60 h 72"/>
                  <a:gd name="T4" fmla="*/ 18 w 36"/>
                  <a:gd name="T5" fmla="*/ 0 h 72"/>
                  <a:gd name="T6" fmla="*/ 0 w 36"/>
                  <a:gd name="T7" fmla="*/ 0 h 72"/>
                  <a:gd name="T8" fmla="*/ 0 w 36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72">
                    <a:moveTo>
                      <a:pt x="0" y="72"/>
                    </a:moveTo>
                    <a:cubicBezTo>
                      <a:pt x="13" y="71"/>
                      <a:pt x="26" y="67"/>
                      <a:pt x="36" y="60"/>
                    </a:cubicBezTo>
                    <a:cubicBezTo>
                      <a:pt x="26" y="45"/>
                      <a:pt x="19" y="24"/>
                      <a:pt x="1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2" name="Freeform 151"/>
              <p:cNvSpPr>
                <a:spLocks noEditPoints="1"/>
              </p:cNvSpPr>
              <p:nvPr/>
            </p:nvSpPr>
            <p:spPr bwMode="auto">
              <a:xfrm>
                <a:off x="-2324100" y="5951538"/>
                <a:ext cx="582613" cy="712788"/>
              </a:xfrm>
              <a:custGeom>
                <a:avLst/>
                <a:gdLst>
                  <a:gd name="T0" fmla="*/ 108 w 155"/>
                  <a:gd name="T1" fmla="*/ 175 h 190"/>
                  <a:gd name="T2" fmla="*/ 155 w 155"/>
                  <a:gd name="T3" fmla="*/ 190 h 190"/>
                  <a:gd name="T4" fmla="*/ 108 w 155"/>
                  <a:gd name="T5" fmla="*/ 109 h 190"/>
                  <a:gd name="T6" fmla="*/ 98 w 155"/>
                  <a:gd name="T7" fmla="*/ 92 h 190"/>
                  <a:gd name="T8" fmla="*/ 89 w 155"/>
                  <a:gd name="T9" fmla="*/ 132 h 190"/>
                  <a:gd name="T10" fmla="*/ 93 w 155"/>
                  <a:gd name="T11" fmla="*/ 144 h 190"/>
                  <a:gd name="T12" fmla="*/ 89 w 155"/>
                  <a:gd name="T13" fmla="*/ 140 h 190"/>
                  <a:gd name="T14" fmla="*/ 96 w 155"/>
                  <a:gd name="T15" fmla="*/ 161 h 190"/>
                  <a:gd name="T16" fmla="*/ 89 w 155"/>
                  <a:gd name="T17" fmla="*/ 175 h 190"/>
                  <a:gd name="T18" fmla="*/ 89 w 155"/>
                  <a:gd name="T19" fmla="*/ 175 h 190"/>
                  <a:gd name="T20" fmla="*/ 77 w 155"/>
                  <a:gd name="T21" fmla="*/ 161 h 190"/>
                  <a:gd name="T22" fmla="*/ 89 w 155"/>
                  <a:gd name="T23" fmla="*/ 50 h 190"/>
                  <a:gd name="T24" fmla="*/ 82 w 155"/>
                  <a:gd name="T25" fmla="*/ 28 h 190"/>
                  <a:gd name="T26" fmla="*/ 77 w 155"/>
                  <a:gd name="T27" fmla="*/ 56 h 190"/>
                  <a:gd name="T28" fmla="*/ 77 w 155"/>
                  <a:gd name="T29" fmla="*/ 92 h 190"/>
                  <a:gd name="T30" fmla="*/ 85 w 155"/>
                  <a:gd name="T31" fmla="*/ 109 h 190"/>
                  <a:gd name="T32" fmla="*/ 77 w 155"/>
                  <a:gd name="T33" fmla="*/ 129 h 190"/>
                  <a:gd name="T34" fmla="*/ 89 w 155"/>
                  <a:gd name="T35" fmla="*/ 154 h 190"/>
                  <a:gd name="T36" fmla="*/ 84 w 155"/>
                  <a:gd name="T37" fmla="*/ 136 h 190"/>
                  <a:gd name="T38" fmla="*/ 89 w 155"/>
                  <a:gd name="T39" fmla="*/ 50 h 190"/>
                  <a:gd name="T40" fmla="*/ 77 w 155"/>
                  <a:gd name="T41" fmla="*/ 175 h 190"/>
                  <a:gd name="T42" fmla="*/ 77 w 155"/>
                  <a:gd name="T43" fmla="*/ 161 h 190"/>
                  <a:gd name="T44" fmla="*/ 77 w 155"/>
                  <a:gd name="T45" fmla="*/ 161 h 190"/>
                  <a:gd name="T46" fmla="*/ 66 w 155"/>
                  <a:gd name="T47" fmla="*/ 175 h 190"/>
                  <a:gd name="T48" fmla="*/ 77 w 155"/>
                  <a:gd name="T49" fmla="*/ 0 h 190"/>
                  <a:gd name="T50" fmla="*/ 70 w 155"/>
                  <a:gd name="T51" fmla="*/ 28 h 190"/>
                  <a:gd name="T52" fmla="*/ 66 w 155"/>
                  <a:gd name="T53" fmla="*/ 132 h 190"/>
                  <a:gd name="T54" fmla="*/ 66 w 155"/>
                  <a:gd name="T55" fmla="*/ 140 h 190"/>
                  <a:gd name="T56" fmla="*/ 77 w 155"/>
                  <a:gd name="T57" fmla="*/ 143 h 190"/>
                  <a:gd name="T58" fmla="*/ 77 w 155"/>
                  <a:gd name="T59" fmla="*/ 129 h 190"/>
                  <a:gd name="T60" fmla="*/ 68 w 155"/>
                  <a:gd name="T61" fmla="*/ 119 h 190"/>
                  <a:gd name="T62" fmla="*/ 77 w 155"/>
                  <a:gd name="T63" fmla="*/ 109 h 190"/>
                  <a:gd name="T64" fmla="*/ 77 w 155"/>
                  <a:gd name="T65" fmla="*/ 109 h 190"/>
                  <a:gd name="T66" fmla="*/ 77 w 155"/>
                  <a:gd name="T67" fmla="*/ 92 h 190"/>
                  <a:gd name="T68" fmla="*/ 77 w 155"/>
                  <a:gd name="T69" fmla="*/ 56 h 190"/>
                  <a:gd name="T70" fmla="*/ 77 w 155"/>
                  <a:gd name="T71" fmla="*/ 56 h 190"/>
                  <a:gd name="T72" fmla="*/ 0 w 155"/>
                  <a:gd name="T73" fmla="*/ 190 h 190"/>
                  <a:gd name="T74" fmla="*/ 47 w 155"/>
                  <a:gd name="T75" fmla="*/ 175 h 190"/>
                  <a:gd name="T76" fmla="*/ 66 w 155"/>
                  <a:gd name="T77" fmla="*/ 161 h 190"/>
                  <a:gd name="T78" fmla="*/ 66 w 155"/>
                  <a:gd name="T79" fmla="*/ 154 h 190"/>
                  <a:gd name="T80" fmla="*/ 62 w 155"/>
                  <a:gd name="T81" fmla="*/ 144 h 190"/>
                  <a:gd name="T82" fmla="*/ 65 w 155"/>
                  <a:gd name="T83" fmla="*/ 131 h 190"/>
                  <a:gd name="T84" fmla="*/ 66 w 155"/>
                  <a:gd name="T85" fmla="*/ 50 h 190"/>
                  <a:gd name="T86" fmla="*/ 47 w 155"/>
                  <a:gd name="T87" fmla="*/ 92 h 190"/>
                  <a:gd name="T88" fmla="*/ 52 w 155"/>
                  <a:gd name="T89" fmla="*/ 109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55" h="190">
                    <a:moveTo>
                      <a:pt x="89" y="175"/>
                    </a:moveTo>
                    <a:cubicBezTo>
                      <a:pt x="108" y="175"/>
                      <a:pt x="108" y="175"/>
                      <a:pt x="108" y="175"/>
                    </a:cubicBezTo>
                    <a:cubicBezTo>
                      <a:pt x="124" y="190"/>
                      <a:pt x="124" y="190"/>
                      <a:pt x="124" y="190"/>
                    </a:cubicBezTo>
                    <a:cubicBezTo>
                      <a:pt x="155" y="190"/>
                      <a:pt x="155" y="190"/>
                      <a:pt x="155" y="190"/>
                    </a:cubicBezTo>
                    <a:cubicBezTo>
                      <a:pt x="130" y="177"/>
                      <a:pt x="114" y="142"/>
                      <a:pt x="103" y="109"/>
                    </a:cubicBezTo>
                    <a:cubicBezTo>
                      <a:pt x="108" y="109"/>
                      <a:pt x="108" y="109"/>
                      <a:pt x="108" y="109"/>
                    </a:cubicBezTo>
                    <a:cubicBezTo>
                      <a:pt x="108" y="92"/>
                      <a:pt x="108" y="92"/>
                      <a:pt x="108" y="92"/>
                    </a:cubicBezTo>
                    <a:cubicBezTo>
                      <a:pt x="98" y="92"/>
                      <a:pt x="98" y="92"/>
                      <a:pt x="98" y="92"/>
                    </a:cubicBezTo>
                    <a:cubicBezTo>
                      <a:pt x="94" y="77"/>
                      <a:pt x="91" y="62"/>
                      <a:pt x="89" y="50"/>
                    </a:cubicBezTo>
                    <a:cubicBezTo>
                      <a:pt x="89" y="132"/>
                      <a:pt x="89" y="132"/>
                      <a:pt x="89" y="132"/>
                    </a:cubicBezTo>
                    <a:cubicBezTo>
                      <a:pt x="89" y="131"/>
                      <a:pt x="89" y="131"/>
                      <a:pt x="89" y="131"/>
                    </a:cubicBezTo>
                    <a:cubicBezTo>
                      <a:pt x="90" y="135"/>
                      <a:pt x="92" y="140"/>
                      <a:pt x="93" y="144"/>
                    </a:cubicBezTo>
                    <a:cubicBezTo>
                      <a:pt x="93" y="144"/>
                      <a:pt x="93" y="144"/>
                      <a:pt x="93" y="144"/>
                    </a:cubicBezTo>
                    <a:cubicBezTo>
                      <a:pt x="89" y="140"/>
                      <a:pt x="89" y="140"/>
                      <a:pt x="89" y="140"/>
                    </a:cubicBezTo>
                    <a:cubicBezTo>
                      <a:pt x="89" y="154"/>
                      <a:pt x="89" y="154"/>
                      <a:pt x="89" y="154"/>
                    </a:cubicBezTo>
                    <a:cubicBezTo>
                      <a:pt x="96" y="161"/>
                      <a:pt x="96" y="161"/>
                      <a:pt x="96" y="161"/>
                    </a:cubicBezTo>
                    <a:cubicBezTo>
                      <a:pt x="89" y="161"/>
                      <a:pt x="89" y="161"/>
                      <a:pt x="89" y="161"/>
                    </a:cubicBezTo>
                    <a:lnTo>
                      <a:pt x="89" y="175"/>
                    </a:lnTo>
                    <a:close/>
                    <a:moveTo>
                      <a:pt x="77" y="175"/>
                    </a:moveTo>
                    <a:cubicBezTo>
                      <a:pt x="89" y="175"/>
                      <a:pt x="89" y="175"/>
                      <a:pt x="89" y="175"/>
                    </a:cubicBezTo>
                    <a:cubicBezTo>
                      <a:pt x="89" y="161"/>
                      <a:pt x="89" y="161"/>
                      <a:pt x="89" y="161"/>
                    </a:cubicBezTo>
                    <a:cubicBezTo>
                      <a:pt x="77" y="161"/>
                      <a:pt x="77" y="161"/>
                      <a:pt x="77" y="161"/>
                    </a:cubicBezTo>
                    <a:cubicBezTo>
                      <a:pt x="77" y="175"/>
                      <a:pt x="77" y="175"/>
                      <a:pt x="77" y="175"/>
                    </a:cubicBezTo>
                    <a:close/>
                    <a:moveTo>
                      <a:pt x="89" y="50"/>
                    </a:moveTo>
                    <a:cubicBezTo>
                      <a:pt x="86" y="37"/>
                      <a:pt x="85" y="28"/>
                      <a:pt x="85" y="28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7" y="56"/>
                      <a:pt x="77" y="56"/>
                      <a:pt x="77" y="56"/>
                    </a:cubicBezTo>
                    <a:cubicBezTo>
                      <a:pt x="77" y="57"/>
                      <a:pt x="79" y="84"/>
                      <a:pt x="81" y="92"/>
                    </a:cubicBezTo>
                    <a:cubicBezTo>
                      <a:pt x="77" y="92"/>
                      <a:pt x="77" y="92"/>
                      <a:pt x="77" y="92"/>
                    </a:cubicBezTo>
                    <a:cubicBezTo>
                      <a:pt x="77" y="109"/>
                      <a:pt x="77" y="109"/>
                      <a:pt x="77" y="109"/>
                    </a:cubicBezTo>
                    <a:cubicBezTo>
                      <a:pt x="85" y="109"/>
                      <a:pt x="85" y="109"/>
                      <a:pt x="85" y="109"/>
                    </a:cubicBezTo>
                    <a:cubicBezTo>
                      <a:pt x="85" y="109"/>
                      <a:pt x="85" y="113"/>
                      <a:pt x="87" y="119"/>
                    </a:cubicBezTo>
                    <a:cubicBezTo>
                      <a:pt x="77" y="129"/>
                      <a:pt x="77" y="129"/>
                      <a:pt x="77" y="129"/>
                    </a:cubicBezTo>
                    <a:cubicBezTo>
                      <a:pt x="77" y="143"/>
                      <a:pt x="77" y="143"/>
                      <a:pt x="77" y="143"/>
                    </a:cubicBezTo>
                    <a:cubicBezTo>
                      <a:pt x="89" y="154"/>
                      <a:pt x="89" y="154"/>
                      <a:pt x="89" y="154"/>
                    </a:cubicBezTo>
                    <a:cubicBezTo>
                      <a:pt x="89" y="140"/>
                      <a:pt x="89" y="140"/>
                      <a:pt x="89" y="140"/>
                    </a:cubicBezTo>
                    <a:cubicBezTo>
                      <a:pt x="84" y="136"/>
                      <a:pt x="84" y="136"/>
                      <a:pt x="84" y="136"/>
                    </a:cubicBezTo>
                    <a:cubicBezTo>
                      <a:pt x="89" y="132"/>
                      <a:pt x="89" y="132"/>
                      <a:pt x="89" y="132"/>
                    </a:cubicBezTo>
                    <a:lnTo>
                      <a:pt x="89" y="50"/>
                    </a:lnTo>
                    <a:close/>
                    <a:moveTo>
                      <a:pt x="66" y="175"/>
                    </a:moveTo>
                    <a:cubicBezTo>
                      <a:pt x="77" y="175"/>
                      <a:pt x="77" y="175"/>
                      <a:pt x="77" y="175"/>
                    </a:cubicBezTo>
                    <a:cubicBezTo>
                      <a:pt x="77" y="175"/>
                      <a:pt x="77" y="175"/>
                      <a:pt x="77" y="175"/>
                    </a:cubicBezTo>
                    <a:cubicBezTo>
                      <a:pt x="77" y="161"/>
                      <a:pt x="77" y="161"/>
                      <a:pt x="77" y="161"/>
                    </a:cubicBezTo>
                    <a:cubicBezTo>
                      <a:pt x="77" y="161"/>
                      <a:pt x="77" y="161"/>
                      <a:pt x="77" y="161"/>
                    </a:cubicBezTo>
                    <a:cubicBezTo>
                      <a:pt x="77" y="161"/>
                      <a:pt x="77" y="161"/>
                      <a:pt x="77" y="161"/>
                    </a:cubicBezTo>
                    <a:cubicBezTo>
                      <a:pt x="66" y="161"/>
                      <a:pt x="66" y="161"/>
                      <a:pt x="66" y="161"/>
                    </a:cubicBezTo>
                    <a:cubicBezTo>
                      <a:pt x="66" y="175"/>
                      <a:pt x="66" y="175"/>
                      <a:pt x="66" y="175"/>
                    </a:cubicBezTo>
                    <a:close/>
                    <a:moveTo>
                      <a:pt x="77" y="0"/>
                    </a:moveTo>
                    <a:cubicBezTo>
                      <a:pt x="77" y="0"/>
                      <a:pt x="77" y="0"/>
                      <a:pt x="77" y="0"/>
                    </a:cubicBezTo>
                    <a:cubicBezTo>
                      <a:pt x="72" y="28"/>
                      <a:pt x="72" y="28"/>
                      <a:pt x="72" y="28"/>
                    </a:cubicBezTo>
                    <a:cubicBezTo>
                      <a:pt x="70" y="28"/>
                      <a:pt x="70" y="28"/>
                      <a:pt x="70" y="28"/>
                    </a:cubicBezTo>
                    <a:cubicBezTo>
                      <a:pt x="70" y="28"/>
                      <a:pt x="69" y="37"/>
                      <a:pt x="66" y="50"/>
                    </a:cubicBezTo>
                    <a:cubicBezTo>
                      <a:pt x="66" y="132"/>
                      <a:pt x="66" y="132"/>
                      <a:pt x="66" y="132"/>
                    </a:cubicBezTo>
                    <a:cubicBezTo>
                      <a:pt x="70" y="136"/>
                      <a:pt x="70" y="136"/>
                      <a:pt x="70" y="136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6" y="154"/>
                      <a:pt x="66" y="154"/>
                      <a:pt x="66" y="154"/>
                    </a:cubicBezTo>
                    <a:cubicBezTo>
                      <a:pt x="77" y="143"/>
                      <a:pt x="77" y="143"/>
                      <a:pt x="77" y="143"/>
                    </a:cubicBezTo>
                    <a:cubicBezTo>
                      <a:pt x="77" y="143"/>
                      <a:pt x="77" y="143"/>
                      <a:pt x="77" y="143"/>
                    </a:cubicBezTo>
                    <a:cubicBezTo>
                      <a:pt x="77" y="129"/>
                      <a:pt x="77" y="129"/>
                      <a:pt x="77" y="129"/>
                    </a:cubicBezTo>
                    <a:cubicBezTo>
                      <a:pt x="77" y="129"/>
                      <a:pt x="77" y="129"/>
                      <a:pt x="77" y="129"/>
                    </a:cubicBezTo>
                    <a:cubicBezTo>
                      <a:pt x="68" y="119"/>
                      <a:pt x="68" y="119"/>
                      <a:pt x="68" y="119"/>
                    </a:cubicBezTo>
                    <a:cubicBezTo>
                      <a:pt x="69" y="113"/>
                      <a:pt x="70" y="109"/>
                      <a:pt x="70" y="109"/>
                    </a:cubicBezTo>
                    <a:cubicBezTo>
                      <a:pt x="77" y="109"/>
                      <a:pt x="77" y="109"/>
                      <a:pt x="77" y="109"/>
                    </a:cubicBezTo>
                    <a:cubicBezTo>
                      <a:pt x="77" y="109"/>
                      <a:pt x="77" y="109"/>
                      <a:pt x="77" y="109"/>
                    </a:cubicBezTo>
                    <a:cubicBezTo>
                      <a:pt x="77" y="109"/>
                      <a:pt x="77" y="109"/>
                      <a:pt x="77" y="109"/>
                    </a:cubicBezTo>
                    <a:cubicBezTo>
                      <a:pt x="77" y="92"/>
                      <a:pt x="77" y="92"/>
                      <a:pt x="77" y="92"/>
                    </a:cubicBezTo>
                    <a:cubicBezTo>
                      <a:pt x="77" y="92"/>
                      <a:pt x="77" y="92"/>
                      <a:pt x="77" y="92"/>
                    </a:cubicBezTo>
                    <a:cubicBezTo>
                      <a:pt x="74" y="92"/>
                      <a:pt x="74" y="92"/>
                      <a:pt x="74" y="92"/>
                    </a:cubicBezTo>
                    <a:cubicBezTo>
                      <a:pt x="76" y="84"/>
                      <a:pt x="77" y="56"/>
                      <a:pt x="77" y="56"/>
                    </a:cubicBezTo>
                    <a:cubicBezTo>
                      <a:pt x="77" y="56"/>
                      <a:pt x="77" y="56"/>
                      <a:pt x="77" y="56"/>
                    </a:cubicBezTo>
                    <a:cubicBezTo>
                      <a:pt x="77" y="56"/>
                      <a:pt x="77" y="56"/>
                      <a:pt x="77" y="56"/>
                    </a:cubicBezTo>
                    <a:lnTo>
                      <a:pt x="77" y="0"/>
                    </a:lnTo>
                    <a:close/>
                    <a:moveTo>
                      <a:pt x="0" y="190"/>
                    </a:moveTo>
                    <a:cubicBezTo>
                      <a:pt x="31" y="190"/>
                      <a:pt x="31" y="190"/>
                      <a:pt x="31" y="190"/>
                    </a:cubicBezTo>
                    <a:cubicBezTo>
                      <a:pt x="47" y="175"/>
                      <a:pt x="47" y="175"/>
                      <a:pt x="47" y="175"/>
                    </a:cubicBezTo>
                    <a:cubicBezTo>
                      <a:pt x="66" y="175"/>
                      <a:pt x="66" y="175"/>
                      <a:pt x="66" y="175"/>
                    </a:cubicBezTo>
                    <a:cubicBezTo>
                      <a:pt x="66" y="161"/>
                      <a:pt x="66" y="161"/>
                      <a:pt x="66" y="161"/>
                    </a:cubicBezTo>
                    <a:cubicBezTo>
                      <a:pt x="59" y="161"/>
                      <a:pt x="59" y="161"/>
                      <a:pt x="59" y="161"/>
                    </a:cubicBezTo>
                    <a:cubicBezTo>
                      <a:pt x="66" y="154"/>
                      <a:pt x="66" y="154"/>
                      <a:pt x="66" y="154"/>
                    </a:cubicBezTo>
                    <a:cubicBezTo>
                      <a:pt x="66" y="140"/>
                      <a:pt x="66" y="140"/>
                      <a:pt x="66" y="140"/>
                    </a:cubicBezTo>
                    <a:cubicBezTo>
                      <a:pt x="62" y="144"/>
                      <a:pt x="62" y="144"/>
                      <a:pt x="62" y="144"/>
                    </a:cubicBezTo>
                    <a:cubicBezTo>
                      <a:pt x="63" y="140"/>
                      <a:pt x="64" y="135"/>
                      <a:pt x="65" y="131"/>
                    </a:cubicBezTo>
                    <a:cubicBezTo>
                      <a:pt x="65" y="131"/>
                      <a:pt x="65" y="131"/>
                      <a:pt x="65" y="131"/>
                    </a:cubicBezTo>
                    <a:cubicBezTo>
                      <a:pt x="66" y="132"/>
                      <a:pt x="66" y="132"/>
                      <a:pt x="66" y="132"/>
                    </a:cubicBezTo>
                    <a:cubicBezTo>
                      <a:pt x="66" y="50"/>
                      <a:pt x="66" y="50"/>
                      <a:pt x="66" y="50"/>
                    </a:cubicBezTo>
                    <a:cubicBezTo>
                      <a:pt x="64" y="62"/>
                      <a:pt x="61" y="77"/>
                      <a:pt x="57" y="92"/>
                    </a:cubicBezTo>
                    <a:cubicBezTo>
                      <a:pt x="47" y="92"/>
                      <a:pt x="47" y="92"/>
                      <a:pt x="47" y="92"/>
                    </a:cubicBezTo>
                    <a:cubicBezTo>
                      <a:pt x="47" y="109"/>
                      <a:pt x="47" y="109"/>
                      <a:pt x="47" y="109"/>
                    </a:cubicBezTo>
                    <a:cubicBezTo>
                      <a:pt x="52" y="109"/>
                      <a:pt x="52" y="109"/>
                      <a:pt x="52" y="109"/>
                    </a:cubicBezTo>
                    <a:cubicBezTo>
                      <a:pt x="41" y="142"/>
                      <a:pt x="25" y="177"/>
                      <a:pt x="0" y="19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3" name="Freeform 152"/>
              <p:cNvSpPr>
                <a:spLocks/>
              </p:cNvSpPr>
              <p:nvPr/>
            </p:nvSpPr>
            <p:spPr bwMode="auto">
              <a:xfrm>
                <a:off x="-1196975" y="2162175"/>
                <a:ext cx="233363" cy="668338"/>
              </a:xfrm>
              <a:custGeom>
                <a:avLst/>
                <a:gdLst>
                  <a:gd name="T0" fmla="*/ 8 w 62"/>
                  <a:gd name="T1" fmla="*/ 21 h 178"/>
                  <a:gd name="T2" fmla="*/ 1 w 62"/>
                  <a:gd name="T3" fmla="*/ 43 h 178"/>
                  <a:gd name="T4" fmla="*/ 6 w 62"/>
                  <a:gd name="T5" fmla="*/ 62 h 178"/>
                  <a:gd name="T6" fmla="*/ 23 w 62"/>
                  <a:gd name="T7" fmla="*/ 82 h 178"/>
                  <a:gd name="T8" fmla="*/ 23 w 62"/>
                  <a:gd name="T9" fmla="*/ 178 h 178"/>
                  <a:gd name="T10" fmla="*/ 40 w 62"/>
                  <a:gd name="T11" fmla="*/ 178 h 178"/>
                  <a:gd name="T12" fmla="*/ 40 w 62"/>
                  <a:gd name="T13" fmla="*/ 82 h 178"/>
                  <a:gd name="T14" fmla="*/ 57 w 62"/>
                  <a:gd name="T15" fmla="*/ 62 h 178"/>
                  <a:gd name="T16" fmla="*/ 61 w 62"/>
                  <a:gd name="T17" fmla="*/ 43 h 178"/>
                  <a:gd name="T18" fmla="*/ 55 w 62"/>
                  <a:gd name="T19" fmla="*/ 21 h 178"/>
                  <a:gd name="T20" fmla="*/ 41 w 62"/>
                  <a:gd name="T21" fmla="*/ 1 h 178"/>
                  <a:gd name="T22" fmla="*/ 46 w 62"/>
                  <a:gd name="T23" fmla="*/ 42 h 178"/>
                  <a:gd name="T24" fmla="*/ 40 w 62"/>
                  <a:gd name="T25" fmla="*/ 42 h 178"/>
                  <a:gd name="T26" fmla="*/ 36 w 62"/>
                  <a:gd name="T27" fmla="*/ 0 h 178"/>
                  <a:gd name="T28" fmla="*/ 31 w 62"/>
                  <a:gd name="T29" fmla="*/ 0 h 178"/>
                  <a:gd name="T30" fmla="*/ 27 w 62"/>
                  <a:gd name="T31" fmla="*/ 0 h 178"/>
                  <a:gd name="T32" fmla="*/ 22 w 62"/>
                  <a:gd name="T33" fmla="*/ 42 h 178"/>
                  <a:gd name="T34" fmla="*/ 17 w 62"/>
                  <a:gd name="T35" fmla="*/ 42 h 178"/>
                  <a:gd name="T36" fmla="*/ 21 w 62"/>
                  <a:gd name="T37" fmla="*/ 1 h 178"/>
                  <a:gd name="T38" fmla="*/ 8 w 62"/>
                  <a:gd name="T39" fmla="*/ 2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2" h="178">
                    <a:moveTo>
                      <a:pt x="8" y="21"/>
                    </a:moveTo>
                    <a:cubicBezTo>
                      <a:pt x="5" y="29"/>
                      <a:pt x="2" y="36"/>
                      <a:pt x="1" y="43"/>
                    </a:cubicBezTo>
                    <a:cubicBezTo>
                      <a:pt x="0" y="51"/>
                      <a:pt x="2" y="56"/>
                      <a:pt x="6" y="62"/>
                    </a:cubicBezTo>
                    <a:cubicBezTo>
                      <a:pt x="9" y="68"/>
                      <a:pt x="15" y="77"/>
                      <a:pt x="23" y="82"/>
                    </a:cubicBezTo>
                    <a:cubicBezTo>
                      <a:pt x="23" y="178"/>
                      <a:pt x="23" y="178"/>
                      <a:pt x="23" y="178"/>
                    </a:cubicBezTo>
                    <a:cubicBezTo>
                      <a:pt x="40" y="178"/>
                      <a:pt x="40" y="178"/>
                      <a:pt x="40" y="178"/>
                    </a:cubicBezTo>
                    <a:cubicBezTo>
                      <a:pt x="40" y="82"/>
                      <a:pt x="40" y="82"/>
                      <a:pt x="40" y="82"/>
                    </a:cubicBezTo>
                    <a:cubicBezTo>
                      <a:pt x="47" y="78"/>
                      <a:pt x="53" y="68"/>
                      <a:pt x="57" y="62"/>
                    </a:cubicBezTo>
                    <a:cubicBezTo>
                      <a:pt x="60" y="56"/>
                      <a:pt x="62" y="51"/>
                      <a:pt x="61" y="43"/>
                    </a:cubicBezTo>
                    <a:cubicBezTo>
                      <a:pt x="60" y="36"/>
                      <a:pt x="57" y="29"/>
                      <a:pt x="55" y="21"/>
                    </a:cubicBezTo>
                    <a:cubicBezTo>
                      <a:pt x="53" y="16"/>
                      <a:pt x="49" y="2"/>
                      <a:pt x="41" y="1"/>
                    </a:cubicBezTo>
                    <a:cubicBezTo>
                      <a:pt x="46" y="42"/>
                      <a:pt x="46" y="42"/>
                      <a:pt x="46" y="42"/>
                    </a:cubicBezTo>
                    <a:cubicBezTo>
                      <a:pt x="40" y="42"/>
                      <a:pt x="40" y="42"/>
                      <a:pt x="40" y="42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17" y="42"/>
                      <a:pt x="17" y="42"/>
                      <a:pt x="17" y="42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14" y="2"/>
                      <a:pt x="10" y="16"/>
                      <a:pt x="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4" name="Freeform 153"/>
              <p:cNvSpPr>
                <a:spLocks/>
              </p:cNvSpPr>
              <p:nvPr/>
            </p:nvSpPr>
            <p:spPr bwMode="auto">
              <a:xfrm>
                <a:off x="-892175" y="2151062"/>
                <a:ext cx="244475" cy="679450"/>
              </a:xfrm>
              <a:custGeom>
                <a:avLst/>
                <a:gdLst>
                  <a:gd name="T0" fmla="*/ 41 w 65"/>
                  <a:gd name="T1" fmla="*/ 181 h 181"/>
                  <a:gd name="T2" fmla="*/ 41 w 65"/>
                  <a:gd name="T3" fmla="*/ 86 h 181"/>
                  <a:gd name="T4" fmla="*/ 65 w 65"/>
                  <a:gd name="T5" fmla="*/ 48 h 181"/>
                  <a:gd name="T6" fmla="*/ 33 w 65"/>
                  <a:gd name="T7" fmla="*/ 0 h 181"/>
                  <a:gd name="T8" fmla="*/ 0 w 65"/>
                  <a:gd name="T9" fmla="*/ 48 h 181"/>
                  <a:gd name="T10" fmla="*/ 24 w 65"/>
                  <a:gd name="T11" fmla="*/ 86 h 181"/>
                  <a:gd name="T12" fmla="*/ 24 w 65"/>
                  <a:gd name="T13" fmla="*/ 181 h 181"/>
                  <a:gd name="T14" fmla="*/ 41 w 65"/>
                  <a:gd name="T15" fmla="*/ 18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181">
                    <a:moveTo>
                      <a:pt x="41" y="181"/>
                    </a:moveTo>
                    <a:cubicBezTo>
                      <a:pt x="41" y="86"/>
                      <a:pt x="41" y="86"/>
                      <a:pt x="41" y="86"/>
                    </a:cubicBezTo>
                    <a:cubicBezTo>
                      <a:pt x="55" y="82"/>
                      <a:pt x="65" y="66"/>
                      <a:pt x="65" y="48"/>
                    </a:cubicBezTo>
                    <a:cubicBezTo>
                      <a:pt x="65" y="26"/>
                      <a:pt x="51" y="0"/>
                      <a:pt x="33" y="0"/>
                    </a:cubicBezTo>
                    <a:cubicBezTo>
                      <a:pt x="15" y="0"/>
                      <a:pt x="0" y="26"/>
                      <a:pt x="0" y="48"/>
                    </a:cubicBezTo>
                    <a:cubicBezTo>
                      <a:pt x="0" y="66"/>
                      <a:pt x="10" y="82"/>
                      <a:pt x="24" y="86"/>
                    </a:cubicBezTo>
                    <a:cubicBezTo>
                      <a:pt x="24" y="181"/>
                      <a:pt x="24" y="181"/>
                      <a:pt x="24" y="181"/>
                    </a:cubicBezTo>
                    <a:lnTo>
                      <a:pt x="41" y="1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5" name="Freeform 154"/>
              <p:cNvSpPr>
                <a:spLocks noEditPoints="1"/>
              </p:cNvSpPr>
              <p:nvPr/>
            </p:nvSpPr>
            <p:spPr bwMode="auto">
              <a:xfrm>
                <a:off x="-3724275" y="806450"/>
                <a:ext cx="581025" cy="147638"/>
              </a:xfrm>
              <a:custGeom>
                <a:avLst/>
                <a:gdLst>
                  <a:gd name="T0" fmla="*/ 182 w 366"/>
                  <a:gd name="T1" fmla="*/ 76 h 93"/>
                  <a:gd name="T2" fmla="*/ 314 w 366"/>
                  <a:gd name="T3" fmla="*/ 76 h 93"/>
                  <a:gd name="T4" fmla="*/ 324 w 366"/>
                  <a:gd name="T5" fmla="*/ 93 h 93"/>
                  <a:gd name="T6" fmla="*/ 366 w 366"/>
                  <a:gd name="T7" fmla="*/ 93 h 93"/>
                  <a:gd name="T8" fmla="*/ 298 w 366"/>
                  <a:gd name="T9" fmla="*/ 0 h 93"/>
                  <a:gd name="T10" fmla="*/ 255 w 366"/>
                  <a:gd name="T11" fmla="*/ 0 h 93"/>
                  <a:gd name="T12" fmla="*/ 265 w 366"/>
                  <a:gd name="T13" fmla="*/ 12 h 93"/>
                  <a:gd name="T14" fmla="*/ 182 w 366"/>
                  <a:gd name="T15" fmla="*/ 12 h 93"/>
                  <a:gd name="T16" fmla="*/ 182 w 366"/>
                  <a:gd name="T17" fmla="*/ 36 h 93"/>
                  <a:gd name="T18" fmla="*/ 284 w 366"/>
                  <a:gd name="T19" fmla="*/ 36 h 93"/>
                  <a:gd name="T20" fmla="*/ 295 w 366"/>
                  <a:gd name="T21" fmla="*/ 52 h 93"/>
                  <a:gd name="T22" fmla="*/ 182 w 366"/>
                  <a:gd name="T23" fmla="*/ 52 h 93"/>
                  <a:gd name="T24" fmla="*/ 182 w 366"/>
                  <a:gd name="T25" fmla="*/ 76 h 93"/>
                  <a:gd name="T26" fmla="*/ 52 w 366"/>
                  <a:gd name="T27" fmla="*/ 76 h 93"/>
                  <a:gd name="T28" fmla="*/ 182 w 366"/>
                  <a:gd name="T29" fmla="*/ 76 h 93"/>
                  <a:gd name="T30" fmla="*/ 182 w 366"/>
                  <a:gd name="T31" fmla="*/ 52 h 93"/>
                  <a:gd name="T32" fmla="*/ 71 w 366"/>
                  <a:gd name="T33" fmla="*/ 52 h 93"/>
                  <a:gd name="T34" fmla="*/ 82 w 366"/>
                  <a:gd name="T35" fmla="*/ 36 h 93"/>
                  <a:gd name="T36" fmla="*/ 82 w 366"/>
                  <a:gd name="T37" fmla="*/ 36 h 93"/>
                  <a:gd name="T38" fmla="*/ 182 w 366"/>
                  <a:gd name="T39" fmla="*/ 36 h 93"/>
                  <a:gd name="T40" fmla="*/ 182 w 366"/>
                  <a:gd name="T41" fmla="*/ 12 h 93"/>
                  <a:gd name="T42" fmla="*/ 101 w 366"/>
                  <a:gd name="T43" fmla="*/ 12 h 93"/>
                  <a:gd name="T44" fmla="*/ 111 w 366"/>
                  <a:gd name="T45" fmla="*/ 0 h 93"/>
                  <a:gd name="T46" fmla="*/ 68 w 366"/>
                  <a:gd name="T47" fmla="*/ 0 h 93"/>
                  <a:gd name="T48" fmla="*/ 0 w 366"/>
                  <a:gd name="T49" fmla="*/ 93 h 93"/>
                  <a:gd name="T50" fmla="*/ 42 w 366"/>
                  <a:gd name="T51" fmla="*/ 93 h 93"/>
                  <a:gd name="T52" fmla="*/ 52 w 366"/>
                  <a:gd name="T53" fmla="*/ 7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6" h="93">
                    <a:moveTo>
                      <a:pt x="182" y="76"/>
                    </a:moveTo>
                    <a:lnTo>
                      <a:pt x="314" y="76"/>
                    </a:lnTo>
                    <a:lnTo>
                      <a:pt x="324" y="93"/>
                    </a:lnTo>
                    <a:lnTo>
                      <a:pt x="366" y="93"/>
                    </a:lnTo>
                    <a:lnTo>
                      <a:pt x="298" y="0"/>
                    </a:lnTo>
                    <a:lnTo>
                      <a:pt x="255" y="0"/>
                    </a:lnTo>
                    <a:lnTo>
                      <a:pt x="265" y="12"/>
                    </a:lnTo>
                    <a:lnTo>
                      <a:pt x="182" y="12"/>
                    </a:lnTo>
                    <a:lnTo>
                      <a:pt x="182" y="36"/>
                    </a:lnTo>
                    <a:lnTo>
                      <a:pt x="284" y="36"/>
                    </a:lnTo>
                    <a:lnTo>
                      <a:pt x="295" y="52"/>
                    </a:lnTo>
                    <a:lnTo>
                      <a:pt x="182" y="52"/>
                    </a:lnTo>
                    <a:lnTo>
                      <a:pt x="182" y="76"/>
                    </a:lnTo>
                    <a:close/>
                    <a:moveTo>
                      <a:pt x="52" y="76"/>
                    </a:moveTo>
                    <a:lnTo>
                      <a:pt x="182" y="76"/>
                    </a:lnTo>
                    <a:lnTo>
                      <a:pt x="182" y="52"/>
                    </a:lnTo>
                    <a:lnTo>
                      <a:pt x="71" y="52"/>
                    </a:lnTo>
                    <a:lnTo>
                      <a:pt x="82" y="36"/>
                    </a:lnTo>
                    <a:lnTo>
                      <a:pt x="82" y="36"/>
                    </a:lnTo>
                    <a:lnTo>
                      <a:pt x="182" y="36"/>
                    </a:lnTo>
                    <a:lnTo>
                      <a:pt x="182" y="12"/>
                    </a:lnTo>
                    <a:lnTo>
                      <a:pt x="101" y="12"/>
                    </a:lnTo>
                    <a:lnTo>
                      <a:pt x="111" y="0"/>
                    </a:lnTo>
                    <a:lnTo>
                      <a:pt x="68" y="0"/>
                    </a:lnTo>
                    <a:lnTo>
                      <a:pt x="0" y="93"/>
                    </a:lnTo>
                    <a:lnTo>
                      <a:pt x="42" y="93"/>
                    </a:lnTo>
                    <a:lnTo>
                      <a:pt x="52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6" name="Freeform 155"/>
              <p:cNvSpPr>
                <a:spLocks noEditPoints="1"/>
              </p:cNvSpPr>
              <p:nvPr/>
            </p:nvSpPr>
            <p:spPr bwMode="auto">
              <a:xfrm>
                <a:off x="-3694113" y="239712"/>
                <a:ext cx="533400" cy="549275"/>
              </a:xfrm>
              <a:custGeom>
                <a:avLst/>
                <a:gdLst>
                  <a:gd name="T0" fmla="*/ 281 w 336"/>
                  <a:gd name="T1" fmla="*/ 0 h 346"/>
                  <a:gd name="T2" fmla="*/ 310 w 336"/>
                  <a:gd name="T3" fmla="*/ 73 h 346"/>
                  <a:gd name="T4" fmla="*/ 310 w 336"/>
                  <a:gd name="T5" fmla="*/ 241 h 346"/>
                  <a:gd name="T6" fmla="*/ 281 w 336"/>
                  <a:gd name="T7" fmla="*/ 275 h 346"/>
                  <a:gd name="T8" fmla="*/ 310 w 336"/>
                  <a:gd name="T9" fmla="*/ 305 h 346"/>
                  <a:gd name="T10" fmla="*/ 281 w 336"/>
                  <a:gd name="T11" fmla="*/ 305 h 346"/>
                  <a:gd name="T12" fmla="*/ 336 w 336"/>
                  <a:gd name="T13" fmla="*/ 346 h 346"/>
                  <a:gd name="T14" fmla="*/ 336 w 336"/>
                  <a:gd name="T15" fmla="*/ 0 h 346"/>
                  <a:gd name="T16" fmla="*/ 168 w 336"/>
                  <a:gd name="T17" fmla="*/ 0 h 346"/>
                  <a:gd name="T18" fmla="*/ 267 w 336"/>
                  <a:gd name="T19" fmla="*/ 24 h 346"/>
                  <a:gd name="T20" fmla="*/ 168 w 336"/>
                  <a:gd name="T21" fmla="*/ 45 h 346"/>
                  <a:gd name="T22" fmla="*/ 281 w 336"/>
                  <a:gd name="T23" fmla="*/ 73 h 346"/>
                  <a:gd name="T24" fmla="*/ 281 w 336"/>
                  <a:gd name="T25" fmla="*/ 0 h 346"/>
                  <a:gd name="T26" fmla="*/ 281 w 336"/>
                  <a:gd name="T27" fmla="*/ 346 h 346"/>
                  <a:gd name="T28" fmla="*/ 250 w 336"/>
                  <a:gd name="T29" fmla="*/ 305 h 346"/>
                  <a:gd name="T30" fmla="*/ 281 w 336"/>
                  <a:gd name="T31" fmla="*/ 275 h 346"/>
                  <a:gd name="T32" fmla="*/ 168 w 336"/>
                  <a:gd name="T33" fmla="*/ 241 h 346"/>
                  <a:gd name="T34" fmla="*/ 168 w 336"/>
                  <a:gd name="T35" fmla="*/ 0 h 346"/>
                  <a:gd name="T36" fmla="*/ 56 w 336"/>
                  <a:gd name="T37" fmla="*/ 73 h 346"/>
                  <a:gd name="T38" fmla="*/ 168 w 336"/>
                  <a:gd name="T39" fmla="*/ 45 h 346"/>
                  <a:gd name="T40" fmla="*/ 71 w 336"/>
                  <a:gd name="T41" fmla="*/ 24 h 346"/>
                  <a:gd name="T42" fmla="*/ 168 w 336"/>
                  <a:gd name="T43" fmla="*/ 24 h 346"/>
                  <a:gd name="T44" fmla="*/ 168 w 336"/>
                  <a:gd name="T45" fmla="*/ 0 h 346"/>
                  <a:gd name="T46" fmla="*/ 168 w 336"/>
                  <a:gd name="T47" fmla="*/ 346 h 346"/>
                  <a:gd name="T48" fmla="*/ 56 w 336"/>
                  <a:gd name="T49" fmla="*/ 241 h 346"/>
                  <a:gd name="T50" fmla="*/ 85 w 336"/>
                  <a:gd name="T51" fmla="*/ 275 h 346"/>
                  <a:gd name="T52" fmla="*/ 85 w 336"/>
                  <a:gd name="T53" fmla="*/ 305 h 346"/>
                  <a:gd name="T54" fmla="*/ 56 w 336"/>
                  <a:gd name="T55" fmla="*/ 346 h 346"/>
                  <a:gd name="T56" fmla="*/ 0 w 336"/>
                  <a:gd name="T57" fmla="*/ 0 h 346"/>
                  <a:gd name="T58" fmla="*/ 56 w 336"/>
                  <a:gd name="T59" fmla="*/ 346 h 346"/>
                  <a:gd name="T60" fmla="*/ 26 w 336"/>
                  <a:gd name="T61" fmla="*/ 305 h 346"/>
                  <a:gd name="T62" fmla="*/ 56 w 336"/>
                  <a:gd name="T63" fmla="*/ 275 h 346"/>
                  <a:gd name="T64" fmla="*/ 26 w 336"/>
                  <a:gd name="T65" fmla="*/ 241 h 346"/>
                  <a:gd name="T66" fmla="*/ 56 w 336"/>
                  <a:gd name="T67" fmla="*/ 73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36" h="346">
                    <a:moveTo>
                      <a:pt x="336" y="0"/>
                    </a:moveTo>
                    <a:lnTo>
                      <a:pt x="281" y="0"/>
                    </a:lnTo>
                    <a:lnTo>
                      <a:pt x="281" y="73"/>
                    </a:lnTo>
                    <a:lnTo>
                      <a:pt x="310" y="73"/>
                    </a:lnTo>
                    <a:lnTo>
                      <a:pt x="310" y="241"/>
                    </a:lnTo>
                    <a:lnTo>
                      <a:pt x="310" y="241"/>
                    </a:lnTo>
                    <a:lnTo>
                      <a:pt x="281" y="241"/>
                    </a:lnTo>
                    <a:lnTo>
                      <a:pt x="281" y="275"/>
                    </a:lnTo>
                    <a:lnTo>
                      <a:pt x="310" y="275"/>
                    </a:lnTo>
                    <a:lnTo>
                      <a:pt x="310" y="305"/>
                    </a:lnTo>
                    <a:lnTo>
                      <a:pt x="310" y="305"/>
                    </a:lnTo>
                    <a:lnTo>
                      <a:pt x="281" y="305"/>
                    </a:lnTo>
                    <a:lnTo>
                      <a:pt x="281" y="346"/>
                    </a:lnTo>
                    <a:lnTo>
                      <a:pt x="336" y="346"/>
                    </a:lnTo>
                    <a:lnTo>
                      <a:pt x="336" y="0"/>
                    </a:lnTo>
                    <a:lnTo>
                      <a:pt x="336" y="0"/>
                    </a:lnTo>
                    <a:close/>
                    <a:moveTo>
                      <a:pt x="281" y="0"/>
                    </a:moveTo>
                    <a:lnTo>
                      <a:pt x="168" y="0"/>
                    </a:lnTo>
                    <a:lnTo>
                      <a:pt x="168" y="24"/>
                    </a:lnTo>
                    <a:lnTo>
                      <a:pt x="267" y="24"/>
                    </a:lnTo>
                    <a:lnTo>
                      <a:pt x="267" y="45"/>
                    </a:lnTo>
                    <a:lnTo>
                      <a:pt x="168" y="45"/>
                    </a:lnTo>
                    <a:lnTo>
                      <a:pt x="168" y="73"/>
                    </a:lnTo>
                    <a:lnTo>
                      <a:pt x="281" y="73"/>
                    </a:lnTo>
                    <a:lnTo>
                      <a:pt x="281" y="0"/>
                    </a:lnTo>
                    <a:lnTo>
                      <a:pt x="281" y="0"/>
                    </a:lnTo>
                    <a:close/>
                    <a:moveTo>
                      <a:pt x="168" y="346"/>
                    </a:moveTo>
                    <a:lnTo>
                      <a:pt x="281" y="346"/>
                    </a:lnTo>
                    <a:lnTo>
                      <a:pt x="281" y="305"/>
                    </a:lnTo>
                    <a:lnTo>
                      <a:pt x="250" y="305"/>
                    </a:lnTo>
                    <a:lnTo>
                      <a:pt x="250" y="275"/>
                    </a:lnTo>
                    <a:lnTo>
                      <a:pt x="281" y="275"/>
                    </a:lnTo>
                    <a:lnTo>
                      <a:pt x="281" y="241"/>
                    </a:lnTo>
                    <a:lnTo>
                      <a:pt x="168" y="241"/>
                    </a:lnTo>
                    <a:lnTo>
                      <a:pt x="168" y="346"/>
                    </a:lnTo>
                    <a:close/>
                    <a:moveTo>
                      <a:pt x="168" y="0"/>
                    </a:moveTo>
                    <a:lnTo>
                      <a:pt x="56" y="0"/>
                    </a:lnTo>
                    <a:lnTo>
                      <a:pt x="56" y="73"/>
                    </a:lnTo>
                    <a:lnTo>
                      <a:pt x="168" y="73"/>
                    </a:lnTo>
                    <a:lnTo>
                      <a:pt x="168" y="45"/>
                    </a:lnTo>
                    <a:lnTo>
                      <a:pt x="71" y="45"/>
                    </a:lnTo>
                    <a:lnTo>
                      <a:pt x="71" y="24"/>
                    </a:lnTo>
                    <a:lnTo>
                      <a:pt x="71" y="24"/>
                    </a:lnTo>
                    <a:lnTo>
                      <a:pt x="168" y="24"/>
                    </a:lnTo>
                    <a:lnTo>
                      <a:pt x="168" y="0"/>
                    </a:lnTo>
                    <a:lnTo>
                      <a:pt x="168" y="0"/>
                    </a:lnTo>
                    <a:close/>
                    <a:moveTo>
                      <a:pt x="56" y="346"/>
                    </a:moveTo>
                    <a:lnTo>
                      <a:pt x="168" y="346"/>
                    </a:lnTo>
                    <a:lnTo>
                      <a:pt x="168" y="241"/>
                    </a:lnTo>
                    <a:lnTo>
                      <a:pt x="56" y="241"/>
                    </a:lnTo>
                    <a:lnTo>
                      <a:pt x="56" y="275"/>
                    </a:lnTo>
                    <a:lnTo>
                      <a:pt x="85" y="275"/>
                    </a:lnTo>
                    <a:lnTo>
                      <a:pt x="85" y="305"/>
                    </a:lnTo>
                    <a:lnTo>
                      <a:pt x="85" y="305"/>
                    </a:lnTo>
                    <a:lnTo>
                      <a:pt x="56" y="305"/>
                    </a:lnTo>
                    <a:lnTo>
                      <a:pt x="56" y="346"/>
                    </a:lnTo>
                    <a:close/>
                    <a:moveTo>
                      <a:pt x="56" y="0"/>
                    </a:moveTo>
                    <a:lnTo>
                      <a:pt x="0" y="0"/>
                    </a:lnTo>
                    <a:lnTo>
                      <a:pt x="0" y="346"/>
                    </a:lnTo>
                    <a:lnTo>
                      <a:pt x="56" y="346"/>
                    </a:lnTo>
                    <a:lnTo>
                      <a:pt x="56" y="305"/>
                    </a:lnTo>
                    <a:lnTo>
                      <a:pt x="26" y="305"/>
                    </a:lnTo>
                    <a:lnTo>
                      <a:pt x="26" y="275"/>
                    </a:lnTo>
                    <a:lnTo>
                      <a:pt x="56" y="275"/>
                    </a:lnTo>
                    <a:lnTo>
                      <a:pt x="56" y="241"/>
                    </a:lnTo>
                    <a:lnTo>
                      <a:pt x="26" y="241"/>
                    </a:lnTo>
                    <a:lnTo>
                      <a:pt x="26" y="73"/>
                    </a:lnTo>
                    <a:lnTo>
                      <a:pt x="56" y="73"/>
                    </a:lnTo>
                    <a:lnTo>
                      <a:pt x="5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7" name="Rectangle 156"/>
              <p:cNvSpPr>
                <a:spLocks noChangeArrowheads="1"/>
              </p:cNvSpPr>
              <p:nvPr/>
            </p:nvSpPr>
            <p:spPr bwMode="auto">
              <a:xfrm>
                <a:off x="-2574925" y="4899025"/>
                <a:ext cx="558800" cy="650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8" name="Freeform 157"/>
              <p:cNvSpPr>
                <a:spLocks noEditPoints="1"/>
              </p:cNvSpPr>
              <p:nvPr/>
            </p:nvSpPr>
            <p:spPr bwMode="auto">
              <a:xfrm>
                <a:off x="-2574925" y="5030788"/>
                <a:ext cx="558800" cy="225425"/>
              </a:xfrm>
              <a:custGeom>
                <a:avLst/>
                <a:gdLst>
                  <a:gd name="T0" fmla="*/ 298 w 352"/>
                  <a:gd name="T1" fmla="*/ 142 h 142"/>
                  <a:gd name="T2" fmla="*/ 352 w 352"/>
                  <a:gd name="T3" fmla="*/ 142 h 142"/>
                  <a:gd name="T4" fmla="*/ 352 w 352"/>
                  <a:gd name="T5" fmla="*/ 0 h 142"/>
                  <a:gd name="T6" fmla="*/ 298 w 352"/>
                  <a:gd name="T7" fmla="*/ 0 h 142"/>
                  <a:gd name="T8" fmla="*/ 298 w 352"/>
                  <a:gd name="T9" fmla="*/ 69 h 142"/>
                  <a:gd name="T10" fmla="*/ 298 w 352"/>
                  <a:gd name="T11" fmla="*/ 69 h 142"/>
                  <a:gd name="T12" fmla="*/ 324 w 352"/>
                  <a:gd name="T13" fmla="*/ 95 h 142"/>
                  <a:gd name="T14" fmla="*/ 298 w 352"/>
                  <a:gd name="T15" fmla="*/ 121 h 142"/>
                  <a:gd name="T16" fmla="*/ 298 w 352"/>
                  <a:gd name="T17" fmla="*/ 142 h 142"/>
                  <a:gd name="T18" fmla="*/ 0 w 352"/>
                  <a:gd name="T19" fmla="*/ 142 h 142"/>
                  <a:gd name="T20" fmla="*/ 298 w 352"/>
                  <a:gd name="T21" fmla="*/ 142 h 142"/>
                  <a:gd name="T22" fmla="*/ 298 w 352"/>
                  <a:gd name="T23" fmla="*/ 121 h 142"/>
                  <a:gd name="T24" fmla="*/ 272 w 352"/>
                  <a:gd name="T25" fmla="*/ 95 h 142"/>
                  <a:gd name="T26" fmla="*/ 298 w 352"/>
                  <a:gd name="T27" fmla="*/ 69 h 142"/>
                  <a:gd name="T28" fmla="*/ 298 w 352"/>
                  <a:gd name="T29" fmla="*/ 0 h 142"/>
                  <a:gd name="T30" fmla="*/ 0 w 352"/>
                  <a:gd name="T31" fmla="*/ 0 h 142"/>
                  <a:gd name="T32" fmla="*/ 0 w 352"/>
                  <a:gd name="T33" fmla="*/ 142 h 142"/>
                  <a:gd name="T34" fmla="*/ 0 w 352"/>
                  <a:gd name="T35" fmla="*/ 142 h 142"/>
                  <a:gd name="T36" fmla="*/ 298 w 352"/>
                  <a:gd name="T37" fmla="*/ 69 h 142"/>
                  <a:gd name="T38" fmla="*/ 298 w 352"/>
                  <a:gd name="T39" fmla="*/ 69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52" h="142">
                    <a:moveTo>
                      <a:pt x="298" y="142"/>
                    </a:moveTo>
                    <a:lnTo>
                      <a:pt x="352" y="142"/>
                    </a:lnTo>
                    <a:lnTo>
                      <a:pt x="352" y="0"/>
                    </a:lnTo>
                    <a:lnTo>
                      <a:pt x="298" y="0"/>
                    </a:lnTo>
                    <a:lnTo>
                      <a:pt x="298" y="69"/>
                    </a:lnTo>
                    <a:lnTo>
                      <a:pt x="298" y="69"/>
                    </a:lnTo>
                    <a:lnTo>
                      <a:pt x="324" y="95"/>
                    </a:lnTo>
                    <a:lnTo>
                      <a:pt x="298" y="121"/>
                    </a:lnTo>
                    <a:lnTo>
                      <a:pt x="298" y="142"/>
                    </a:lnTo>
                    <a:close/>
                    <a:moveTo>
                      <a:pt x="0" y="142"/>
                    </a:moveTo>
                    <a:lnTo>
                      <a:pt x="298" y="142"/>
                    </a:lnTo>
                    <a:lnTo>
                      <a:pt x="298" y="121"/>
                    </a:lnTo>
                    <a:lnTo>
                      <a:pt x="272" y="95"/>
                    </a:lnTo>
                    <a:lnTo>
                      <a:pt x="298" y="69"/>
                    </a:lnTo>
                    <a:lnTo>
                      <a:pt x="298" y="0"/>
                    </a:lnTo>
                    <a:lnTo>
                      <a:pt x="0" y="0"/>
                    </a:lnTo>
                    <a:lnTo>
                      <a:pt x="0" y="142"/>
                    </a:lnTo>
                    <a:lnTo>
                      <a:pt x="0" y="142"/>
                    </a:lnTo>
                    <a:close/>
                    <a:moveTo>
                      <a:pt x="298" y="69"/>
                    </a:moveTo>
                    <a:lnTo>
                      <a:pt x="298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9" name="Freeform 158"/>
              <p:cNvSpPr>
                <a:spLocks noEditPoints="1"/>
              </p:cNvSpPr>
              <p:nvPr/>
            </p:nvSpPr>
            <p:spPr bwMode="auto">
              <a:xfrm>
                <a:off x="-2574925" y="5030788"/>
                <a:ext cx="558800" cy="225425"/>
              </a:xfrm>
              <a:custGeom>
                <a:avLst/>
                <a:gdLst>
                  <a:gd name="T0" fmla="*/ 298 w 352"/>
                  <a:gd name="T1" fmla="*/ 142 h 142"/>
                  <a:gd name="T2" fmla="*/ 352 w 352"/>
                  <a:gd name="T3" fmla="*/ 142 h 142"/>
                  <a:gd name="T4" fmla="*/ 352 w 352"/>
                  <a:gd name="T5" fmla="*/ 0 h 142"/>
                  <a:gd name="T6" fmla="*/ 298 w 352"/>
                  <a:gd name="T7" fmla="*/ 0 h 142"/>
                  <a:gd name="T8" fmla="*/ 298 w 352"/>
                  <a:gd name="T9" fmla="*/ 69 h 142"/>
                  <a:gd name="T10" fmla="*/ 298 w 352"/>
                  <a:gd name="T11" fmla="*/ 69 h 142"/>
                  <a:gd name="T12" fmla="*/ 324 w 352"/>
                  <a:gd name="T13" fmla="*/ 95 h 142"/>
                  <a:gd name="T14" fmla="*/ 298 w 352"/>
                  <a:gd name="T15" fmla="*/ 121 h 142"/>
                  <a:gd name="T16" fmla="*/ 298 w 352"/>
                  <a:gd name="T17" fmla="*/ 142 h 142"/>
                  <a:gd name="T18" fmla="*/ 0 w 352"/>
                  <a:gd name="T19" fmla="*/ 142 h 142"/>
                  <a:gd name="T20" fmla="*/ 298 w 352"/>
                  <a:gd name="T21" fmla="*/ 142 h 142"/>
                  <a:gd name="T22" fmla="*/ 298 w 352"/>
                  <a:gd name="T23" fmla="*/ 121 h 142"/>
                  <a:gd name="T24" fmla="*/ 272 w 352"/>
                  <a:gd name="T25" fmla="*/ 95 h 142"/>
                  <a:gd name="T26" fmla="*/ 298 w 352"/>
                  <a:gd name="T27" fmla="*/ 69 h 142"/>
                  <a:gd name="T28" fmla="*/ 298 w 352"/>
                  <a:gd name="T29" fmla="*/ 0 h 142"/>
                  <a:gd name="T30" fmla="*/ 0 w 352"/>
                  <a:gd name="T31" fmla="*/ 0 h 142"/>
                  <a:gd name="T32" fmla="*/ 0 w 352"/>
                  <a:gd name="T33" fmla="*/ 142 h 142"/>
                  <a:gd name="T34" fmla="*/ 0 w 352"/>
                  <a:gd name="T35" fmla="*/ 142 h 142"/>
                  <a:gd name="T36" fmla="*/ 298 w 352"/>
                  <a:gd name="T37" fmla="*/ 69 h 142"/>
                  <a:gd name="T38" fmla="*/ 298 w 352"/>
                  <a:gd name="T39" fmla="*/ 69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52" h="142">
                    <a:moveTo>
                      <a:pt x="298" y="142"/>
                    </a:moveTo>
                    <a:lnTo>
                      <a:pt x="352" y="142"/>
                    </a:lnTo>
                    <a:lnTo>
                      <a:pt x="352" y="0"/>
                    </a:lnTo>
                    <a:lnTo>
                      <a:pt x="298" y="0"/>
                    </a:lnTo>
                    <a:lnTo>
                      <a:pt x="298" y="69"/>
                    </a:lnTo>
                    <a:lnTo>
                      <a:pt x="298" y="69"/>
                    </a:lnTo>
                    <a:lnTo>
                      <a:pt x="324" y="95"/>
                    </a:lnTo>
                    <a:lnTo>
                      <a:pt x="298" y="121"/>
                    </a:lnTo>
                    <a:lnTo>
                      <a:pt x="298" y="142"/>
                    </a:lnTo>
                    <a:moveTo>
                      <a:pt x="0" y="142"/>
                    </a:moveTo>
                    <a:lnTo>
                      <a:pt x="298" y="142"/>
                    </a:lnTo>
                    <a:lnTo>
                      <a:pt x="298" y="121"/>
                    </a:lnTo>
                    <a:lnTo>
                      <a:pt x="272" y="95"/>
                    </a:lnTo>
                    <a:lnTo>
                      <a:pt x="298" y="69"/>
                    </a:lnTo>
                    <a:lnTo>
                      <a:pt x="298" y="0"/>
                    </a:lnTo>
                    <a:lnTo>
                      <a:pt x="0" y="0"/>
                    </a:lnTo>
                    <a:lnTo>
                      <a:pt x="0" y="142"/>
                    </a:lnTo>
                    <a:lnTo>
                      <a:pt x="0" y="142"/>
                    </a:lnTo>
                    <a:moveTo>
                      <a:pt x="298" y="69"/>
                    </a:moveTo>
                    <a:lnTo>
                      <a:pt x="298" y="6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0" name="Freeform 159"/>
              <p:cNvSpPr>
                <a:spLocks noEditPoints="1"/>
              </p:cNvSpPr>
              <p:nvPr/>
            </p:nvSpPr>
            <p:spPr bwMode="auto">
              <a:xfrm>
                <a:off x="-3187700" y="7847013"/>
                <a:ext cx="525463" cy="327025"/>
              </a:xfrm>
              <a:custGeom>
                <a:avLst/>
                <a:gdLst>
                  <a:gd name="T0" fmla="*/ 260 w 331"/>
                  <a:gd name="T1" fmla="*/ 206 h 206"/>
                  <a:gd name="T2" fmla="*/ 331 w 331"/>
                  <a:gd name="T3" fmla="*/ 206 h 206"/>
                  <a:gd name="T4" fmla="*/ 331 w 331"/>
                  <a:gd name="T5" fmla="*/ 114 h 206"/>
                  <a:gd name="T6" fmla="*/ 291 w 331"/>
                  <a:gd name="T7" fmla="*/ 114 h 206"/>
                  <a:gd name="T8" fmla="*/ 291 w 331"/>
                  <a:gd name="T9" fmla="*/ 0 h 206"/>
                  <a:gd name="T10" fmla="*/ 260 w 331"/>
                  <a:gd name="T11" fmla="*/ 0 h 206"/>
                  <a:gd name="T12" fmla="*/ 260 w 331"/>
                  <a:gd name="T13" fmla="*/ 144 h 206"/>
                  <a:gd name="T14" fmla="*/ 289 w 331"/>
                  <a:gd name="T15" fmla="*/ 144 h 206"/>
                  <a:gd name="T16" fmla="*/ 289 w 331"/>
                  <a:gd name="T17" fmla="*/ 185 h 206"/>
                  <a:gd name="T18" fmla="*/ 289 w 331"/>
                  <a:gd name="T19" fmla="*/ 185 h 206"/>
                  <a:gd name="T20" fmla="*/ 260 w 331"/>
                  <a:gd name="T21" fmla="*/ 185 h 206"/>
                  <a:gd name="T22" fmla="*/ 260 w 331"/>
                  <a:gd name="T23" fmla="*/ 206 h 206"/>
                  <a:gd name="T24" fmla="*/ 215 w 331"/>
                  <a:gd name="T25" fmla="*/ 0 h 206"/>
                  <a:gd name="T26" fmla="*/ 215 w 331"/>
                  <a:gd name="T27" fmla="*/ 114 h 206"/>
                  <a:gd name="T28" fmla="*/ 166 w 331"/>
                  <a:gd name="T29" fmla="*/ 114 h 206"/>
                  <a:gd name="T30" fmla="*/ 166 w 331"/>
                  <a:gd name="T31" fmla="*/ 144 h 206"/>
                  <a:gd name="T32" fmla="*/ 194 w 331"/>
                  <a:gd name="T33" fmla="*/ 144 h 206"/>
                  <a:gd name="T34" fmla="*/ 194 w 331"/>
                  <a:gd name="T35" fmla="*/ 185 h 206"/>
                  <a:gd name="T36" fmla="*/ 194 w 331"/>
                  <a:gd name="T37" fmla="*/ 185 h 206"/>
                  <a:gd name="T38" fmla="*/ 166 w 331"/>
                  <a:gd name="T39" fmla="*/ 185 h 206"/>
                  <a:gd name="T40" fmla="*/ 166 w 331"/>
                  <a:gd name="T41" fmla="*/ 206 h 206"/>
                  <a:gd name="T42" fmla="*/ 260 w 331"/>
                  <a:gd name="T43" fmla="*/ 206 h 206"/>
                  <a:gd name="T44" fmla="*/ 260 w 331"/>
                  <a:gd name="T45" fmla="*/ 185 h 206"/>
                  <a:gd name="T46" fmla="*/ 232 w 331"/>
                  <a:gd name="T47" fmla="*/ 185 h 206"/>
                  <a:gd name="T48" fmla="*/ 232 w 331"/>
                  <a:gd name="T49" fmla="*/ 144 h 206"/>
                  <a:gd name="T50" fmla="*/ 260 w 331"/>
                  <a:gd name="T51" fmla="*/ 144 h 206"/>
                  <a:gd name="T52" fmla="*/ 260 w 331"/>
                  <a:gd name="T53" fmla="*/ 0 h 206"/>
                  <a:gd name="T54" fmla="*/ 215 w 331"/>
                  <a:gd name="T55" fmla="*/ 0 h 206"/>
                  <a:gd name="T56" fmla="*/ 166 w 331"/>
                  <a:gd name="T57" fmla="*/ 114 h 206"/>
                  <a:gd name="T58" fmla="*/ 71 w 331"/>
                  <a:gd name="T59" fmla="*/ 114 h 206"/>
                  <a:gd name="T60" fmla="*/ 71 w 331"/>
                  <a:gd name="T61" fmla="*/ 144 h 206"/>
                  <a:gd name="T62" fmla="*/ 99 w 331"/>
                  <a:gd name="T63" fmla="*/ 144 h 206"/>
                  <a:gd name="T64" fmla="*/ 99 w 331"/>
                  <a:gd name="T65" fmla="*/ 185 h 206"/>
                  <a:gd name="T66" fmla="*/ 99 w 331"/>
                  <a:gd name="T67" fmla="*/ 185 h 206"/>
                  <a:gd name="T68" fmla="*/ 71 w 331"/>
                  <a:gd name="T69" fmla="*/ 185 h 206"/>
                  <a:gd name="T70" fmla="*/ 71 w 331"/>
                  <a:gd name="T71" fmla="*/ 206 h 206"/>
                  <a:gd name="T72" fmla="*/ 166 w 331"/>
                  <a:gd name="T73" fmla="*/ 206 h 206"/>
                  <a:gd name="T74" fmla="*/ 166 w 331"/>
                  <a:gd name="T75" fmla="*/ 185 h 206"/>
                  <a:gd name="T76" fmla="*/ 137 w 331"/>
                  <a:gd name="T77" fmla="*/ 185 h 206"/>
                  <a:gd name="T78" fmla="*/ 137 w 331"/>
                  <a:gd name="T79" fmla="*/ 144 h 206"/>
                  <a:gd name="T80" fmla="*/ 166 w 331"/>
                  <a:gd name="T81" fmla="*/ 144 h 206"/>
                  <a:gd name="T82" fmla="*/ 166 w 331"/>
                  <a:gd name="T83" fmla="*/ 114 h 206"/>
                  <a:gd name="T84" fmla="*/ 71 w 331"/>
                  <a:gd name="T85" fmla="*/ 114 h 206"/>
                  <a:gd name="T86" fmla="*/ 0 w 331"/>
                  <a:gd name="T87" fmla="*/ 114 h 206"/>
                  <a:gd name="T88" fmla="*/ 0 w 331"/>
                  <a:gd name="T89" fmla="*/ 206 h 206"/>
                  <a:gd name="T90" fmla="*/ 71 w 331"/>
                  <a:gd name="T91" fmla="*/ 206 h 206"/>
                  <a:gd name="T92" fmla="*/ 71 w 331"/>
                  <a:gd name="T93" fmla="*/ 185 h 206"/>
                  <a:gd name="T94" fmla="*/ 43 w 331"/>
                  <a:gd name="T95" fmla="*/ 185 h 206"/>
                  <a:gd name="T96" fmla="*/ 43 w 331"/>
                  <a:gd name="T97" fmla="*/ 144 h 206"/>
                  <a:gd name="T98" fmla="*/ 71 w 331"/>
                  <a:gd name="T99" fmla="*/ 144 h 206"/>
                  <a:gd name="T100" fmla="*/ 71 w 331"/>
                  <a:gd name="T101" fmla="*/ 114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31" h="206">
                    <a:moveTo>
                      <a:pt x="260" y="206"/>
                    </a:moveTo>
                    <a:lnTo>
                      <a:pt x="331" y="206"/>
                    </a:lnTo>
                    <a:lnTo>
                      <a:pt x="331" y="114"/>
                    </a:lnTo>
                    <a:lnTo>
                      <a:pt x="291" y="114"/>
                    </a:lnTo>
                    <a:lnTo>
                      <a:pt x="291" y="0"/>
                    </a:lnTo>
                    <a:lnTo>
                      <a:pt x="260" y="0"/>
                    </a:lnTo>
                    <a:lnTo>
                      <a:pt x="260" y="144"/>
                    </a:lnTo>
                    <a:lnTo>
                      <a:pt x="289" y="144"/>
                    </a:lnTo>
                    <a:lnTo>
                      <a:pt x="289" y="185"/>
                    </a:lnTo>
                    <a:lnTo>
                      <a:pt x="289" y="185"/>
                    </a:lnTo>
                    <a:lnTo>
                      <a:pt x="260" y="185"/>
                    </a:lnTo>
                    <a:lnTo>
                      <a:pt x="260" y="206"/>
                    </a:lnTo>
                    <a:close/>
                    <a:moveTo>
                      <a:pt x="215" y="0"/>
                    </a:moveTo>
                    <a:lnTo>
                      <a:pt x="215" y="114"/>
                    </a:lnTo>
                    <a:lnTo>
                      <a:pt x="166" y="114"/>
                    </a:lnTo>
                    <a:lnTo>
                      <a:pt x="166" y="144"/>
                    </a:lnTo>
                    <a:lnTo>
                      <a:pt x="194" y="144"/>
                    </a:lnTo>
                    <a:lnTo>
                      <a:pt x="194" y="185"/>
                    </a:lnTo>
                    <a:lnTo>
                      <a:pt x="194" y="185"/>
                    </a:lnTo>
                    <a:lnTo>
                      <a:pt x="166" y="185"/>
                    </a:lnTo>
                    <a:lnTo>
                      <a:pt x="166" y="206"/>
                    </a:lnTo>
                    <a:lnTo>
                      <a:pt x="260" y="206"/>
                    </a:lnTo>
                    <a:lnTo>
                      <a:pt x="260" y="185"/>
                    </a:lnTo>
                    <a:lnTo>
                      <a:pt x="232" y="185"/>
                    </a:lnTo>
                    <a:lnTo>
                      <a:pt x="232" y="144"/>
                    </a:lnTo>
                    <a:lnTo>
                      <a:pt x="260" y="144"/>
                    </a:lnTo>
                    <a:lnTo>
                      <a:pt x="260" y="0"/>
                    </a:lnTo>
                    <a:lnTo>
                      <a:pt x="215" y="0"/>
                    </a:lnTo>
                    <a:close/>
                    <a:moveTo>
                      <a:pt x="166" y="114"/>
                    </a:moveTo>
                    <a:lnTo>
                      <a:pt x="71" y="114"/>
                    </a:lnTo>
                    <a:lnTo>
                      <a:pt x="71" y="144"/>
                    </a:lnTo>
                    <a:lnTo>
                      <a:pt x="99" y="144"/>
                    </a:lnTo>
                    <a:lnTo>
                      <a:pt x="99" y="185"/>
                    </a:lnTo>
                    <a:lnTo>
                      <a:pt x="99" y="185"/>
                    </a:lnTo>
                    <a:lnTo>
                      <a:pt x="71" y="185"/>
                    </a:lnTo>
                    <a:lnTo>
                      <a:pt x="71" y="206"/>
                    </a:lnTo>
                    <a:lnTo>
                      <a:pt x="166" y="206"/>
                    </a:lnTo>
                    <a:lnTo>
                      <a:pt x="166" y="185"/>
                    </a:lnTo>
                    <a:lnTo>
                      <a:pt x="137" y="185"/>
                    </a:lnTo>
                    <a:lnTo>
                      <a:pt x="137" y="144"/>
                    </a:lnTo>
                    <a:lnTo>
                      <a:pt x="166" y="144"/>
                    </a:lnTo>
                    <a:lnTo>
                      <a:pt x="166" y="114"/>
                    </a:lnTo>
                    <a:close/>
                    <a:moveTo>
                      <a:pt x="71" y="114"/>
                    </a:moveTo>
                    <a:lnTo>
                      <a:pt x="0" y="114"/>
                    </a:lnTo>
                    <a:lnTo>
                      <a:pt x="0" y="206"/>
                    </a:lnTo>
                    <a:lnTo>
                      <a:pt x="71" y="206"/>
                    </a:lnTo>
                    <a:lnTo>
                      <a:pt x="71" y="185"/>
                    </a:lnTo>
                    <a:lnTo>
                      <a:pt x="43" y="185"/>
                    </a:lnTo>
                    <a:lnTo>
                      <a:pt x="43" y="144"/>
                    </a:lnTo>
                    <a:lnTo>
                      <a:pt x="71" y="144"/>
                    </a:lnTo>
                    <a:lnTo>
                      <a:pt x="71" y="1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1" name="Freeform 160"/>
              <p:cNvSpPr>
                <a:spLocks/>
              </p:cNvSpPr>
              <p:nvPr/>
            </p:nvSpPr>
            <p:spPr bwMode="auto">
              <a:xfrm>
                <a:off x="-3311525" y="8193088"/>
                <a:ext cx="709613" cy="228600"/>
              </a:xfrm>
              <a:custGeom>
                <a:avLst/>
                <a:gdLst>
                  <a:gd name="T0" fmla="*/ 431 w 447"/>
                  <a:gd name="T1" fmla="*/ 144 h 144"/>
                  <a:gd name="T2" fmla="*/ 447 w 447"/>
                  <a:gd name="T3" fmla="*/ 0 h 144"/>
                  <a:gd name="T4" fmla="*/ 0 w 447"/>
                  <a:gd name="T5" fmla="*/ 0 h 144"/>
                  <a:gd name="T6" fmla="*/ 50 w 447"/>
                  <a:gd name="T7" fmla="*/ 144 h 144"/>
                  <a:gd name="T8" fmla="*/ 431 w 447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144">
                    <a:moveTo>
                      <a:pt x="431" y="144"/>
                    </a:moveTo>
                    <a:lnTo>
                      <a:pt x="447" y="0"/>
                    </a:lnTo>
                    <a:lnTo>
                      <a:pt x="0" y="0"/>
                    </a:lnTo>
                    <a:lnTo>
                      <a:pt x="50" y="144"/>
                    </a:lnTo>
                    <a:lnTo>
                      <a:pt x="431" y="1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2" name="Oval 161"/>
              <p:cNvSpPr>
                <a:spLocks noChangeArrowheads="1"/>
              </p:cNvSpPr>
              <p:nvPr/>
            </p:nvSpPr>
            <p:spPr bwMode="auto">
              <a:xfrm>
                <a:off x="-4468813" y="1171575"/>
                <a:ext cx="153988" cy="15398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3" name="Freeform 162"/>
              <p:cNvSpPr>
                <a:spLocks/>
              </p:cNvSpPr>
              <p:nvPr/>
            </p:nvSpPr>
            <p:spPr bwMode="auto">
              <a:xfrm>
                <a:off x="-4867275" y="1314449"/>
                <a:ext cx="725488" cy="561974"/>
              </a:xfrm>
              <a:custGeom>
                <a:avLst/>
                <a:gdLst>
                  <a:gd name="T0" fmla="*/ 367 w 457"/>
                  <a:gd name="T1" fmla="*/ 73 h 354"/>
                  <a:gd name="T2" fmla="*/ 315 w 457"/>
                  <a:gd name="T3" fmla="*/ 33 h 354"/>
                  <a:gd name="T4" fmla="*/ 230 w 457"/>
                  <a:gd name="T5" fmla="*/ 0 h 354"/>
                  <a:gd name="T6" fmla="*/ 126 w 457"/>
                  <a:gd name="T7" fmla="*/ 0 h 354"/>
                  <a:gd name="T8" fmla="*/ 74 w 457"/>
                  <a:gd name="T9" fmla="*/ 113 h 354"/>
                  <a:gd name="T10" fmla="*/ 62 w 457"/>
                  <a:gd name="T11" fmla="*/ 108 h 354"/>
                  <a:gd name="T12" fmla="*/ 55 w 457"/>
                  <a:gd name="T13" fmla="*/ 120 h 354"/>
                  <a:gd name="T14" fmla="*/ 55 w 457"/>
                  <a:gd name="T15" fmla="*/ 125 h 354"/>
                  <a:gd name="T16" fmla="*/ 52 w 457"/>
                  <a:gd name="T17" fmla="*/ 130 h 354"/>
                  <a:gd name="T18" fmla="*/ 36 w 457"/>
                  <a:gd name="T19" fmla="*/ 125 h 354"/>
                  <a:gd name="T20" fmla="*/ 0 w 457"/>
                  <a:gd name="T21" fmla="*/ 210 h 354"/>
                  <a:gd name="T22" fmla="*/ 83 w 457"/>
                  <a:gd name="T23" fmla="*/ 246 h 354"/>
                  <a:gd name="T24" fmla="*/ 90 w 457"/>
                  <a:gd name="T25" fmla="*/ 250 h 354"/>
                  <a:gd name="T26" fmla="*/ 93 w 457"/>
                  <a:gd name="T27" fmla="*/ 246 h 354"/>
                  <a:gd name="T28" fmla="*/ 128 w 457"/>
                  <a:gd name="T29" fmla="*/ 163 h 354"/>
                  <a:gd name="T30" fmla="*/ 112 w 457"/>
                  <a:gd name="T31" fmla="*/ 156 h 354"/>
                  <a:gd name="T32" fmla="*/ 114 w 457"/>
                  <a:gd name="T33" fmla="*/ 151 h 354"/>
                  <a:gd name="T34" fmla="*/ 116 w 457"/>
                  <a:gd name="T35" fmla="*/ 146 h 354"/>
                  <a:gd name="T36" fmla="*/ 121 w 457"/>
                  <a:gd name="T37" fmla="*/ 134 h 354"/>
                  <a:gd name="T38" fmla="*/ 107 w 457"/>
                  <a:gd name="T39" fmla="*/ 127 h 354"/>
                  <a:gd name="T40" fmla="*/ 147 w 457"/>
                  <a:gd name="T41" fmla="*/ 35 h 354"/>
                  <a:gd name="T42" fmla="*/ 218 w 457"/>
                  <a:gd name="T43" fmla="*/ 35 h 354"/>
                  <a:gd name="T44" fmla="*/ 171 w 457"/>
                  <a:gd name="T45" fmla="*/ 168 h 354"/>
                  <a:gd name="T46" fmla="*/ 159 w 457"/>
                  <a:gd name="T47" fmla="*/ 241 h 354"/>
                  <a:gd name="T48" fmla="*/ 138 w 457"/>
                  <a:gd name="T49" fmla="*/ 243 h 354"/>
                  <a:gd name="T50" fmla="*/ 128 w 457"/>
                  <a:gd name="T51" fmla="*/ 265 h 354"/>
                  <a:gd name="T52" fmla="*/ 123 w 457"/>
                  <a:gd name="T53" fmla="*/ 274 h 354"/>
                  <a:gd name="T54" fmla="*/ 114 w 457"/>
                  <a:gd name="T55" fmla="*/ 269 h 354"/>
                  <a:gd name="T56" fmla="*/ 62 w 457"/>
                  <a:gd name="T57" fmla="*/ 248 h 354"/>
                  <a:gd name="T58" fmla="*/ 52 w 457"/>
                  <a:gd name="T59" fmla="*/ 248 h 354"/>
                  <a:gd name="T60" fmla="*/ 57 w 457"/>
                  <a:gd name="T61" fmla="*/ 295 h 354"/>
                  <a:gd name="T62" fmla="*/ 199 w 457"/>
                  <a:gd name="T63" fmla="*/ 286 h 354"/>
                  <a:gd name="T64" fmla="*/ 213 w 457"/>
                  <a:gd name="T65" fmla="*/ 198 h 354"/>
                  <a:gd name="T66" fmla="*/ 218 w 457"/>
                  <a:gd name="T67" fmla="*/ 201 h 354"/>
                  <a:gd name="T68" fmla="*/ 272 w 457"/>
                  <a:gd name="T69" fmla="*/ 243 h 354"/>
                  <a:gd name="T70" fmla="*/ 280 w 457"/>
                  <a:gd name="T71" fmla="*/ 354 h 354"/>
                  <a:gd name="T72" fmla="*/ 327 w 457"/>
                  <a:gd name="T73" fmla="*/ 352 h 354"/>
                  <a:gd name="T74" fmla="*/ 320 w 457"/>
                  <a:gd name="T75" fmla="*/ 217 h 354"/>
                  <a:gd name="T76" fmla="*/ 251 w 457"/>
                  <a:gd name="T77" fmla="*/ 168 h 354"/>
                  <a:gd name="T78" fmla="*/ 301 w 457"/>
                  <a:gd name="T79" fmla="*/ 66 h 354"/>
                  <a:gd name="T80" fmla="*/ 367 w 457"/>
                  <a:gd name="T81" fmla="*/ 118 h 354"/>
                  <a:gd name="T82" fmla="*/ 457 w 457"/>
                  <a:gd name="T83" fmla="*/ 42 h 354"/>
                  <a:gd name="T84" fmla="*/ 433 w 457"/>
                  <a:gd name="T85" fmla="*/ 14 h 354"/>
                  <a:gd name="T86" fmla="*/ 367 w 457"/>
                  <a:gd name="T87" fmla="*/ 73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57" h="354">
                    <a:moveTo>
                      <a:pt x="367" y="73"/>
                    </a:moveTo>
                    <a:lnTo>
                      <a:pt x="315" y="33"/>
                    </a:lnTo>
                    <a:lnTo>
                      <a:pt x="230" y="0"/>
                    </a:lnTo>
                    <a:lnTo>
                      <a:pt x="126" y="0"/>
                    </a:lnTo>
                    <a:lnTo>
                      <a:pt x="74" y="113"/>
                    </a:lnTo>
                    <a:lnTo>
                      <a:pt x="62" y="108"/>
                    </a:lnTo>
                    <a:lnTo>
                      <a:pt x="55" y="120"/>
                    </a:lnTo>
                    <a:lnTo>
                      <a:pt x="55" y="125"/>
                    </a:lnTo>
                    <a:lnTo>
                      <a:pt x="52" y="130"/>
                    </a:lnTo>
                    <a:lnTo>
                      <a:pt x="36" y="125"/>
                    </a:lnTo>
                    <a:lnTo>
                      <a:pt x="0" y="210"/>
                    </a:lnTo>
                    <a:lnTo>
                      <a:pt x="83" y="246"/>
                    </a:lnTo>
                    <a:lnTo>
                      <a:pt x="90" y="250"/>
                    </a:lnTo>
                    <a:lnTo>
                      <a:pt x="93" y="246"/>
                    </a:lnTo>
                    <a:lnTo>
                      <a:pt x="128" y="163"/>
                    </a:lnTo>
                    <a:lnTo>
                      <a:pt x="112" y="156"/>
                    </a:lnTo>
                    <a:lnTo>
                      <a:pt x="114" y="151"/>
                    </a:lnTo>
                    <a:lnTo>
                      <a:pt x="116" y="146"/>
                    </a:lnTo>
                    <a:lnTo>
                      <a:pt x="121" y="134"/>
                    </a:lnTo>
                    <a:lnTo>
                      <a:pt x="107" y="127"/>
                    </a:lnTo>
                    <a:lnTo>
                      <a:pt x="147" y="35"/>
                    </a:lnTo>
                    <a:lnTo>
                      <a:pt x="218" y="35"/>
                    </a:lnTo>
                    <a:lnTo>
                      <a:pt x="171" y="168"/>
                    </a:lnTo>
                    <a:lnTo>
                      <a:pt x="159" y="241"/>
                    </a:lnTo>
                    <a:lnTo>
                      <a:pt x="138" y="243"/>
                    </a:lnTo>
                    <a:lnTo>
                      <a:pt x="128" y="265"/>
                    </a:lnTo>
                    <a:lnTo>
                      <a:pt x="123" y="274"/>
                    </a:lnTo>
                    <a:lnTo>
                      <a:pt x="114" y="269"/>
                    </a:lnTo>
                    <a:lnTo>
                      <a:pt x="62" y="248"/>
                    </a:lnTo>
                    <a:lnTo>
                      <a:pt x="52" y="248"/>
                    </a:lnTo>
                    <a:lnTo>
                      <a:pt x="57" y="295"/>
                    </a:lnTo>
                    <a:lnTo>
                      <a:pt x="199" y="286"/>
                    </a:lnTo>
                    <a:lnTo>
                      <a:pt x="213" y="198"/>
                    </a:lnTo>
                    <a:lnTo>
                      <a:pt x="218" y="201"/>
                    </a:lnTo>
                    <a:lnTo>
                      <a:pt x="272" y="243"/>
                    </a:lnTo>
                    <a:lnTo>
                      <a:pt x="280" y="354"/>
                    </a:lnTo>
                    <a:lnTo>
                      <a:pt x="327" y="352"/>
                    </a:lnTo>
                    <a:lnTo>
                      <a:pt x="320" y="217"/>
                    </a:lnTo>
                    <a:lnTo>
                      <a:pt x="251" y="168"/>
                    </a:lnTo>
                    <a:lnTo>
                      <a:pt x="301" y="66"/>
                    </a:lnTo>
                    <a:lnTo>
                      <a:pt x="367" y="118"/>
                    </a:lnTo>
                    <a:lnTo>
                      <a:pt x="457" y="42"/>
                    </a:lnTo>
                    <a:lnTo>
                      <a:pt x="433" y="14"/>
                    </a:lnTo>
                    <a:lnTo>
                      <a:pt x="367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4" name="Freeform 163"/>
              <p:cNvSpPr>
                <a:spLocks/>
              </p:cNvSpPr>
              <p:nvPr/>
            </p:nvSpPr>
            <p:spPr bwMode="auto">
              <a:xfrm>
                <a:off x="-4911725" y="1493837"/>
                <a:ext cx="82550" cy="146050"/>
              </a:xfrm>
              <a:custGeom>
                <a:avLst/>
                <a:gdLst>
                  <a:gd name="T0" fmla="*/ 0 w 52"/>
                  <a:gd name="T1" fmla="*/ 88 h 92"/>
                  <a:gd name="T2" fmla="*/ 38 w 52"/>
                  <a:gd name="T3" fmla="*/ 0 h 92"/>
                  <a:gd name="T4" fmla="*/ 52 w 52"/>
                  <a:gd name="T5" fmla="*/ 7 h 92"/>
                  <a:gd name="T6" fmla="*/ 16 w 52"/>
                  <a:gd name="T7" fmla="*/ 92 h 92"/>
                  <a:gd name="T8" fmla="*/ 0 w 52"/>
                  <a:gd name="T9" fmla="*/ 8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92">
                    <a:moveTo>
                      <a:pt x="0" y="88"/>
                    </a:moveTo>
                    <a:lnTo>
                      <a:pt x="38" y="0"/>
                    </a:lnTo>
                    <a:lnTo>
                      <a:pt x="52" y="7"/>
                    </a:lnTo>
                    <a:lnTo>
                      <a:pt x="16" y="92"/>
                    </a:lnTo>
                    <a:lnTo>
                      <a:pt x="0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5" name="Freeform 164"/>
              <p:cNvSpPr>
                <a:spLocks/>
              </p:cNvSpPr>
              <p:nvPr/>
            </p:nvSpPr>
            <p:spPr bwMode="auto">
              <a:xfrm>
                <a:off x="-4705350" y="1581150"/>
                <a:ext cx="82550" cy="146050"/>
              </a:xfrm>
              <a:custGeom>
                <a:avLst/>
                <a:gdLst>
                  <a:gd name="T0" fmla="*/ 24 w 52"/>
                  <a:gd name="T1" fmla="*/ 75 h 92"/>
                  <a:gd name="T2" fmla="*/ 52 w 52"/>
                  <a:gd name="T3" fmla="*/ 7 h 92"/>
                  <a:gd name="T4" fmla="*/ 38 w 52"/>
                  <a:gd name="T5" fmla="*/ 0 h 92"/>
                  <a:gd name="T6" fmla="*/ 5 w 52"/>
                  <a:gd name="T7" fmla="*/ 78 h 92"/>
                  <a:gd name="T8" fmla="*/ 0 w 52"/>
                  <a:gd name="T9" fmla="*/ 87 h 92"/>
                  <a:gd name="T10" fmla="*/ 17 w 52"/>
                  <a:gd name="T11" fmla="*/ 92 h 92"/>
                  <a:gd name="T12" fmla="*/ 24 w 52"/>
                  <a:gd name="T13" fmla="*/ 75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92">
                    <a:moveTo>
                      <a:pt x="24" y="75"/>
                    </a:moveTo>
                    <a:lnTo>
                      <a:pt x="52" y="7"/>
                    </a:lnTo>
                    <a:lnTo>
                      <a:pt x="38" y="0"/>
                    </a:lnTo>
                    <a:lnTo>
                      <a:pt x="5" y="78"/>
                    </a:lnTo>
                    <a:lnTo>
                      <a:pt x="0" y="87"/>
                    </a:lnTo>
                    <a:lnTo>
                      <a:pt x="17" y="92"/>
                    </a:lnTo>
                    <a:lnTo>
                      <a:pt x="24" y="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6" name="Freeform 165"/>
              <p:cNvSpPr>
                <a:spLocks noEditPoints="1"/>
              </p:cNvSpPr>
              <p:nvPr/>
            </p:nvSpPr>
            <p:spPr bwMode="auto">
              <a:xfrm>
                <a:off x="-5821363" y="4024312"/>
                <a:ext cx="368300" cy="585788"/>
              </a:xfrm>
              <a:custGeom>
                <a:avLst/>
                <a:gdLst>
                  <a:gd name="T0" fmla="*/ 232 w 232"/>
                  <a:gd name="T1" fmla="*/ 369 h 369"/>
                  <a:gd name="T2" fmla="*/ 206 w 232"/>
                  <a:gd name="T3" fmla="*/ 7 h 369"/>
                  <a:gd name="T4" fmla="*/ 185 w 232"/>
                  <a:gd name="T5" fmla="*/ 0 h 369"/>
                  <a:gd name="T6" fmla="*/ 206 w 232"/>
                  <a:gd name="T7" fmla="*/ 29 h 369"/>
                  <a:gd name="T8" fmla="*/ 206 w 232"/>
                  <a:gd name="T9" fmla="*/ 239 h 369"/>
                  <a:gd name="T10" fmla="*/ 185 w 232"/>
                  <a:gd name="T11" fmla="*/ 265 h 369"/>
                  <a:gd name="T12" fmla="*/ 206 w 232"/>
                  <a:gd name="T13" fmla="*/ 296 h 369"/>
                  <a:gd name="T14" fmla="*/ 185 w 232"/>
                  <a:gd name="T15" fmla="*/ 296 h 369"/>
                  <a:gd name="T16" fmla="*/ 206 w 232"/>
                  <a:gd name="T17" fmla="*/ 317 h 369"/>
                  <a:gd name="T18" fmla="*/ 206 w 232"/>
                  <a:gd name="T19" fmla="*/ 346 h 369"/>
                  <a:gd name="T20" fmla="*/ 185 w 232"/>
                  <a:gd name="T21" fmla="*/ 369 h 369"/>
                  <a:gd name="T22" fmla="*/ 161 w 232"/>
                  <a:gd name="T23" fmla="*/ 7 h 369"/>
                  <a:gd name="T24" fmla="*/ 116 w 232"/>
                  <a:gd name="T25" fmla="*/ 29 h 369"/>
                  <a:gd name="T26" fmla="*/ 185 w 232"/>
                  <a:gd name="T27" fmla="*/ 0 h 369"/>
                  <a:gd name="T28" fmla="*/ 161 w 232"/>
                  <a:gd name="T29" fmla="*/ 0 h 369"/>
                  <a:gd name="T30" fmla="*/ 185 w 232"/>
                  <a:gd name="T31" fmla="*/ 369 h 369"/>
                  <a:gd name="T32" fmla="*/ 161 w 232"/>
                  <a:gd name="T33" fmla="*/ 346 h 369"/>
                  <a:gd name="T34" fmla="*/ 185 w 232"/>
                  <a:gd name="T35" fmla="*/ 317 h 369"/>
                  <a:gd name="T36" fmla="*/ 161 w 232"/>
                  <a:gd name="T37" fmla="*/ 296 h 369"/>
                  <a:gd name="T38" fmla="*/ 185 w 232"/>
                  <a:gd name="T39" fmla="*/ 265 h 369"/>
                  <a:gd name="T40" fmla="*/ 116 w 232"/>
                  <a:gd name="T41" fmla="*/ 239 h 369"/>
                  <a:gd name="T42" fmla="*/ 138 w 232"/>
                  <a:gd name="T43" fmla="*/ 265 h 369"/>
                  <a:gd name="T44" fmla="*/ 138 w 232"/>
                  <a:gd name="T45" fmla="*/ 296 h 369"/>
                  <a:gd name="T46" fmla="*/ 116 w 232"/>
                  <a:gd name="T47" fmla="*/ 317 h 369"/>
                  <a:gd name="T48" fmla="*/ 138 w 232"/>
                  <a:gd name="T49" fmla="*/ 346 h 369"/>
                  <a:gd name="T50" fmla="*/ 116 w 232"/>
                  <a:gd name="T51" fmla="*/ 346 h 369"/>
                  <a:gd name="T52" fmla="*/ 116 w 232"/>
                  <a:gd name="T53" fmla="*/ 7 h 369"/>
                  <a:gd name="T54" fmla="*/ 48 w 232"/>
                  <a:gd name="T55" fmla="*/ 29 h 369"/>
                  <a:gd name="T56" fmla="*/ 116 w 232"/>
                  <a:gd name="T57" fmla="*/ 7 h 369"/>
                  <a:gd name="T58" fmla="*/ 48 w 232"/>
                  <a:gd name="T59" fmla="*/ 369 h 369"/>
                  <a:gd name="T60" fmla="*/ 116 w 232"/>
                  <a:gd name="T61" fmla="*/ 346 h 369"/>
                  <a:gd name="T62" fmla="*/ 93 w 232"/>
                  <a:gd name="T63" fmla="*/ 317 h 369"/>
                  <a:gd name="T64" fmla="*/ 116 w 232"/>
                  <a:gd name="T65" fmla="*/ 296 h 369"/>
                  <a:gd name="T66" fmla="*/ 93 w 232"/>
                  <a:gd name="T67" fmla="*/ 265 h 369"/>
                  <a:gd name="T68" fmla="*/ 116 w 232"/>
                  <a:gd name="T69" fmla="*/ 239 h 369"/>
                  <a:gd name="T70" fmla="*/ 48 w 232"/>
                  <a:gd name="T71" fmla="*/ 265 h 369"/>
                  <a:gd name="T72" fmla="*/ 69 w 232"/>
                  <a:gd name="T73" fmla="*/ 296 h 369"/>
                  <a:gd name="T74" fmla="*/ 48 w 232"/>
                  <a:gd name="T75" fmla="*/ 296 h 369"/>
                  <a:gd name="T76" fmla="*/ 69 w 232"/>
                  <a:gd name="T77" fmla="*/ 317 h 369"/>
                  <a:gd name="T78" fmla="*/ 69 w 232"/>
                  <a:gd name="T79" fmla="*/ 346 h 369"/>
                  <a:gd name="T80" fmla="*/ 48 w 232"/>
                  <a:gd name="T81" fmla="*/ 369 h 369"/>
                  <a:gd name="T82" fmla="*/ 0 w 232"/>
                  <a:gd name="T83" fmla="*/ 7 h 369"/>
                  <a:gd name="T84" fmla="*/ 48 w 232"/>
                  <a:gd name="T85" fmla="*/ 369 h 369"/>
                  <a:gd name="T86" fmla="*/ 26 w 232"/>
                  <a:gd name="T87" fmla="*/ 346 h 369"/>
                  <a:gd name="T88" fmla="*/ 48 w 232"/>
                  <a:gd name="T89" fmla="*/ 317 h 369"/>
                  <a:gd name="T90" fmla="*/ 26 w 232"/>
                  <a:gd name="T91" fmla="*/ 296 h 369"/>
                  <a:gd name="T92" fmla="*/ 48 w 232"/>
                  <a:gd name="T93" fmla="*/ 265 h 369"/>
                  <a:gd name="T94" fmla="*/ 26 w 232"/>
                  <a:gd name="T95" fmla="*/ 239 h 369"/>
                  <a:gd name="T96" fmla="*/ 48 w 232"/>
                  <a:gd name="T97" fmla="*/ 29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32" h="369">
                    <a:moveTo>
                      <a:pt x="185" y="369"/>
                    </a:moveTo>
                    <a:lnTo>
                      <a:pt x="232" y="369"/>
                    </a:lnTo>
                    <a:lnTo>
                      <a:pt x="232" y="7"/>
                    </a:lnTo>
                    <a:lnTo>
                      <a:pt x="206" y="7"/>
                    </a:lnTo>
                    <a:lnTo>
                      <a:pt x="206" y="0"/>
                    </a:lnTo>
                    <a:lnTo>
                      <a:pt x="185" y="0"/>
                    </a:lnTo>
                    <a:lnTo>
                      <a:pt x="185" y="29"/>
                    </a:lnTo>
                    <a:lnTo>
                      <a:pt x="206" y="29"/>
                    </a:lnTo>
                    <a:lnTo>
                      <a:pt x="206" y="239"/>
                    </a:lnTo>
                    <a:lnTo>
                      <a:pt x="206" y="239"/>
                    </a:lnTo>
                    <a:lnTo>
                      <a:pt x="185" y="239"/>
                    </a:lnTo>
                    <a:lnTo>
                      <a:pt x="185" y="265"/>
                    </a:lnTo>
                    <a:lnTo>
                      <a:pt x="206" y="265"/>
                    </a:lnTo>
                    <a:lnTo>
                      <a:pt x="206" y="296"/>
                    </a:lnTo>
                    <a:lnTo>
                      <a:pt x="206" y="296"/>
                    </a:lnTo>
                    <a:lnTo>
                      <a:pt x="185" y="296"/>
                    </a:lnTo>
                    <a:lnTo>
                      <a:pt x="185" y="317"/>
                    </a:lnTo>
                    <a:lnTo>
                      <a:pt x="206" y="317"/>
                    </a:lnTo>
                    <a:lnTo>
                      <a:pt x="206" y="346"/>
                    </a:lnTo>
                    <a:lnTo>
                      <a:pt x="206" y="346"/>
                    </a:lnTo>
                    <a:lnTo>
                      <a:pt x="185" y="346"/>
                    </a:lnTo>
                    <a:lnTo>
                      <a:pt x="185" y="369"/>
                    </a:lnTo>
                    <a:close/>
                    <a:moveTo>
                      <a:pt x="161" y="0"/>
                    </a:moveTo>
                    <a:lnTo>
                      <a:pt x="161" y="7"/>
                    </a:lnTo>
                    <a:lnTo>
                      <a:pt x="116" y="7"/>
                    </a:lnTo>
                    <a:lnTo>
                      <a:pt x="116" y="29"/>
                    </a:lnTo>
                    <a:lnTo>
                      <a:pt x="185" y="29"/>
                    </a:lnTo>
                    <a:lnTo>
                      <a:pt x="185" y="0"/>
                    </a:lnTo>
                    <a:lnTo>
                      <a:pt x="161" y="0"/>
                    </a:lnTo>
                    <a:lnTo>
                      <a:pt x="161" y="0"/>
                    </a:lnTo>
                    <a:close/>
                    <a:moveTo>
                      <a:pt x="116" y="369"/>
                    </a:moveTo>
                    <a:lnTo>
                      <a:pt x="185" y="369"/>
                    </a:lnTo>
                    <a:lnTo>
                      <a:pt x="185" y="346"/>
                    </a:lnTo>
                    <a:lnTo>
                      <a:pt x="161" y="346"/>
                    </a:lnTo>
                    <a:lnTo>
                      <a:pt x="161" y="317"/>
                    </a:lnTo>
                    <a:lnTo>
                      <a:pt x="185" y="317"/>
                    </a:lnTo>
                    <a:lnTo>
                      <a:pt x="185" y="296"/>
                    </a:lnTo>
                    <a:lnTo>
                      <a:pt x="161" y="296"/>
                    </a:lnTo>
                    <a:lnTo>
                      <a:pt x="161" y="265"/>
                    </a:lnTo>
                    <a:lnTo>
                      <a:pt x="185" y="265"/>
                    </a:lnTo>
                    <a:lnTo>
                      <a:pt x="185" y="239"/>
                    </a:lnTo>
                    <a:lnTo>
                      <a:pt x="116" y="239"/>
                    </a:lnTo>
                    <a:lnTo>
                      <a:pt x="116" y="265"/>
                    </a:lnTo>
                    <a:lnTo>
                      <a:pt x="138" y="265"/>
                    </a:lnTo>
                    <a:lnTo>
                      <a:pt x="138" y="296"/>
                    </a:lnTo>
                    <a:lnTo>
                      <a:pt x="138" y="296"/>
                    </a:lnTo>
                    <a:lnTo>
                      <a:pt x="116" y="296"/>
                    </a:lnTo>
                    <a:lnTo>
                      <a:pt x="116" y="317"/>
                    </a:lnTo>
                    <a:lnTo>
                      <a:pt x="138" y="317"/>
                    </a:lnTo>
                    <a:lnTo>
                      <a:pt x="138" y="346"/>
                    </a:lnTo>
                    <a:lnTo>
                      <a:pt x="138" y="346"/>
                    </a:lnTo>
                    <a:lnTo>
                      <a:pt x="116" y="346"/>
                    </a:lnTo>
                    <a:lnTo>
                      <a:pt x="116" y="369"/>
                    </a:lnTo>
                    <a:close/>
                    <a:moveTo>
                      <a:pt x="116" y="7"/>
                    </a:moveTo>
                    <a:lnTo>
                      <a:pt x="48" y="7"/>
                    </a:lnTo>
                    <a:lnTo>
                      <a:pt x="48" y="29"/>
                    </a:lnTo>
                    <a:lnTo>
                      <a:pt x="116" y="29"/>
                    </a:lnTo>
                    <a:lnTo>
                      <a:pt x="116" y="7"/>
                    </a:lnTo>
                    <a:lnTo>
                      <a:pt x="116" y="7"/>
                    </a:lnTo>
                    <a:close/>
                    <a:moveTo>
                      <a:pt x="48" y="369"/>
                    </a:moveTo>
                    <a:lnTo>
                      <a:pt x="116" y="369"/>
                    </a:lnTo>
                    <a:lnTo>
                      <a:pt x="116" y="346"/>
                    </a:lnTo>
                    <a:lnTo>
                      <a:pt x="93" y="346"/>
                    </a:lnTo>
                    <a:lnTo>
                      <a:pt x="93" y="317"/>
                    </a:lnTo>
                    <a:lnTo>
                      <a:pt x="116" y="317"/>
                    </a:lnTo>
                    <a:lnTo>
                      <a:pt x="116" y="296"/>
                    </a:lnTo>
                    <a:lnTo>
                      <a:pt x="93" y="296"/>
                    </a:lnTo>
                    <a:lnTo>
                      <a:pt x="93" y="265"/>
                    </a:lnTo>
                    <a:lnTo>
                      <a:pt x="116" y="265"/>
                    </a:lnTo>
                    <a:lnTo>
                      <a:pt x="116" y="239"/>
                    </a:lnTo>
                    <a:lnTo>
                      <a:pt x="48" y="239"/>
                    </a:lnTo>
                    <a:lnTo>
                      <a:pt x="48" y="265"/>
                    </a:lnTo>
                    <a:lnTo>
                      <a:pt x="69" y="265"/>
                    </a:lnTo>
                    <a:lnTo>
                      <a:pt x="69" y="296"/>
                    </a:lnTo>
                    <a:lnTo>
                      <a:pt x="69" y="296"/>
                    </a:lnTo>
                    <a:lnTo>
                      <a:pt x="48" y="296"/>
                    </a:lnTo>
                    <a:lnTo>
                      <a:pt x="48" y="317"/>
                    </a:lnTo>
                    <a:lnTo>
                      <a:pt x="69" y="317"/>
                    </a:lnTo>
                    <a:lnTo>
                      <a:pt x="69" y="346"/>
                    </a:lnTo>
                    <a:lnTo>
                      <a:pt x="69" y="346"/>
                    </a:lnTo>
                    <a:lnTo>
                      <a:pt x="48" y="346"/>
                    </a:lnTo>
                    <a:lnTo>
                      <a:pt x="48" y="369"/>
                    </a:lnTo>
                    <a:close/>
                    <a:moveTo>
                      <a:pt x="48" y="7"/>
                    </a:moveTo>
                    <a:lnTo>
                      <a:pt x="0" y="7"/>
                    </a:lnTo>
                    <a:lnTo>
                      <a:pt x="0" y="369"/>
                    </a:lnTo>
                    <a:lnTo>
                      <a:pt x="48" y="369"/>
                    </a:lnTo>
                    <a:lnTo>
                      <a:pt x="48" y="346"/>
                    </a:lnTo>
                    <a:lnTo>
                      <a:pt x="26" y="346"/>
                    </a:lnTo>
                    <a:lnTo>
                      <a:pt x="26" y="317"/>
                    </a:lnTo>
                    <a:lnTo>
                      <a:pt x="48" y="317"/>
                    </a:lnTo>
                    <a:lnTo>
                      <a:pt x="48" y="296"/>
                    </a:lnTo>
                    <a:lnTo>
                      <a:pt x="26" y="296"/>
                    </a:lnTo>
                    <a:lnTo>
                      <a:pt x="26" y="265"/>
                    </a:lnTo>
                    <a:lnTo>
                      <a:pt x="48" y="265"/>
                    </a:lnTo>
                    <a:lnTo>
                      <a:pt x="48" y="239"/>
                    </a:lnTo>
                    <a:lnTo>
                      <a:pt x="26" y="239"/>
                    </a:lnTo>
                    <a:lnTo>
                      <a:pt x="26" y="29"/>
                    </a:lnTo>
                    <a:lnTo>
                      <a:pt x="48" y="29"/>
                    </a:lnTo>
                    <a:lnTo>
                      <a:pt x="48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7" name="Freeform 166"/>
              <p:cNvSpPr>
                <a:spLocks/>
              </p:cNvSpPr>
              <p:nvPr/>
            </p:nvSpPr>
            <p:spPr bwMode="auto">
              <a:xfrm>
                <a:off x="-2863850" y="-300038"/>
                <a:ext cx="254000" cy="112713"/>
              </a:xfrm>
              <a:custGeom>
                <a:avLst/>
                <a:gdLst>
                  <a:gd name="T0" fmla="*/ 0 w 160"/>
                  <a:gd name="T1" fmla="*/ 40 h 71"/>
                  <a:gd name="T2" fmla="*/ 61 w 160"/>
                  <a:gd name="T3" fmla="*/ 71 h 71"/>
                  <a:gd name="T4" fmla="*/ 160 w 160"/>
                  <a:gd name="T5" fmla="*/ 71 h 71"/>
                  <a:gd name="T6" fmla="*/ 18 w 160"/>
                  <a:gd name="T7" fmla="*/ 0 h 71"/>
                  <a:gd name="T8" fmla="*/ 0 w 160"/>
                  <a:gd name="T9" fmla="*/ 4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0" h="71">
                    <a:moveTo>
                      <a:pt x="0" y="40"/>
                    </a:moveTo>
                    <a:lnTo>
                      <a:pt x="61" y="71"/>
                    </a:lnTo>
                    <a:lnTo>
                      <a:pt x="160" y="71"/>
                    </a:lnTo>
                    <a:lnTo>
                      <a:pt x="18" y="0"/>
                    </a:lnTo>
                    <a:lnTo>
                      <a:pt x="0" y="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8" name="Freeform 167"/>
              <p:cNvSpPr>
                <a:spLocks noEditPoints="1"/>
              </p:cNvSpPr>
              <p:nvPr/>
            </p:nvSpPr>
            <p:spPr bwMode="auto">
              <a:xfrm>
                <a:off x="-2863850" y="-169863"/>
                <a:ext cx="615950" cy="307975"/>
              </a:xfrm>
              <a:custGeom>
                <a:avLst/>
                <a:gdLst>
                  <a:gd name="T0" fmla="*/ 156 w 388"/>
                  <a:gd name="T1" fmla="*/ 194 h 194"/>
                  <a:gd name="T2" fmla="*/ 312 w 388"/>
                  <a:gd name="T3" fmla="*/ 194 h 194"/>
                  <a:gd name="T4" fmla="*/ 312 w 388"/>
                  <a:gd name="T5" fmla="*/ 156 h 194"/>
                  <a:gd name="T6" fmla="*/ 388 w 388"/>
                  <a:gd name="T7" fmla="*/ 156 h 194"/>
                  <a:gd name="T8" fmla="*/ 388 w 388"/>
                  <a:gd name="T9" fmla="*/ 38 h 194"/>
                  <a:gd name="T10" fmla="*/ 312 w 388"/>
                  <a:gd name="T11" fmla="*/ 38 h 194"/>
                  <a:gd name="T12" fmla="*/ 312 w 388"/>
                  <a:gd name="T13" fmla="*/ 0 h 194"/>
                  <a:gd name="T14" fmla="*/ 182 w 388"/>
                  <a:gd name="T15" fmla="*/ 0 h 194"/>
                  <a:gd name="T16" fmla="*/ 156 w 388"/>
                  <a:gd name="T17" fmla="*/ 0 h 194"/>
                  <a:gd name="T18" fmla="*/ 156 w 388"/>
                  <a:gd name="T19" fmla="*/ 76 h 194"/>
                  <a:gd name="T20" fmla="*/ 234 w 388"/>
                  <a:gd name="T21" fmla="*/ 76 h 194"/>
                  <a:gd name="T22" fmla="*/ 234 w 388"/>
                  <a:gd name="T23" fmla="*/ 119 h 194"/>
                  <a:gd name="T24" fmla="*/ 156 w 388"/>
                  <a:gd name="T25" fmla="*/ 119 h 194"/>
                  <a:gd name="T26" fmla="*/ 156 w 388"/>
                  <a:gd name="T27" fmla="*/ 194 h 194"/>
                  <a:gd name="T28" fmla="*/ 0 w 388"/>
                  <a:gd name="T29" fmla="*/ 194 h 194"/>
                  <a:gd name="T30" fmla="*/ 156 w 388"/>
                  <a:gd name="T31" fmla="*/ 194 h 194"/>
                  <a:gd name="T32" fmla="*/ 156 w 388"/>
                  <a:gd name="T33" fmla="*/ 119 h 194"/>
                  <a:gd name="T34" fmla="*/ 78 w 388"/>
                  <a:gd name="T35" fmla="*/ 119 h 194"/>
                  <a:gd name="T36" fmla="*/ 78 w 388"/>
                  <a:gd name="T37" fmla="*/ 76 h 194"/>
                  <a:gd name="T38" fmla="*/ 78 w 388"/>
                  <a:gd name="T39" fmla="*/ 76 h 194"/>
                  <a:gd name="T40" fmla="*/ 156 w 388"/>
                  <a:gd name="T41" fmla="*/ 76 h 194"/>
                  <a:gd name="T42" fmla="*/ 156 w 388"/>
                  <a:gd name="T43" fmla="*/ 0 h 194"/>
                  <a:gd name="T44" fmla="*/ 82 w 388"/>
                  <a:gd name="T45" fmla="*/ 0 h 194"/>
                  <a:gd name="T46" fmla="*/ 0 w 388"/>
                  <a:gd name="T47" fmla="*/ 0 h 194"/>
                  <a:gd name="T48" fmla="*/ 0 w 388"/>
                  <a:gd name="T49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8" h="194">
                    <a:moveTo>
                      <a:pt x="156" y="194"/>
                    </a:moveTo>
                    <a:lnTo>
                      <a:pt x="312" y="194"/>
                    </a:lnTo>
                    <a:lnTo>
                      <a:pt x="312" y="156"/>
                    </a:lnTo>
                    <a:lnTo>
                      <a:pt x="388" y="156"/>
                    </a:lnTo>
                    <a:lnTo>
                      <a:pt x="388" y="38"/>
                    </a:lnTo>
                    <a:lnTo>
                      <a:pt x="312" y="38"/>
                    </a:lnTo>
                    <a:lnTo>
                      <a:pt x="312" y="0"/>
                    </a:lnTo>
                    <a:lnTo>
                      <a:pt x="182" y="0"/>
                    </a:lnTo>
                    <a:lnTo>
                      <a:pt x="156" y="0"/>
                    </a:lnTo>
                    <a:lnTo>
                      <a:pt x="156" y="76"/>
                    </a:lnTo>
                    <a:lnTo>
                      <a:pt x="234" y="76"/>
                    </a:lnTo>
                    <a:lnTo>
                      <a:pt x="234" y="119"/>
                    </a:lnTo>
                    <a:lnTo>
                      <a:pt x="156" y="119"/>
                    </a:lnTo>
                    <a:lnTo>
                      <a:pt x="156" y="194"/>
                    </a:lnTo>
                    <a:close/>
                    <a:moveTo>
                      <a:pt x="0" y="194"/>
                    </a:moveTo>
                    <a:lnTo>
                      <a:pt x="156" y="194"/>
                    </a:lnTo>
                    <a:lnTo>
                      <a:pt x="156" y="119"/>
                    </a:lnTo>
                    <a:lnTo>
                      <a:pt x="78" y="119"/>
                    </a:lnTo>
                    <a:lnTo>
                      <a:pt x="78" y="76"/>
                    </a:lnTo>
                    <a:lnTo>
                      <a:pt x="78" y="76"/>
                    </a:lnTo>
                    <a:lnTo>
                      <a:pt x="156" y="76"/>
                    </a:lnTo>
                    <a:lnTo>
                      <a:pt x="156" y="0"/>
                    </a:lnTo>
                    <a:lnTo>
                      <a:pt x="82" y="0"/>
                    </a:lnTo>
                    <a:lnTo>
                      <a:pt x="0" y="0"/>
                    </a:lnTo>
                    <a:lnTo>
                      <a:pt x="0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9" name="Freeform 168"/>
              <p:cNvSpPr>
                <a:spLocks noEditPoints="1"/>
              </p:cNvSpPr>
              <p:nvPr/>
            </p:nvSpPr>
            <p:spPr bwMode="auto">
              <a:xfrm>
                <a:off x="-5205413" y="8448675"/>
                <a:ext cx="444500" cy="349250"/>
              </a:xfrm>
              <a:custGeom>
                <a:avLst/>
                <a:gdLst>
                  <a:gd name="T0" fmla="*/ 93 w 118"/>
                  <a:gd name="T1" fmla="*/ 93 h 93"/>
                  <a:gd name="T2" fmla="*/ 93 w 118"/>
                  <a:gd name="T3" fmla="*/ 61 h 93"/>
                  <a:gd name="T4" fmla="*/ 109 w 118"/>
                  <a:gd name="T5" fmla="*/ 47 h 93"/>
                  <a:gd name="T6" fmla="*/ 118 w 118"/>
                  <a:gd name="T7" fmla="*/ 47 h 93"/>
                  <a:gd name="T8" fmla="*/ 118 w 118"/>
                  <a:gd name="T9" fmla="*/ 12 h 93"/>
                  <a:gd name="T10" fmla="*/ 105 w 118"/>
                  <a:gd name="T11" fmla="*/ 0 h 93"/>
                  <a:gd name="T12" fmla="*/ 76 w 118"/>
                  <a:gd name="T13" fmla="*/ 0 h 93"/>
                  <a:gd name="T14" fmla="*/ 76 w 118"/>
                  <a:gd name="T15" fmla="*/ 15 h 93"/>
                  <a:gd name="T16" fmla="*/ 87 w 118"/>
                  <a:gd name="T17" fmla="*/ 25 h 93"/>
                  <a:gd name="T18" fmla="*/ 76 w 118"/>
                  <a:gd name="T19" fmla="*/ 36 h 93"/>
                  <a:gd name="T20" fmla="*/ 76 w 118"/>
                  <a:gd name="T21" fmla="*/ 43 h 93"/>
                  <a:gd name="T22" fmla="*/ 87 w 118"/>
                  <a:gd name="T23" fmla="*/ 53 h 93"/>
                  <a:gd name="T24" fmla="*/ 76 w 118"/>
                  <a:gd name="T25" fmla="*/ 64 h 93"/>
                  <a:gd name="T26" fmla="*/ 76 w 118"/>
                  <a:gd name="T27" fmla="*/ 93 h 93"/>
                  <a:gd name="T28" fmla="*/ 93 w 118"/>
                  <a:gd name="T29" fmla="*/ 93 h 93"/>
                  <a:gd name="T30" fmla="*/ 76 w 118"/>
                  <a:gd name="T31" fmla="*/ 0 h 93"/>
                  <a:gd name="T32" fmla="*/ 42 w 118"/>
                  <a:gd name="T33" fmla="*/ 0 h 93"/>
                  <a:gd name="T34" fmla="*/ 42 w 118"/>
                  <a:gd name="T35" fmla="*/ 15 h 93"/>
                  <a:gd name="T36" fmla="*/ 42 w 118"/>
                  <a:gd name="T37" fmla="*/ 15 h 93"/>
                  <a:gd name="T38" fmla="*/ 53 w 118"/>
                  <a:gd name="T39" fmla="*/ 25 h 93"/>
                  <a:gd name="T40" fmla="*/ 42 w 118"/>
                  <a:gd name="T41" fmla="*/ 36 h 93"/>
                  <a:gd name="T42" fmla="*/ 42 w 118"/>
                  <a:gd name="T43" fmla="*/ 43 h 93"/>
                  <a:gd name="T44" fmla="*/ 42 w 118"/>
                  <a:gd name="T45" fmla="*/ 43 h 93"/>
                  <a:gd name="T46" fmla="*/ 53 w 118"/>
                  <a:gd name="T47" fmla="*/ 53 h 93"/>
                  <a:gd name="T48" fmla="*/ 42 w 118"/>
                  <a:gd name="T49" fmla="*/ 64 h 93"/>
                  <a:gd name="T50" fmla="*/ 42 w 118"/>
                  <a:gd name="T51" fmla="*/ 93 h 93"/>
                  <a:gd name="T52" fmla="*/ 76 w 118"/>
                  <a:gd name="T53" fmla="*/ 93 h 93"/>
                  <a:gd name="T54" fmla="*/ 76 w 118"/>
                  <a:gd name="T55" fmla="*/ 64 h 93"/>
                  <a:gd name="T56" fmla="*/ 76 w 118"/>
                  <a:gd name="T57" fmla="*/ 64 h 93"/>
                  <a:gd name="T58" fmla="*/ 65 w 118"/>
                  <a:gd name="T59" fmla="*/ 53 h 93"/>
                  <a:gd name="T60" fmla="*/ 76 w 118"/>
                  <a:gd name="T61" fmla="*/ 43 h 93"/>
                  <a:gd name="T62" fmla="*/ 76 w 118"/>
                  <a:gd name="T63" fmla="*/ 43 h 93"/>
                  <a:gd name="T64" fmla="*/ 76 w 118"/>
                  <a:gd name="T65" fmla="*/ 43 h 93"/>
                  <a:gd name="T66" fmla="*/ 76 w 118"/>
                  <a:gd name="T67" fmla="*/ 36 h 93"/>
                  <a:gd name="T68" fmla="*/ 76 w 118"/>
                  <a:gd name="T69" fmla="*/ 36 h 93"/>
                  <a:gd name="T70" fmla="*/ 65 w 118"/>
                  <a:gd name="T71" fmla="*/ 25 h 93"/>
                  <a:gd name="T72" fmla="*/ 76 w 118"/>
                  <a:gd name="T73" fmla="*/ 15 h 93"/>
                  <a:gd name="T74" fmla="*/ 76 w 118"/>
                  <a:gd name="T75" fmla="*/ 15 h 93"/>
                  <a:gd name="T76" fmla="*/ 76 w 118"/>
                  <a:gd name="T77" fmla="*/ 15 h 93"/>
                  <a:gd name="T78" fmla="*/ 76 w 118"/>
                  <a:gd name="T79" fmla="*/ 0 h 93"/>
                  <a:gd name="T80" fmla="*/ 42 w 118"/>
                  <a:gd name="T81" fmla="*/ 0 h 93"/>
                  <a:gd name="T82" fmla="*/ 13 w 118"/>
                  <a:gd name="T83" fmla="*/ 0 h 93"/>
                  <a:gd name="T84" fmla="*/ 0 w 118"/>
                  <a:gd name="T85" fmla="*/ 12 h 93"/>
                  <a:gd name="T86" fmla="*/ 0 w 118"/>
                  <a:gd name="T87" fmla="*/ 47 h 93"/>
                  <a:gd name="T88" fmla="*/ 10 w 118"/>
                  <a:gd name="T89" fmla="*/ 47 h 93"/>
                  <a:gd name="T90" fmla="*/ 25 w 118"/>
                  <a:gd name="T91" fmla="*/ 61 h 93"/>
                  <a:gd name="T92" fmla="*/ 25 w 118"/>
                  <a:gd name="T93" fmla="*/ 93 h 93"/>
                  <a:gd name="T94" fmla="*/ 42 w 118"/>
                  <a:gd name="T95" fmla="*/ 93 h 93"/>
                  <a:gd name="T96" fmla="*/ 42 w 118"/>
                  <a:gd name="T97" fmla="*/ 64 h 93"/>
                  <a:gd name="T98" fmla="*/ 32 w 118"/>
                  <a:gd name="T99" fmla="*/ 53 h 93"/>
                  <a:gd name="T100" fmla="*/ 42 w 118"/>
                  <a:gd name="T101" fmla="*/ 43 h 93"/>
                  <a:gd name="T102" fmla="*/ 42 w 118"/>
                  <a:gd name="T103" fmla="*/ 36 h 93"/>
                  <a:gd name="T104" fmla="*/ 32 w 118"/>
                  <a:gd name="T105" fmla="*/ 25 h 93"/>
                  <a:gd name="T106" fmla="*/ 42 w 118"/>
                  <a:gd name="T107" fmla="*/ 15 h 93"/>
                  <a:gd name="T108" fmla="*/ 42 w 118"/>
                  <a:gd name="T109" fmla="*/ 0 h 93"/>
                  <a:gd name="T110" fmla="*/ 42 w 118"/>
                  <a:gd name="T111" fmla="*/ 15 h 93"/>
                  <a:gd name="T112" fmla="*/ 42 w 118"/>
                  <a:gd name="T113" fmla="*/ 15 h 93"/>
                  <a:gd name="T114" fmla="*/ 42 w 118"/>
                  <a:gd name="T115" fmla="*/ 43 h 93"/>
                  <a:gd name="T116" fmla="*/ 42 w 118"/>
                  <a:gd name="T117" fmla="*/ 4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8" h="93">
                    <a:moveTo>
                      <a:pt x="93" y="93"/>
                    </a:moveTo>
                    <a:cubicBezTo>
                      <a:pt x="93" y="61"/>
                      <a:pt x="93" y="61"/>
                      <a:pt x="93" y="61"/>
                    </a:cubicBezTo>
                    <a:cubicBezTo>
                      <a:pt x="93" y="52"/>
                      <a:pt x="99" y="47"/>
                      <a:pt x="109" y="47"/>
                    </a:cubicBezTo>
                    <a:cubicBezTo>
                      <a:pt x="118" y="47"/>
                      <a:pt x="118" y="47"/>
                      <a:pt x="118" y="47"/>
                    </a:cubicBezTo>
                    <a:cubicBezTo>
                      <a:pt x="118" y="12"/>
                      <a:pt x="118" y="12"/>
                      <a:pt x="118" y="12"/>
                    </a:cubicBezTo>
                    <a:cubicBezTo>
                      <a:pt x="118" y="5"/>
                      <a:pt x="112" y="0"/>
                      <a:pt x="105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15"/>
                      <a:pt x="76" y="15"/>
                      <a:pt x="76" y="15"/>
                    </a:cubicBezTo>
                    <a:cubicBezTo>
                      <a:pt x="82" y="15"/>
                      <a:pt x="87" y="19"/>
                      <a:pt x="87" y="25"/>
                    </a:cubicBezTo>
                    <a:cubicBezTo>
                      <a:pt x="87" y="31"/>
                      <a:pt x="82" y="36"/>
                      <a:pt x="76" y="36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82" y="43"/>
                      <a:pt x="87" y="47"/>
                      <a:pt x="87" y="53"/>
                    </a:cubicBezTo>
                    <a:cubicBezTo>
                      <a:pt x="87" y="59"/>
                      <a:pt x="82" y="64"/>
                      <a:pt x="76" y="64"/>
                    </a:cubicBezTo>
                    <a:cubicBezTo>
                      <a:pt x="76" y="93"/>
                      <a:pt x="76" y="93"/>
                      <a:pt x="76" y="93"/>
                    </a:cubicBezTo>
                    <a:lnTo>
                      <a:pt x="93" y="93"/>
                    </a:lnTo>
                    <a:close/>
                    <a:moveTo>
                      <a:pt x="76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42" y="15"/>
                      <a:pt x="42" y="15"/>
                      <a:pt x="42" y="15"/>
                    </a:cubicBezTo>
                    <a:cubicBezTo>
                      <a:pt x="42" y="15"/>
                      <a:pt x="42" y="15"/>
                      <a:pt x="42" y="15"/>
                    </a:cubicBezTo>
                    <a:cubicBezTo>
                      <a:pt x="48" y="15"/>
                      <a:pt x="53" y="19"/>
                      <a:pt x="53" y="25"/>
                    </a:cubicBezTo>
                    <a:cubicBezTo>
                      <a:pt x="53" y="31"/>
                      <a:pt x="48" y="36"/>
                      <a:pt x="42" y="36"/>
                    </a:cubicBezTo>
                    <a:cubicBezTo>
                      <a:pt x="42" y="43"/>
                      <a:pt x="42" y="43"/>
                      <a:pt x="42" y="43"/>
                    </a:cubicBezTo>
                    <a:cubicBezTo>
                      <a:pt x="42" y="43"/>
                      <a:pt x="42" y="43"/>
                      <a:pt x="42" y="43"/>
                    </a:cubicBezTo>
                    <a:cubicBezTo>
                      <a:pt x="48" y="43"/>
                      <a:pt x="53" y="47"/>
                      <a:pt x="53" y="53"/>
                    </a:cubicBezTo>
                    <a:cubicBezTo>
                      <a:pt x="53" y="59"/>
                      <a:pt x="48" y="64"/>
                      <a:pt x="42" y="64"/>
                    </a:cubicBezTo>
                    <a:cubicBezTo>
                      <a:pt x="42" y="93"/>
                      <a:pt x="42" y="93"/>
                      <a:pt x="42" y="93"/>
                    </a:cubicBezTo>
                    <a:cubicBezTo>
                      <a:pt x="76" y="93"/>
                      <a:pt x="76" y="93"/>
                      <a:pt x="76" y="93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70" y="64"/>
                      <a:pt x="65" y="59"/>
                      <a:pt x="65" y="53"/>
                    </a:cubicBezTo>
                    <a:cubicBezTo>
                      <a:pt x="65" y="47"/>
                      <a:pt x="70" y="43"/>
                      <a:pt x="76" y="43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0" y="36"/>
                      <a:pt x="65" y="31"/>
                      <a:pt x="65" y="25"/>
                    </a:cubicBezTo>
                    <a:cubicBezTo>
                      <a:pt x="65" y="19"/>
                      <a:pt x="70" y="15"/>
                      <a:pt x="76" y="15"/>
                    </a:cubicBezTo>
                    <a:cubicBezTo>
                      <a:pt x="76" y="15"/>
                      <a:pt x="76" y="15"/>
                      <a:pt x="76" y="15"/>
                    </a:cubicBezTo>
                    <a:cubicBezTo>
                      <a:pt x="76" y="15"/>
                      <a:pt x="76" y="15"/>
                      <a:pt x="76" y="15"/>
                    </a:cubicBezTo>
                    <a:lnTo>
                      <a:pt x="76" y="0"/>
                    </a:lnTo>
                    <a:close/>
                    <a:moveTo>
                      <a:pt x="42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5"/>
                      <a:pt x="0" y="12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20" y="47"/>
                      <a:pt x="25" y="52"/>
                      <a:pt x="25" y="61"/>
                    </a:cubicBezTo>
                    <a:cubicBezTo>
                      <a:pt x="25" y="93"/>
                      <a:pt x="25" y="93"/>
                      <a:pt x="25" y="93"/>
                    </a:cubicBezTo>
                    <a:cubicBezTo>
                      <a:pt x="42" y="93"/>
                      <a:pt x="42" y="93"/>
                      <a:pt x="42" y="93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36" y="64"/>
                      <a:pt x="32" y="59"/>
                      <a:pt x="32" y="53"/>
                    </a:cubicBezTo>
                    <a:cubicBezTo>
                      <a:pt x="32" y="47"/>
                      <a:pt x="36" y="43"/>
                      <a:pt x="42" y="43"/>
                    </a:cubicBezTo>
                    <a:cubicBezTo>
                      <a:pt x="42" y="36"/>
                      <a:pt x="42" y="36"/>
                      <a:pt x="42" y="36"/>
                    </a:cubicBezTo>
                    <a:cubicBezTo>
                      <a:pt x="36" y="36"/>
                      <a:pt x="32" y="31"/>
                      <a:pt x="32" y="25"/>
                    </a:cubicBezTo>
                    <a:cubicBezTo>
                      <a:pt x="32" y="19"/>
                      <a:pt x="36" y="15"/>
                      <a:pt x="42" y="15"/>
                    </a:cubicBezTo>
                    <a:cubicBezTo>
                      <a:pt x="42" y="0"/>
                      <a:pt x="42" y="0"/>
                      <a:pt x="42" y="0"/>
                    </a:cubicBezTo>
                    <a:close/>
                    <a:moveTo>
                      <a:pt x="42" y="15"/>
                    </a:moveTo>
                    <a:cubicBezTo>
                      <a:pt x="42" y="15"/>
                      <a:pt x="42" y="15"/>
                      <a:pt x="42" y="15"/>
                    </a:cubicBezTo>
                    <a:close/>
                    <a:moveTo>
                      <a:pt x="42" y="43"/>
                    </a:moveTo>
                    <a:cubicBezTo>
                      <a:pt x="42" y="43"/>
                      <a:pt x="42" y="43"/>
                      <a:pt x="42" y="4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0" name="Freeform 169"/>
              <p:cNvSpPr>
                <a:spLocks/>
              </p:cNvSpPr>
              <p:nvPr/>
            </p:nvSpPr>
            <p:spPr bwMode="auto">
              <a:xfrm>
                <a:off x="-5283200" y="8639175"/>
                <a:ext cx="600075" cy="319088"/>
              </a:xfrm>
              <a:custGeom>
                <a:avLst/>
                <a:gdLst>
                  <a:gd name="T0" fmla="*/ 150 w 160"/>
                  <a:gd name="T1" fmla="*/ 0 h 85"/>
                  <a:gd name="T2" fmla="*/ 139 w 160"/>
                  <a:gd name="T3" fmla="*/ 0 h 85"/>
                  <a:gd name="T4" fmla="*/ 130 w 160"/>
                  <a:gd name="T5" fmla="*/ 0 h 85"/>
                  <a:gd name="T6" fmla="*/ 119 w 160"/>
                  <a:gd name="T7" fmla="*/ 10 h 85"/>
                  <a:gd name="T8" fmla="*/ 119 w 160"/>
                  <a:gd name="T9" fmla="*/ 47 h 85"/>
                  <a:gd name="T10" fmla="*/ 42 w 160"/>
                  <a:gd name="T11" fmla="*/ 47 h 85"/>
                  <a:gd name="T12" fmla="*/ 42 w 160"/>
                  <a:gd name="T13" fmla="*/ 10 h 85"/>
                  <a:gd name="T14" fmla="*/ 31 w 160"/>
                  <a:gd name="T15" fmla="*/ 0 h 85"/>
                  <a:gd name="T16" fmla="*/ 21 w 160"/>
                  <a:gd name="T17" fmla="*/ 0 h 85"/>
                  <a:gd name="T18" fmla="*/ 11 w 160"/>
                  <a:gd name="T19" fmla="*/ 0 h 85"/>
                  <a:gd name="T20" fmla="*/ 0 w 160"/>
                  <a:gd name="T21" fmla="*/ 10 h 85"/>
                  <a:gd name="T22" fmla="*/ 0 w 160"/>
                  <a:gd name="T23" fmla="*/ 63 h 85"/>
                  <a:gd name="T24" fmla="*/ 15 w 160"/>
                  <a:gd name="T25" fmla="*/ 79 h 85"/>
                  <a:gd name="T26" fmla="*/ 16 w 160"/>
                  <a:gd name="T27" fmla="*/ 80 h 85"/>
                  <a:gd name="T28" fmla="*/ 17 w 160"/>
                  <a:gd name="T29" fmla="*/ 83 h 85"/>
                  <a:gd name="T30" fmla="*/ 22 w 160"/>
                  <a:gd name="T31" fmla="*/ 85 h 85"/>
                  <a:gd name="T32" fmla="*/ 25 w 160"/>
                  <a:gd name="T33" fmla="*/ 85 h 85"/>
                  <a:gd name="T34" fmla="*/ 30 w 160"/>
                  <a:gd name="T35" fmla="*/ 83 h 85"/>
                  <a:gd name="T36" fmla="*/ 31 w 160"/>
                  <a:gd name="T37" fmla="*/ 80 h 85"/>
                  <a:gd name="T38" fmla="*/ 31 w 160"/>
                  <a:gd name="T39" fmla="*/ 79 h 85"/>
                  <a:gd name="T40" fmla="*/ 129 w 160"/>
                  <a:gd name="T41" fmla="*/ 79 h 85"/>
                  <a:gd name="T42" fmla="*/ 129 w 160"/>
                  <a:gd name="T43" fmla="*/ 80 h 85"/>
                  <a:gd name="T44" fmla="*/ 130 w 160"/>
                  <a:gd name="T45" fmla="*/ 83 h 85"/>
                  <a:gd name="T46" fmla="*/ 135 w 160"/>
                  <a:gd name="T47" fmla="*/ 85 h 85"/>
                  <a:gd name="T48" fmla="*/ 138 w 160"/>
                  <a:gd name="T49" fmla="*/ 85 h 85"/>
                  <a:gd name="T50" fmla="*/ 143 w 160"/>
                  <a:gd name="T51" fmla="*/ 83 h 85"/>
                  <a:gd name="T52" fmla="*/ 144 w 160"/>
                  <a:gd name="T53" fmla="*/ 80 h 85"/>
                  <a:gd name="T54" fmla="*/ 145 w 160"/>
                  <a:gd name="T55" fmla="*/ 79 h 85"/>
                  <a:gd name="T56" fmla="*/ 150 w 160"/>
                  <a:gd name="T57" fmla="*/ 79 h 85"/>
                  <a:gd name="T58" fmla="*/ 160 w 160"/>
                  <a:gd name="T59" fmla="*/ 63 h 85"/>
                  <a:gd name="T60" fmla="*/ 160 w 160"/>
                  <a:gd name="T61" fmla="*/ 10 h 85"/>
                  <a:gd name="T62" fmla="*/ 150 w 160"/>
                  <a:gd name="T6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85">
                    <a:moveTo>
                      <a:pt x="150" y="0"/>
                    </a:moveTo>
                    <a:cubicBezTo>
                      <a:pt x="139" y="0"/>
                      <a:pt x="139" y="0"/>
                      <a:pt x="139" y="0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122" y="0"/>
                      <a:pt x="119" y="3"/>
                      <a:pt x="119" y="10"/>
                    </a:cubicBezTo>
                    <a:cubicBezTo>
                      <a:pt x="119" y="47"/>
                      <a:pt x="119" y="47"/>
                      <a:pt x="119" y="47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3"/>
                      <a:pt x="38" y="0"/>
                      <a:pt x="3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4" y="0"/>
                      <a:pt x="0" y="3"/>
                      <a:pt x="0" y="10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70"/>
                      <a:pt x="8" y="79"/>
                      <a:pt x="15" y="79"/>
                    </a:cubicBezTo>
                    <a:cubicBezTo>
                      <a:pt x="15" y="79"/>
                      <a:pt x="16" y="80"/>
                      <a:pt x="16" y="80"/>
                    </a:cubicBezTo>
                    <a:cubicBezTo>
                      <a:pt x="16" y="81"/>
                      <a:pt x="16" y="82"/>
                      <a:pt x="17" y="83"/>
                    </a:cubicBezTo>
                    <a:cubicBezTo>
                      <a:pt x="18" y="84"/>
                      <a:pt x="20" y="85"/>
                      <a:pt x="22" y="85"/>
                    </a:cubicBezTo>
                    <a:cubicBezTo>
                      <a:pt x="25" y="85"/>
                      <a:pt x="25" y="85"/>
                      <a:pt x="25" y="85"/>
                    </a:cubicBezTo>
                    <a:cubicBezTo>
                      <a:pt x="27" y="85"/>
                      <a:pt x="29" y="84"/>
                      <a:pt x="30" y="83"/>
                    </a:cubicBezTo>
                    <a:cubicBezTo>
                      <a:pt x="31" y="82"/>
                      <a:pt x="31" y="81"/>
                      <a:pt x="31" y="80"/>
                    </a:cubicBezTo>
                    <a:cubicBezTo>
                      <a:pt x="31" y="80"/>
                      <a:pt x="31" y="79"/>
                      <a:pt x="31" y="79"/>
                    </a:cubicBezTo>
                    <a:cubicBezTo>
                      <a:pt x="129" y="79"/>
                      <a:pt x="129" y="79"/>
                      <a:pt x="129" y="79"/>
                    </a:cubicBezTo>
                    <a:cubicBezTo>
                      <a:pt x="129" y="79"/>
                      <a:pt x="129" y="80"/>
                      <a:pt x="129" y="80"/>
                    </a:cubicBezTo>
                    <a:cubicBezTo>
                      <a:pt x="129" y="81"/>
                      <a:pt x="130" y="82"/>
                      <a:pt x="130" y="83"/>
                    </a:cubicBezTo>
                    <a:cubicBezTo>
                      <a:pt x="131" y="84"/>
                      <a:pt x="133" y="85"/>
                      <a:pt x="135" y="85"/>
                    </a:cubicBezTo>
                    <a:cubicBezTo>
                      <a:pt x="138" y="85"/>
                      <a:pt x="138" y="85"/>
                      <a:pt x="138" y="85"/>
                    </a:cubicBezTo>
                    <a:cubicBezTo>
                      <a:pt x="140" y="85"/>
                      <a:pt x="142" y="84"/>
                      <a:pt x="143" y="83"/>
                    </a:cubicBezTo>
                    <a:cubicBezTo>
                      <a:pt x="144" y="82"/>
                      <a:pt x="144" y="81"/>
                      <a:pt x="144" y="80"/>
                    </a:cubicBezTo>
                    <a:cubicBezTo>
                      <a:pt x="145" y="80"/>
                      <a:pt x="145" y="79"/>
                      <a:pt x="145" y="79"/>
                    </a:cubicBezTo>
                    <a:cubicBezTo>
                      <a:pt x="150" y="79"/>
                      <a:pt x="150" y="79"/>
                      <a:pt x="150" y="79"/>
                    </a:cubicBezTo>
                    <a:cubicBezTo>
                      <a:pt x="157" y="79"/>
                      <a:pt x="160" y="70"/>
                      <a:pt x="160" y="63"/>
                    </a:cubicBezTo>
                    <a:cubicBezTo>
                      <a:pt x="160" y="10"/>
                      <a:pt x="160" y="10"/>
                      <a:pt x="160" y="10"/>
                    </a:cubicBezTo>
                    <a:cubicBezTo>
                      <a:pt x="160" y="3"/>
                      <a:pt x="157" y="0"/>
                      <a:pt x="15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1" name="Oval 170"/>
              <p:cNvSpPr>
                <a:spLocks noChangeArrowheads="1"/>
              </p:cNvSpPr>
              <p:nvPr/>
            </p:nvSpPr>
            <p:spPr bwMode="auto">
              <a:xfrm>
                <a:off x="-5068888" y="8520113"/>
                <a:ext cx="47625" cy="476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2" name="Oval 171"/>
              <p:cNvSpPr>
                <a:spLocks noChangeArrowheads="1"/>
              </p:cNvSpPr>
              <p:nvPr/>
            </p:nvSpPr>
            <p:spPr bwMode="auto">
              <a:xfrm>
                <a:off x="-4941888" y="8520113"/>
                <a:ext cx="44450" cy="476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3" name="Oval 172"/>
              <p:cNvSpPr>
                <a:spLocks noChangeArrowheads="1"/>
              </p:cNvSpPr>
              <p:nvPr/>
            </p:nvSpPr>
            <p:spPr bwMode="auto">
              <a:xfrm>
                <a:off x="-5068888" y="8624888"/>
                <a:ext cx="47625" cy="492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4" name="Oval 173"/>
              <p:cNvSpPr>
                <a:spLocks noChangeArrowheads="1"/>
              </p:cNvSpPr>
              <p:nvPr/>
            </p:nvSpPr>
            <p:spPr bwMode="auto">
              <a:xfrm>
                <a:off x="-4941888" y="8624888"/>
                <a:ext cx="44450" cy="492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5" name="Freeform 174"/>
              <p:cNvSpPr>
                <a:spLocks noEditPoints="1"/>
              </p:cNvSpPr>
              <p:nvPr/>
            </p:nvSpPr>
            <p:spPr bwMode="auto">
              <a:xfrm>
                <a:off x="-2709863" y="2819400"/>
                <a:ext cx="728663" cy="338138"/>
              </a:xfrm>
              <a:custGeom>
                <a:avLst/>
                <a:gdLst>
                  <a:gd name="T0" fmla="*/ 409 w 459"/>
                  <a:gd name="T1" fmla="*/ 0 h 213"/>
                  <a:gd name="T2" fmla="*/ 409 w 459"/>
                  <a:gd name="T3" fmla="*/ 71 h 213"/>
                  <a:gd name="T4" fmla="*/ 409 w 459"/>
                  <a:gd name="T5" fmla="*/ 71 h 213"/>
                  <a:gd name="T6" fmla="*/ 409 w 459"/>
                  <a:gd name="T7" fmla="*/ 31 h 213"/>
                  <a:gd name="T8" fmla="*/ 397 w 459"/>
                  <a:gd name="T9" fmla="*/ 90 h 213"/>
                  <a:gd name="T10" fmla="*/ 378 w 459"/>
                  <a:gd name="T11" fmla="*/ 154 h 213"/>
                  <a:gd name="T12" fmla="*/ 378 w 459"/>
                  <a:gd name="T13" fmla="*/ 194 h 213"/>
                  <a:gd name="T14" fmla="*/ 378 w 459"/>
                  <a:gd name="T15" fmla="*/ 194 h 213"/>
                  <a:gd name="T16" fmla="*/ 378 w 459"/>
                  <a:gd name="T17" fmla="*/ 0 h 213"/>
                  <a:gd name="T18" fmla="*/ 369 w 459"/>
                  <a:gd name="T19" fmla="*/ 71 h 213"/>
                  <a:gd name="T20" fmla="*/ 378 w 459"/>
                  <a:gd name="T21" fmla="*/ 130 h 213"/>
                  <a:gd name="T22" fmla="*/ 378 w 459"/>
                  <a:gd name="T23" fmla="*/ 0 h 213"/>
                  <a:gd name="T24" fmla="*/ 317 w 459"/>
                  <a:gd name="T25" fmla="*/ 194 h 213"/>
                  <a:gd name="T26" fmla="*/ 317 w 459"/>
                  <a:gd name="T27" fmla="*/ 0 h 213"/>
                  <a:gd name="T28" fmla="*/ 317 w 459"/>
                  <a:gd name="T29" fmla="*/ 130 h 213"/>
                  <a:gd name="T30" fmla="*/ 328 w 459"/>
                  <a:gd name="T31" fmla="*/ 71 h 213"/>
                  <a:gd name="T32" fmla="*/ 347 w 459"/>
                  <a:gd name="T33" fmla="*/ 0 h 213"/>
                  <a:gd name="T34" fmla="*/ 288 w 459"/>
                  <a:gd name="T35" fmla="*/ 194 h 213"/>
                  <a:gd name="T36" fmla="*/ 288 w 459"/>
                  <a:gd name="T37" fmla="*/ 0 h 213"/>
                  <a:gd name="T38" fmla="*/ 288 w 459"/>
                  <a:gd name="T39" fmla="*/ 71 h 213"/>
                  <a:gd name="T40" fmla="*/ 298 w 459"/>
                  <a:gd name="T41" fmla="*/ 130 h 213"/>
                  <a:gd name="T42" fmla="*/ 317 w 459"/>
                  <a:gd name="T43" fmla="*/ 0 h 213"/>
                  <a:gd name="T44" fmla="*/ 257 w 459"/>
                  <a:gd name="T45" fmla="*/ 194 h 213"/>
                  <a:gd name="T46" fmla="*/ 257 w 459"/>
                  <a:gd name="T47" fmla="*/ 0 h 213"/>
                  <a:gd name="T48" fmla="*/ 257 w 459"/>
                  <a:gd name="T49" fmla="*/ 130 h 213"/>
                  <a:gd name="T50" fmla="*/ 267 w 459"/>
                  <a:gd name="T51" fmla="*/ 71 h 213"/>
                  <a:gd name="T52" fmla="*/ 288 w 459"/>
                  <a:gd name="T53" fmla="*/ 0 h 213"/>
                  <a:gd name="T54" fmla="*/ 227 w 459"/>
                  <a:gd name="T55" fmla="*/ 194 h 213"/>
                  <a:gd name="T56" fmla="*/ 227 w 459"/>
                  <a:gd name="T57" fmla="*/ 0 h 213"/>
                  <a:gd name="T58" fmla="*/ 227 w 459"/>
                  <a:gd name="T59" fmla="*/ 71 h 213"/>
                  <a:gd name="T60" fmla="*/ 239 w 459"/>
                  <a:gd name="T61" fmla="*/ 130 h 213"/>
                  <a:gd name="T62" fmla="*/ 257 w 459"/>
                  <a:gd name="T63" fmla="*/ 0 h 213"/>
                  <a:gd name="T64" fmla="*/ 198 w 459"/>
                  <a:gd name="T65" fmla="*/ 194 h 213"/>
                  <a:gd name="T66" fmla="*/ 198 w 459"/>
                  <a:gd name="T67" fmla="*/ 0 h 213"/>
                  <a:gd name="T68" fmla="*/ 198 w 459"/>
                  <a:gd name="T69" fmla="*/ 130 h 213"/>
                  <a:gd name="T70" fmla="*/ 208 w 459"/>
                  <a:gd name="T71" fmla="*/ 71 h 213"/>
                  <a:gd name="T72" fmla="*/ 227 w 459"/>
                  <a:gd name="T73" fmla="*/ 0 h 213"/>
                  <a:gd name="T74" fmla="*/ 168 w 459"/>
                  <a:gd name="T75" fmla="*/ 194 h 213"/>
                  <a:gd name="T76" fmla="*/ 168 w 459"/>
                  <a:gd name="T77" fmla="*/ 0 h 213"/>
                  <a:gd name="T78" fmla="*/ 168 w 459"/>
                  <a:gd name="T79" fmla="*/ 71 h 213"/>
                  <a:gd name="T80" fmla="*/ 177 w 459"/>
                  <a:gd name="T81" fmla="*/ 130 h 213"/>
                  <a:gd name="T82" fmla="*/ 198 w 459"/>
                  <a:gd name="T83" fmla="*/ 0 h 213"/>
                  <a:gd name="T84" fmla="*/ 137 w 459"/>
                  <a:gd name="T85" fmla="*/ 194 h 213"/>
                  <a:gd name="T86" fmla="*/ 137 w 459"/>
                  <a:gd name="T87" fmla="*/ 0 h 213"/>
                  <a:gd name="T88" fmla="*/ 137 w 459"/>
                  <a:gd name="T89" fmla="*/ 130 h 213"/>
                  <a:gd name="T90" fmla="*/ 146 w 459"/>
                  <a:gd name="T91" fmla="*/ 71 h 213"/>
                  <a:gd name="T92" fmla="*/ 168 w 459"/>
                  <a:gd name="T93" fmla="*/ 0 h 213"/>
                  <a:gd name="T94" fmla="*/ 106 w 459"/>
                  <a:gd name="T95" fmla="*/ 194 h 213"/>
                  <a:gd name="T96" fmla="*/ 106 w 459"/>
                  <a:gd name="T97" fmla="*/ 0 h 213"/>
                  <a:gd name="T98" fmla="*/ 106 w 459"/>
                  <a:gd name="T99" fmla="*/ 71 h 213"/>
                  <a:gd name="T100" fmla="*/ 118 w 459"/>
                  <a:gd name="T101" fmla="*/ 130 h 213"/>
                  <a:gd name="T102" fmla="*/ 137 w 459"/>
                  <a:gd name="T103" fmla="*/ 0 h 213"/>
                  <a:gd name="T104" fmla="*/ 78 w 459"/>
                  <a:gd name="T105" fmla="*/ 194 h 213"/>
                  <a:gd name="T106" fmla="*/ 78 w 459"/>
                  <a:gd name="T107" fmla="*/ 0 h 213"/>
                  <a:gd name="T108" fmla="*/ 78 w 459"/>
                  <a:gd name="T109" fmla="*/ 130 h 213"/>
                  <a:gd name="T110" fmla="*/ 87 w 459"/>
                  <a:gd name="T111" fmla="*/ 71 h 213"/>
                  <a:gd name="T112" fmla="*/ 106 w 459"/>
                  <a:gd name="T113" fmla="*/ 0 h 213"/>
                  <a:gd name="T114" fmla="*/ 78 w 459"/>
                  <a:gd name="T115" fmla="*/ 154 h 213"/>
                  <a:gd name="T116" fmla="*/ 56 w 459"/>
                  <a:gd name="T117" fmla="*/ 90 h 213"/>
                  <a:gd name="T118" fmla="*/ 47 w 459"/>
                  <a:gd name="T119" fmla="*/ 31 h 213"/>
                  <a:gd name="T120" fmla="*/ 47 w 459"/>
                  <a:gd name="T121" fmla="*/ 213 h 213"/>
                  <a:gd name="T122" fmla="*/ 26 w 459"/>
                  <a:gd name="T123" fmla="*/ 71 h 213"/>
                  <a:gd name="T124" fmla="*/ 47 w 459"/>
                  <a:gd name="T12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9" h="213">
                    <a:moveTo>
                      <a:pt x="409" y="213"/>
                    </a:moveTo>
                    <a:lnTo>
                      <a:pt x="459" y="213"/>
                    </a:lnTo>
                    <a:lnTo>
                      <a:pt x="459" y="0"/>
                    </a:lnTo>
                    <a:lnTo>
                      <a:pt x="409" y="0"/>
                    </a:lnTo>
                    <a:lnTo>
                      <a:pt x="409" y="31"/>
                    </a:lnTo>
                    <a:lnTo>
                      <a:pt x="428" y="31"/>
                    </a:lnTo>
                    <a:lnTo>
                      <a:pt x="428" y="71"/>
                    </a:lnTo>
                    <a:lnTo>
                      <a:pt x="409" y="71"/>
                    </a:lnTo>
                    <a:lnTo>
                      <a:pt x="409" y="213"/>
                    </a:lnTo>
                    <a:close/>
                    <a:moveTo>
                      <a:pt x="378" y="213"/>
                    </a:moveTo>
                    <a:lnTo>
                      <a:pt x="409" y="213"/>
                    </a:lnTo>
                    <a:lnTo>
                      <a:pt x="409" y="71"/>
                    </a:lnTo>
                    <a:lnTo>
                      <a:pt x="388" y="71"/>
                    </a:lnTo>
                    <a:lnTo>
                      <a:pt x="388" y="31"/>
                    </a:lnTo>
                    <a:lnTo>
                      <a:pt x="388" y="31"/>
                    </a:lnTo>
                    <a:lnTo>
                      <a:pt x="409" y="31"/>
                    </a:lnTo>
                    <a:lnTo>
                      <a:pt x="409" y="0"/>
                    </a:lnTo>
                    <a:lnTo>
                      <a:pt x="378" y="0"/>
                    </a:lnTo>
                    <a:lnTo>
                      <a:pt x="378" y="90"/>
                    </a:lnTo>
                    <a:lnTo>
                      <a:pt x="397" y="90"/>
                    </a:lnTo>
                    <a:lnTo>
                      <a:pt x="397" y="130"/>
                    </a:lnTo>
                    <a:lnTo>
                      <a:pt x="397" y="130"/>
                    </a:lnTo>
                    <a:lnTo>
                      <a:pt x="378" y="130"/>
                    </a:lnTo>
                    <a:lnTo>
                      <a:pt x="378" y="154"/>
                    </a:lnTo>
                    <a:lnTo>
                      <a:pt x="378" y="154"/>
                    </a:lnTo>
                    <a:lnTo>
                      <a:pt x="378" y="194"/>
                    </a:lnTo>
                    <a:lnTo>
                      <a:pt x="378" y="194"/>
                    </a:lnTo>
                    <a:lnTo>
                      <a:pt x="378" y="194"/>
                    </a:lnTo>
                    <a:lnTo>
                      <a:pt x="378" y="213"/>
                    </a:lnTo>
                    <a:close/>
                    <a:moveTo>
                      <a:pt x="347" y="213"/>
                    </a:moveTo>
                    <a:lnTo>
                      <a:pt x="378" y="213"/>
                    </a:lnTo>
                    <a:lnTo>
                      <a:pt x="378" y="194"/>
                    </a:lnTo>
                    <a:lnTo>
                      <a:pt x="347" y="194"/>
                    </a:lnTo>
                    <a:lnTo>
                      <a:pt x="347" y="213"/>
                    </a:lnTo>
                    <a:lnTo>
                      <a:pt x="347" y="213"/>
                    </a:lnTo>
                    <a:close/>
                    <a:moveTo>
                      <a:pt x="378" y="0"/>
                    </a:moveTo>
                    <a:lnTo>
                      <a:pt x="347" y="0"/>
                    </a:lnTo>
                    <a:lnTo>
                      <a:pt x="347" y="31"/>
                    </a:lnTo>
                    <a:lnTo>
                      <a:pt x="369" y="31"/>
                    </a:lnTo>
                    <a:lnTo>
                      <a:pt x="369" y="71"/>
                    </a:lnTo>
                    <a:lnTo>
                      <a:pt x="347" y="71"/>
                    </a:lnTo>
                    <a:lnTo>
                      <a:pt x="347" y="154"/>
                    </a:lnTo>
                    <a:lnTo>
                      <a:pt x="378" y="154"/>
                    </a:lnTo>
                    <a:lnTo>
                      <a:pt x="378" y="130"/>
                    </a:lnTo>
                    <a:lnTo>
                      <a:pt x="357" y="130"/>
                    </a:lnTo>
                    <a:lnTo>
                      <a:pt x="357" y="90"/>
                    </a:lnTo>
                    <a:lnTo>
                      <a:pt x="378" y="90"/>
                    </a:lnTo>
                    <a:lnTo>
                      <a:pt x="378" y="0"/>
                    </a:lnTo>
                    <a:close/>
                    <a:moveTo>
                      <a:pt x="317" y="213"/>
                    </a:moveTo>
                    <a:lnTo>
                      <a:pt x="347" y="213"/>
                    </a:lnTo>
                    <a:lnTo>
                      <a:pt x="347" y="194"/>
                    </a:lnTo>
                    <a:lnTo>
                      <a:pt x="317" y="194"/>
                    </a:lnTo>
                    <a:lnTo>
                      <a:pt x="317" y="213"/>
                    </a:lnTo>
                    <a:lnTo>
                      <a:pt x="317" y="213"/>
                    </a:lnTo>
                    <a:close/>
                    <a:moveTo>
                      <a:pt x="347" y="0"/>
                    </a:moveTo>
                    <a:lnTo>
                      <a:pt x="317" y="0"/>
                    </a:lnTo>
                    <a:lnTo>
                      <a:pt x="317" y="90"/>
                    </a:lnTo>
                    <a:lnTo>
                      <a:pt x="338" y="90"/>
                    </a:lnTo>
                    <a:lnTo>
                      <a:pt x="338" y="130"/>
                    </a:lnTo>
                    <a:lnTo>
                      <a:pt x="317" y="130"/>
                    </a:lnTo>
                    <a:lnTo>
                      <a:pt x="317" y="154"/>
                    </a:lnTo>
                    <a:lnTo>
                      <a:pt x="347" y="154"/>
                    </a:lnTo>
                    <a:lnTo>
                      <a:pt x="347" y="71"/>
                    </a:lnTo>
                    <a:lnTo>
                      <a:pt x="328" y="71"/>
                    </a:lnTo>
                    <a:lnTo>
                      <a:pt x="328" y="31"/>
                    </a:lnTo>
                    <a:lnTo>
                      <a:pt x="328" y="31"/>
                    </a:lnTo>
                    <a:lnTo>
                      <a:pt x="347" y="31"/>
                    </a:lnTo>
                    <a:lnTo>
                      <a:pt x="347" y="0"/>
                    </a:lnTo>
                    <a:close/>
                    <a:moveTo>
                      <a:pt x="288" y="213"/>
                    </a:moveTo>
                    <a:lnTo>
                      <a:pt x="317" y="213"/>
                    </a:lnTo>
                    <a:lnTo>
                      <a:pt x="317" y="194"/>
                    </a:lnTo>
                    <a:lnTo>
                      <a:pt x="288" y="194"/>
                    </a:lnTo>
                    <a:lnTo>
                      <a:pt x="288" y="213"/>
                    </a:lnTo>
                    <a:lnTo>
                      <a:pt x="288" y="213"/>
                    </a:lnTo>
                    <a:close/>
                    <a:moveTo>
                      <a:pt x="317" y="0"/>
                    </a:moveTo>
                    <a:lnTo>
                      <a:pt x="288" y="0"/>
                    </a:lnTo>
                    <a:lnTo>
                      <a:pt x="288" y="31"/>
                    </a:lnTo>
                    <a:lnTo>
                      <a:pt x="307" y="31"/>
                    </a:lnTo>
                    <a:lnTo>
                      <a:pt x="307" y="71"/>
                    </a:lnTo>
                    <a:lnTo>
                      <a:pt x="288" y="71"/>
                    </a:lnTo>
                    <a:lnTo>
                      <a:pt x="288" y="154"/>
                    </a:lnTo>
                    <a:lnTo>
                      <a:pt x="317" y="154"/>
                    </a:lnTo>
                    <a:lnTo>
                      <a:pt x="317" y="130"/>
                    </a:lnTo>
                    <a:lnTo>
                      <a:pt x="298" y="130"/>
                    </a:lnTo>
                    <a:lnTo>
                      <a:pt x="298" y="130"/>
                    </a:lnTo>
                    <a:lnTo>
                      <a:pt x="298" y="90"/>
                    </a:lnTo>
                    <a:lnTo>
                      <a:pt x="317" y="90"/>
                    </a:lnTo>
                    <a:lnTo>
                      <a:pt x="317" y="0"/>
                    </a:lnTo>
                    <a:close/>
                    <a:moveTo>
                      <a:pt x="257" y="213"/>
                    </a:moveTo>
                    <a:lnTo>
                      <a:pt x="288" y="213"/>
                    </a:lnTo>
                    <a:lnTo>
                      <a:pt x="288" y="194"/>
                    </a:lnTo>
                    <a:lnTo>
                      <a:pt x="257" y="194"/>
                    </a:lnTo>
                    <a:lnTo>
                      <a:pt x="257" y="213"/>
                    </a:lnTo>
                    <a:lnTo>
                      <a:pt x="257" y="213"/>
                    </a:lnTo>
                    <a:close/>
                    <a:moveTo>
                      <a:pt x="288" y="0"/>
                    </a:moveTo>
                    <a:lnTo>
                      <a:pt x="257" y="0"/>
                    </a:lnTo>
                    <a:lnTo>
                      <a:pt x="257" y="90"/>
                    </a:lnTo>
                    <a:lnTo>
                      <a:pt x="276" y="90"/>
                    </a:lnTo>
                    <a:lnTo>
                      <a:pt x="276" y="130"/>
                    </a:lnTo>
                    <a:lnTo>
                      <a:pt x="257" y="130"/>
                    </a:lnTo>
                    <a:lnTo>
                      <a:pt x="257" y="154"/>
                    </a:lnTo>
                    <a:lnTo>
                      <a:pt x="288" y="154"/>
                    </a:lnTo>
                    <a:lnTo>
                      <a:pt x="288" y="71"/>
                    </a:lnTo>
                    <a:lnTo>
                      <a:pt x="267" y="71"/>
                    </a:lnTo>
                    <a:lnTo>
                      <a:pt x="267" y="31"/>
                    </a:lnTo>
                    <a:lnTo>
                      <a:pt x="267" y="31"/>
                    </a:lnTo>
                    <a:lnTo>
                      <a:pt x="288" y="31"/>
                    </a:lnTo>
                    <a:lnTo>
                      <a:pt x="288" y="0"/>
                    </a:lnTo>
                    <a:close/>
                    <a:moveTo>
                      <a:pt x="227" y="213"/>
                    </a:moveTo>
                    <a:lnTo>
                      <a:pt x="257" y="213"/>
                    </a:lnTo>
                    <a:lnTo>
                      <a:pt x="257" y="194"/>
                    </a:lnTo>
                    <a:lnTo>
                      <a:pt x="227" y="194"/>
                    </a:lnTo>
                    <a:lnTo>
                      <a:pt x="227" y="213"/>
                    </a:lnTo>
                    <a:lnTo>
                      <a:pt x="227" y="213"/>
                    </a:lnTo>
                    <a:close/>
                    <a:moveTo>
                      <a:pt x="257" y="0"/>
                    </a:moveTo>
                    <a:lnTo>
                      <a:pt x="227" y="0"/>
                    </a:lnTo>
                    <a:lnTo>
                      <a:pt x="227" y="31"/>
                    </a:lnTo>
                    <a:lnTo>
                      <a:pt x="248" y="31"/>
                    </a:lnTo>
                    <a:lnTo>
                      <a:pt x="248" y="71"/>
                    </a:lnTo>
                    <a:lnTo>
                      <a:pt x="227" y="71"/>
                    </a:lnTo>
                    <a:lnTo>
                      <a:pt x="227" y="154"/>
                    </a:lnTo>
                    <a:lnTo>
                      <a:pt x="257" y="154"/>
                    </a:lnTo>
                    <a:lnTo>
                      <a:pt x="257" y="130"/>
                    </a:lnTo>
                    <a:lnTo>
                      <a:pt x="239" y="130"/>
                    </a:lnTo>
                    <a:lnTo>
                      <a:pt x="239" y="130"/>
                    </a:lnTo>
                    <a:lnTo>
                      <a:pt x="239" y="90"/>
                    </a:lnTo>
                    <a:lnTo>
                      <a:pt x="257" y="90"/>
                    </a:lnTo>
                    <a:lnTo>
                      <a:pt x="257" y="0"/>
                    </a:lnTo>
                    <a:close/>
                    <a:moveTo>
                      <a:pt x="198" y="213"/>
                    </a:moveTo>
                    <a:lnTo>
                      <a:pt x="227" y="213"/>
                    </a:lnTo>
                    <a:lnTo>
                      <a:pt x="227" y="194"/>
                    </a:lnTo>
                    <a:lnTo>
                      <a:pt x="198" y="194"/>
                    </a:lnTo>
                    <a:lnTo>
                      <a:pt x="198" y="213"/>
                    </a:lnTo>
                    <a:lnTo>
                      <a:pt x="198" y="213"/>
                    </a:lnTo>
                    <a:close/>
                    <a:moveTo>
                      <a:pt x="227" y="0"/>
                    </a:moveTo>
                    <a:lnTo>
                      <a:pt x="198" y="0"/>
                    </a:lnTo>
                    <a:lnTo>
                      <a:pt x="198" y="90"/>
                    </a:lnTo>
                    <a:lnTo>
                      <a:pt x="217" y="90"/>
                    </a:lnTo>
                    <a:lnTo>
                      <a:pt x="217" y="130"/>
                    </a:lnTo>
                    <a:lnTo>
                      <a:pt x="198" y="130"/>
                    </a:lnTo>
                    <a:lnTo>
                      <a:pt x="198" y="154"/>
                    </a:lnTo>
                    <a:lnTo>
                      <a:pt x="227" y="154"/>
                    </a:lnTo>
                    <a:lnTo>
                      <a:pt x="227" y="71"/>
                    </a:lnTo>
                    <a:lnTo>
                      <a:pt x="208" y="71"/>
                    </a:lnTo>
                    <a:lnTo>
                      <a:pt x="208" y="31"/>
                    </a:lnTo>
                    <a:lnTo>
                      <a:pt x="208" y="31"/>
                    </a:lnTo>
                    <a:lnTo>
                      <a:pt x="227" y="31"/>
                    </a:lnTo>
                    <a:lnTo>
                      <a:pt x="227" y="0"/>
                    </a:lnTo>
                    <a:close/>
                    <a:moveTo>
                      <a:pt x="168" y="213"/>
                    </a:moveTo>
                    <a:lnTo>
                      <a:pt x="198" y="213"/>
                    </a:lnTo>
                    <a:lnTo>
                      <a:pt x="198" y="194"/>
                    </a:lnTo>
                    <a:lnTo>
                      <a:pt x="168" y="194"/>
                    </a:lnTo>
                    <a:lnTo>
                      <a:pt x="168" y="213"/>
                    </a:lnTo>
                    <a:lnTo>
                      <a:pt x="168" y="213"/>
                    </a:lnTo>
                    <a:close/>
                    <a:moveTo>
                      <a:pt x="198" y="0"/>
                    </a:moveTo>
                    <a:lnTo>
                      <a:pt x="168" y="0"/>
                    </a:lnTo>
                    <a:lnTo>
                      <a:pt x="168" y="31"/>
                    </a:lnTo>
                    <a:lnTo>
                      <a:pt x="186" y="31"/>
                    </a:lnTo>
                    <a:lnTo>
                      <a:pt x="186" y="71"/>
                    </a:lnTo>
                    <a:lnTo>
                      <a:pt x="168" y="71"/>
                    </a:lnTo>
                    <a:lnTo>
                      <a:pt x="168" y="154"/>
                    </a:lnTo>
                    <a:lnTo>
                      <a:pt x="198" y="154"/>
                    </a:lnTo>
                    <a:lnTo>
                      <a:pt x="198" y="130"/>
                    </a:lnTo>
                    <a:lnTo>
                      <a:pt x="177" y="130"/>
                    </a:lnTo>
                    <a:lnTo>
                      <a:pt x="177" y="130"/>
                    </a:lnTo>
                    <a:lnTo>
                      <a:pt x="177" y="90"/>
                    </a:lnTo>
                    <a:lnTo>
                      <a:pt x="198" y="90"/>
                    </a:lnTo>
                    <a:lnTo>
                      <a:pt x="198" y="0"/>
                    </a:lnTo>
                    <a:close/>
                    <a:moveTo>
                      <a:pt x="137" y="213"/>
                    </a:moveTo>
                    <a:lnTo>
                      <a:pt x="168" y="213"/>
                    </a:lnTo>
                    <a:lnTo>
                      <a:pt x="168" y="194"/>
                    </a:lnTo>
                    <a:lnTo>
                      <a:pt x="137" y="194"/>
                    </a:lnTo>
                    <a:lnTo>
                      <a:pt x="137" y="213"/>
                    </a:lnTo>
                    <a:lnTo>
                      <a:pt x="137" y="213"/>
                    </a:lnTo>
                    <a:close/>
                    <a:moveTo>
                      <a:pt x="168" y="0"/>
                    </a:moveTo>
                    <a:lnTo>
                      <a:pt x="137" y="0"/>
                    </a:lnTo>
                    <a:lnTo>
                      <a:pt x="137" y="90"/>
                    </a:lnTo>
                    <a:lnTo>
                      <a:pt x="158" y="90"/>
                    </a:lnTo>
                    <a:lnTo>
                      <a:pt x="158" y="130"/>
                    </a:lnTo>
                    <a:lnTo>
                      <a:pt x="137" y="130"/>
                    </a:lnTo>
                    <a:lnTo>
                      <a:pt x="137" y="154"/>
                    </a:lnTo>
                    <a:lnTo>
                      <a:pt x="168" y="154"/>
                    </a:lnTo>
                    <a:lnTo>
                      <a:pt x="168" y="71"/>
                    </a:lnTo>
                    <a:lnTo>
                      <a:pt x="146" y="71"/>
                    </a:lnTo>
                    <a:lnTo>
                      <a:pt x="146" y="31"/>
                    </a:lnTo>
                    <a:lnTo>
                      <a:pt x="146" y="31"/>
                    </a:lnTo>
                    <a:lnTo>
                      <a:pt x="168" y="31"/>
                    </a:lnTo>
                    <a:lnTo>
                      <a:pt x="168" y="0"/>
                    </a:lnTo>
                    <a:close/>
                    <a:moveTo>
                      <a:pt x="106" y="213"/>
                    </a:moveTo>
                    <a:lnTo>
                      <a:pt x="137" y="213"/>
                    </a:lnTo>
                    <a:lnTo>
                      <a:pt x="137" y="194"/>
                    </a:lnTo>
                    <a:lnTo>
                      <a:pt x="106" y="194"/>
                    </a:lnTo>
                    <a:lnTo>
                      <a:pt x="106" y="213"/>
                    </a:lnTo>
                    <a:lnTo>
                      <a:pt x="106" y="213"/>
                    </a:lnTo>
                    <a:close/>
                    <a:moveTo>
                      <a:pt x="137" y="0"/>
                    </a:moveTo>
                    <a:lnTo>
                      <a:pt x="106" y="0"/>
                    </a:lnTo>
                    <a:lnTo>
                      <a:pt x="106" y="31"/>
                    </a:lnTo>
                    <a:lnTo>
                      <a:pt x="127" y="31"/>
                    </a:lnTo>
                    <a:lnTo>
                      <a:pt x="127" y="71"/>
                    </a:lnTo>
                    <a:lnTo>
                      <a:pt x="106" y="71"/>
                    </a:lnTo>
                    <a:lnTo>
                      <a:pt x="106" y="154"/>
                    </a:lnTo>
                    <a:lnTo>
                      <a:pt x="137" y="154"/>
                    </a:lnTo>
                    <a:lnTo>
                      <a:pt x="137" y="130"/>
                    </a:lnTo>
                    <a:lnTo>
                      <a:pt x="118" y="130"/>
                    </a:lnTo>
                    <a:lnTo>
                      <a:pt x="118" y="130"/>
                    </a:lnTo>
                    <a:lnTo>
                      <a:pt x="118" y="90"/>
                    </a:lnTo>
                    <a:lnTo>
                      <a:pt x="137" y="90"/>
                    </a:lnTo>
                    <a:lnTo>
                      <a:pt x="137" y="0"/>
                    </a:lnTo>
                    <a:close/>
                    <a:moveTo>
                      <a:pt x="78" y="213"/>
                    </a:moveTo>
                    <a:lnTo>
                      <a:pt x="106" y="213"/>
                    </a:lnTo>
                    <a:lnTo>
                      <a:pt x="106" y="194"/>
                    </a:lnTo>
                    <a:lnTo>
                      <a:pt x="78" y="194"/>
                    </a:lnTo>
                    <a:lnTo>
                      <a:pt x="78" y="213"/>
                    </a:lnTo>
                    <a:lnTo>
                      <a:pt x="78" y="213"/>
                    </a:lnTo>
                    <a:close/>
                    <a:moveTo>
                      <a:pt x="106" y="0"/>
                    </a:moveTo>
                    <a:lnTo>
                      <a:pt x="78" y="0"/>
                    </a:lnTo>
                    <a:lnTo>
                      <a:pt x="78" y="90"/>
                    </a:lnTo>
                    <a:lnTo>
                      <a:pt x="97" y="90"/>
                    </a:lnTo>
                    <a:lnTo>
                      <a:pt x="97" y="130"/>
                    </a:lnTo>
                    <a:lnTo>
                      <a:pt x="78" y="130"/>
                    </a:lnTo>
                    <a:lnTo>
                      <a:pt x="78" y="154"/>
                    </a:lnTo>
                    <a:lnTo>
                      <a:pt x="106" y="154"/>
                    </a:lnTo>
                    <a:lnTo>
                      <a:pt x="106" y="71"/>
                    </a:lnTo>
                    <a:lnTo>
                      <a:pt x="87" y="71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106" y="31"/>
                    </a:lnTo>
                    <a:lnTo>
                      <a:pt x="106" y="0"/>
                    </a:lnTo>
                    <a:close/>
                    <a:moveTo>
                      <a:pt x="47" y="213"/>
                    </a:moveTo>
                    <a:lnTo>
                      <a:pt x="78" y="213"/>
                    </a:lnTo>
                    <a:lnTo>
                      <a:pt x="78" y="194"/>
                    </a:lnTo>
                    <a:lnTo>
                      <a:pt x="78" y="154"/>
                    </a:lnTo>
                    <a:lnTo>
                      <a:pt x="78" y="130"/>
                    </a:lnTo>
                    <a:lnTo>
                      <a:pt x="56" y="130"/>
                    </a:lnTo>
                    <a:lnTo>
                      <a:pt x="56" y="130"/>
                    </a:lnTo>
                    <a:lnTo>
                      <a:pt x="56" y="90"/>
                    </a:lnTo>
                    <a:lnTo>
                      <a:pt x="78" y="90"/>
                    </a:lnTo>
                    <a:lnTo>
                      <a:pt x="78" y="0"/>
                    </a:lnTo>
                    <a:lnTo>
                      <a:pt x="47" y="0"/>
                    </a:lnTo>
                    <a:lnTo>
                      <a:pt x="47" y="31"/>
                    </a:lnTo>
                    <a:lnTo>
                      <a:pt x="66" y="31"/>
                    </a:lnTo>
                    <a:lnTo>
                      <a:pt x="66" y="71"/>
                    </a:lnTo>
                    <a:lnTo>
                      <a:pt x="47" y="71"/>
                    </a:lnTo>
                    <a:lnTo>
                      <a:pt x="47" y="213"/>
                    </a:lnTo>
                    <a:close/>
                    <a:moveTo>
                      <a:pt x="0" y="213"/>
                    </a:moveTo>
                    <a:lnTo>
                      <a:pt x="47" y="213"/>
                    </a:lnTo>
                    <a:lnTo>
                      <a:pt x="47" y="71"/>
                    </a:lnTo>
                    <a:lnTo>
                      <a:pt x="26" y="71"/>
                    </a:lnTo>
                    <a:lnTo>
                      <a:pt x="26" y="31"/>
                    </a:lnTo>
                    <a:lnTo>
                      <a:pt x="26" y="31"/>
                    </a:lnTo>
                    <a:lnTo>
                      <a:pt x="47" y="31"/>
                    </a:lnTo>
                    <a:lnTo>
                      <a:pt x="47" y="0"/>
                    </a:lnTo>
                    <a:lnTo>
                      <a:pt x="0" y="0"/>
                    </a:lnTo>
                    <a:lnTo>
                      <a:pt x="0" y="2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6" name="Freeform 175"/>
              <p:cNvSpPr>
                <a:spLocks/>
              </p:cNvSpPr>
              <p:nvPr/>
            </p:nvSpPr>
            <p:spPr bwMode="auto">
              <a:xfrm>
                <a:off x="-2574925" y="2665412"/>
                <a:ext cx="420688" cy="101600"/>
              </a:xfrm>
              <a:custGeom>
                <a:avLst/>
                <a:gdLst>
                  <a:gd name="T0" fmla="*/ 0 w 112"/>
                  <a:gd name="T1" fmla="*/ 13 h 27"/>
                  <a:gd name="T2" fmla="*/ 8 w 112"/>
                  <a:gd name="T3" fmla="*/ 27 h 27"/>
                  <a:gd name="T4" fmla="*/ 56 w 112"/>
                  <a:gd name="T5" fmla="*/ 16 h 27"/>
                  <a:gd name="T6" fmla="*/ 104 w 112"/>
                  <a:gd name="T7" fmla="*/ 27 h 27"/>
                  <a:gd name="T8" fmla="*/ 112 w 112"/>
                  <a:gd name="T9" fmla="*/ 13 h 27"/>
                  <a:gd name="T10" fmla="*/ 56 w 112"/>
                  <a:gd name="T11" fmla="*/ 0 h 27"/>
                  <a:gd name="T12" fmla="*/ 0 w 112"/>
                  <a:gd name="T13" fmla="*/ 1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2" h="27">
                    <a:moveTo>
                      <a:pt x="0" y="13"/>
                    </a:moveTo>
                    <a:cubicBezTo>
                      <a:pt x="8" y="27"/>
                      <a:pt x="8" y="27"/>
                      <a:pt x="8" y="27"/>
                    </a:cubicBezTo>
                    <a:cubicBezTo>
                      <a:pt x="21" y="20"/>
                      <a:pt x="38" y="16"/>
                      <a:pt x="56" y="16"/>
                    </a:cubicBezTo>
                    <a:cubicBezTo>
                      <a:pt x="74" y="16"/>
                      <a:pt x="91" y="20"/>
                      <a:pt x="104" y="27"/>
                    </a:cubicBezTo>
                    <a:cubicBezTo>
                      <a:pt x="112" y="13"/>
                      <a:pt x="112" y="13"/>
                      <a:pt x="112" y="13"/>
                    </a:cubicBezTo>
                    <a:cubicBezTo>
                      <a:pt x="96" y="5"/>
                      <a:pt x="76" y="0"/>
                      <a:pt x="56" y="0"/>
                    </a:cubicBezTo>
                    <a:cubicBezTo>
                      <a:pt x="36" y="0"/>
                      <a:pt x="16" y="5"/>
                      <a:pt x="0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7" name="Freeform 176"/>
              <p:cNvSpPr>
                <a:spLocks/>
              </p:cNvSpPr>
              <p:nvPr/>
            </p:nvSpPr>
            <p:spPr bwMode="auto">
              <a:xfrm>
                <a:off x="-2646363" y="2552700"/>
                <a:ext cx="563563" cy="117475"/>
              </a:xfrm>
              <a:custGeom>
                <a:avLst/>
                <a:gdLst>
                  <a:gd name="T0" fmla="*/ 150 w 150"/>
                  <a:gd name="T1" fmla="*/ 17 h 31"/>
                  <a:gd name="T2" fmla="*/ 75 w 150"/>
                  <a:gd name="T3" fmla="*/ 0 h 31"/>
                  <a:gd name="T4" fmla="*/ 0 w 150"/>
                  <a:gd name="T5" fmla="*/ 17 h 31"/>
                  <a:gd name="T6" fmla="*/ 8 w 150"/>
                  <a:gd name="T7" fmla="*/ 31 h 31"/>
                  <a:gd name="T8" fmla="*/ 75 w 150"/>
                  <a:gd name="T9" fmla="*/ 15 h 31"/>
                  <a:gd name="T10" fmla="*/ 142 w 150"/>
                  <a:gd name="T11" fmla="*/ 31 h 31"/>
                  <a:gd name="T12" fmla="*/ 150 w 150"/>
                  <a:gd name="T13" fmla="*/ 1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0" h="31">
                    <a:moveTo>
                      <a:pt x="150" y="17"/>
                    </a:moveTo>
                    <a:cubicBezTo>
                      <a:pt x="129" y="6"/>
                      <a:pt x="102" y="0"/>
                      <a:pt x="75" y="0"/>
                    </a:cubicBezTo>
                    <a:cubicBezTo>
                      <a:pt x="48" y="0"/>
                      <a:pt x="21" y="6"/>
                      <a:pt x="0" y="17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27" y="21"/>
                      <a:pt x="50" y="15"/>
                      <a:pt x="75" y="15"/>
                    </a:cubicBezTo>
                    <a:cubicBezTo>
                      <a:pt x="100" y="15"/>
                      <a:pt x="123" y="21"/>
                      <a:pt x="142" y="31"/>
                    </a:cubicBezTo>
                    <a:lnTo>
                      <a:pt x="150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8" name="Freeform 177"/>
              <p:cNvSpPr>
                <a:spLocks/>
              </p:cNvSpPr>
              <p:nvPr/>
            </p:nvSpPr>
            <p:spPr bwMode="auto">
              <a:xfrm>
                <a:off x="-4422775" y="5965825"/>
                <a:ext cx="130175" cy="195263"/>
              </a:xfrm>
              <a:custGeom>
                <a:avLst/>
                <a:gdLst>
                  <a:gd name="T0" fmla="*/ 25 w 35"/>
                  <a:gd name="T1" fmla="*/ 49 h 52"/>
                  <a:gd name="T2" fmla="*/ 30 w 35"/>
                  <a:gd name="T3" fmla="*/ 41 h 52"/>
                  <a:gd name="T4" fmla="*/ 10 w 35"/>
                  <a:gd name="T5" fmla="*/ 8 h 52"/>
                  <a:gd name="T6" fmla="*/ 5 w 35"/>
                  <a:gd name="T7" fmla="*/ 0 h 52"/>
                  <a:gd name="T8" fmla="*/ 0 w 35"/>
                  <a:gd name="T9" fmla="*/ 9 h 52"/>
                  <a:gd name="T10" fmla="*/ 25 w 35"/>
                  <a:gd name="T11" fmla="*/ 4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52">
                    <a:moveTo>
                      <a:pt x="25" y="49"/>
                    </a:moveTo>
                    <a:cubicBezTo>
                      <a:pt x="31" y="52"/>
                      <a:pt x="35" y="44"/>
                      <a:pt x="30" y="41"/>
                    </a:cubicBezTo>
                    <a:cubicBezTo>
                      <a:pt x="18" y="34"/>
                      <a:pt x="10" y="21"/>
                      <a:pt x="10" y="8"/>
                    </a:cubicBezTo>
                    <a:cubicBezTo>
                      <a:pt x="8" y="5"/>
                      <a:pt x="6" y="3"/>
                      <a:pt x="5" y="0"/>
                    </a:cubicBezTo>
                    <a:cubicBezTo>
                      <a:pt x="4" y="3"/>
                      <a:pt x="2" y="6"/>
                      <a:pt x="0" y="9"/>
                    </a:cubicBezTo>
                    <a:cubicBezTo>
                      <a:pt x="1" y="25"/>
                      <a:pt x="11" y="41"/>
                      <a:pt x="25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9" name="Freeform 178"/>
              <p:cNvSpPr>
                <a:spLocks/>
              </p:cNvSpPr>
              <p:nvPr/>
            </p:nvSpPr>
            <p:spPr bwMode="auto">
              <a:xfrm>
                <a:off x="-4333875" y="5613400"/>
                <a:ext cx="206375" cy="198438"/>
              </a:xfrm>
              <a:custGeom>
                <a:avLst/>
                <a:gdLst>
                  <a:gd name="T0" fmla="*/ 50 w 55"/>
                  <a:gd name="T1" fmla="*/ 17 h 53"/>
                  <a:gd name="T2" fmla="*/ 26 w 55"/>
                  <a:gd name="T3" fmla="*/ 0 h 53"/>
                  <a:gd name="T4" fmla="*/ 20 w 55"/>
                  <a:gd name="T5" fmla="*/ 1 h 53"/>
                  <a:gd name="T6" fmla="*/ 0 w 55"/>
                  <a:gd name="T7" fmla="*/ 13 h 53"/>
                  <a:gd name="T8" fmla="*/ 6 w 55"/>
                  <a:gd name="T9" fmla="*/ 18 h 53"/>
                  <a:gd name="T10" fmla="*/ 16 w 55"/>
                  <a:gd name="T11" fmla="*/ 14 h 53"/>
                  <a:gd name="T12" fmla="*/ 20 w 55"/>
                  <a:gd name="T13" fmla="*/ 14 h 53"/>
                  <a:gd name="T14" fmla="*/ 34 w 55"/>
                  <a:gd name="T15" fmla="*/ 23 h 53"/>
                  <a:gd name="T16" fmla="*/ 26 w 55"/>
                  <a:gd name="T17" fmla="*/ 41 h 53"/>
                  <a:gd name="T18" fmla="*/ 15 w 55"/>
                  <a:gd name="T19" fmla="*/ 45 h 53"/>
                  <a:gd name="T20" fmla="*/ 14 w 55"/>
                  <a:gd name="T21" fmla="*/ 52 h 53"/>
                  <a:gd name="T22" fmla="*/ 21 w 55"/>
                  <a:gd name="T23" fmla="*/ 53 h 53"/>
                  <a:gd name="T24" fmla="*/ 38 w 55"/>
                  <a:gd name="T25" fmla="*/ 49 h 53"/>
                  <a:gd name="T26" fmla="*/ 50 w 55"/>
                  <a:gd name="T27" fmla="*/ 1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" h="53">
                    <a:moveTo>
                      <a:pt x="50" y="17"/>
                    </a:moveTo>
                    <a:cubicBezTo>
                      <a:pt x="46" y="6"/>
                      <a:pt x="36" y="0"/>
                      <a:pt x="26" y="0"/>
                    </a:cubicBezTo>
                    <a:cubicBezTo>
                      <a:pt x="24" y="0"/>
                      <a:pt x="22" y="0"/>
                      <a:pt x="20" y="1"/>
                    </a:cubicBezTo>
                    <a:cubicBezTo>
                      <a:pt x="13" y="2"/>
                      <a:pt x="6" y="7"/>
                      <a:pt x="0" y="13"/>
                    </a:cubicBezTo>
                    <a:cubicBezTo>
                      <a:pt x="2" y="15"/>
                      <a:pt x="4" y="17"/>
                      <a:pt x="6" y="18"/>
                    </a:cubicBezTo>
                    <a:cubicBezTo>
                      <a:pt x="9" y="16"/>
                      <a:pt x="13" y="15"/>
                      <a:pt x="16" y="14"/>
                    </a:cubicBezTo>
                    <a:cubicBezTo>
                      <a:pt x="17" y="14"/>
                      <a:pt x="18" y="14"/>
                      <a:pt x="20" y="14"/>
                    </a:cubicBezTo>
                    <a:cubicBezTo>
                      <a:pt x="26" y="14"/>
                      <a:pt x="32" y="17"/>
                      <a:pt x="34" y="23"/>
                    </a:cubicBezTo>
                    <a:cubicBezTo>
                      <a:pt x="36" y="30"/>
                      <a:pt x="33" y="37"/>
                      <a:pt x="26" y="41"/>
                    </a:cubicBezTo>
                    <a:cubicBezTo>
                      <a:pt x="23" y="43"/>
                      <a:pt x="19" y="44"/>
                      <a:pt x="15" y="45"/>
                    </a:cubicBezTo>
                    <a:cubicBezTo>
                      <a:pt x="15" y="47"/>
                      <a:pt x="15" y="50"/>
                      <a:pt x="14" y="52"/>
                    </a:cubicBezTo>
                    <a:cubicBezTo>
                      <a:pt x="16" y="53"/>
                      <a:pt x="19" y="53"/>
                      <a:pt x="21" y="53"/>
                    </a:cubicBezTo>
                    <a:cubicBezTo>
                      <a:pt x="27" y="53"/>
                      <a:pt x="33" y="52"/>
                      <a:pt x="38" y="49"/>
                    </a:cubicBezTo>
                    <a:cubicBezTo>
                      <a:pt x="49" y="43"/>
                      <a:pt x="55" y="29"/>
                      <a:pt x="5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0" name="Freeform 179"/>
              <p:cNvSpPr>
                <a:spLocks/>
              </p:cNvSpPr>
              <p:nvPr/>
            </p:nvSpPr>
            <p:spPr bwMode="auto">
              <a:xfrm>
                <a:off x="-4521200" y="5489575"/>
                <a:ext cx="198438" cy="176213"/>
              </a:xfrm>
              <a:custGeom>
                <a:avLst/>
                <a:gdLst>
                  <a:gd name="T0" fmla="*/ 52 w 53"/>
                  <a:gd name="T1" fmla="*/ 22 h 47"/>
                  <a:gd name="T2" fmla="*/ 27 w 53"/>
                  <a:gd name="T3" fmla="*/ 0 h 47"/>
                  <a:gd name="T4" fmla="*/ 25 w 53"/>
                  <a:gd name="T5" fmla="*/ 1 h 47"/>
                  <a:gd name="T6" fmla="*/ 1 w 53"/>
                  <a:gd name="T7" fmla="*/ 24 h 47"/>
                  <a:gd name="T8" fmla="*/ 7 w 53"/>
                  <a:gd name="T9" fmla="*/ 47 h 47"/>
                  <a:gd name="T10" fmla="*/ 13 w 53"/>
                  <a:gd name="T11" fmla="*/ 43 h 47"/>
                  <a:gd name="T12" fmla="*/ 12 w 53"/>
                  <a:gd name="T13" fmla="*/ 32 h 47"/>
                  <a:gd name="T14" fmla="*/ 26 w 53"/>
                  <a:gd name="T15" fmla="*/ 18 h 47"/>
                  <a:gd name="T16" fmla="*/ 27 w 53"/>
                  <a:gd name="T17" fmla="*/ 18 h 47"/>
                  <a:gd name="T18" fmla="*/ 41 w 53"/>
                  <a:gd name="T19" fmla="*/ 31 h 47"/>
                  <a:gd name="T20" fmla="*/ 41 w 53"/>
                  <a:gd name="T21" fmla="*/ 42 h 47"/>
                  <a:gd name="T22" fmla="*/ 48 w 53"/>
                  <a:gd name="T23" fmla="*/ 45 h 47"/>
                  <a:gd name="T24" fmla="*/ 52 w 53"/>
                  <a:gd name="T25" fmla="*/ 2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47">
                    <a:moveTo>
                      <a:pt x="52" y="22"/>
                    </a:moveTo>
                    <a:cubicBezTo>
                      <a:pt x="50" y="10"/>
                      <a:pt x="40" y="0"/>
                      <a:pt x="27" y="0"/>
                    </a:cubicBezTo>
                    <a:cubicBezTo>
                      <a:pt x="26" y="0"/>
                      <a:pt x="26" y="0"/>
                      <a:pt x="25" y="1"/>
                    </a:cubicBezTo>
                    <a:cubicBezTo>
                      <a:pt x="12" y="1"/>
                      <a:pt x="2" y="12"/>
                      <a:pt x="1" y="24"/>
                    </a:cubicBezTo>
                    <a:cubicBezTo>
                      <a:pt x="0" y="32"/>
                      <a:pt x="2" y="40"/>
                      <a:pt x="7" y="47"/>
                    </a:cubicBezTo>
                    <a:cubicBezTo>
                      <a:pt x="9" y="46"/>
                      <a:pt x="11" y="44"/>
                      <a:pt x="13" y="43"/>
                    </a:cubicBezTo>
                    <a:cubicBezTo>
                      <a:pt x="12" y="39"/>
                      <a:pt x="12" y="35"/>
                      <a:pt x="12" y="32"/>
                    </a:cubicBezTo>
                    <a:cubicBezTo>
                      <a:pt x="13" y="24"/>
                      <a:pt x="19" y="18"/>
                      <a:pt x="26" y="18"/>
                    </a:cubicBezTo>
                    <a:cubicBezTo>
                      <a:pt x="26" y="18"/>
                      <a:pt x="26" y="18"/>
                      <a:pt x="27" y="18"/>
                    </a:cubicBezTo>
                    <a:cubicBezTo>
                      <a:pt x="34" y="18"/>
                      <a:pt x="39" y="23"/>
                      <a:pt x="41" y="31"/>
                    </a:cubicBezTo>
                    <a:cubicBezTo>
                      <a:pt x="42" y="34"/>
                      <a:pt x="42" y="38"/>
                      <a:pt x="41" y="42"/>
                    </a:cubicBezTo>
                    <a:cubicBezTo>
                      <a:pt x="44" y="43"/>
                      <a:pt x="46" y="44"/>
                      <a:pt x="48" y="45"/>
                    </a:cubicBezTo>
                    <a:cubicBezTo>
                      <a:pt x="52" y="37"/>
                      <a:pt x="53" y="29"/>
                      <a:pt x="5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1" name="Freeform 180"/>
              <p:cNvSpPr>
                <a:spLocks/>
              </p:cNvSpPr>
              <p:nvPr/>
            </p:nvSpPr>
            <p:spPr bwMode="auto">
              <a:xfrm>
                <a:off x="-4452938" y="5737225"/>
                <a:ext cx="77788" cy="79375"/>
              </a:xfrm>
              <a:custGeom>
                <a:avLst/>
                <a:gdLst>
                  <a:gd name="T0" fmla="*/ 11 w 21"/>
                  <a:gd name="T1" fmla="*/ 0 h 21"/>
                  <a:gd name="T2" fmla="*/ 11 w 21"/>
                  <a:gd name="T3" fmla="*/ 0 h 21"/>
                  <a:gd name="T4" fmla="*/ 0 w 21"/>
                  <a:gd name="T5" fmla="*/ 10 h 21"/>
                  <a:gd name="T6" fmla="*/ 11 w 21"/>
                  <a:gd name="T7" fmla="*/ 21 h 21"/>
                  <a:gd name="T8" fmla="*/ 11 w 21"/>
                  <a:gd name="T9" fmla="*/ 21 h 21"/>
                  <a:gd name="T10" fmla="*/ 21 w 21"/>
                  <a:gd name="T11" fmla="*/ 10 h 21"/>
                  <a:gd name="T12" fmla="*/ 11 w 21"/>
                  <a:gd name="T1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1">
                    <a:moveTo>
                      <a:pt x="11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1" y="4"/>
                      <a:pt x="0" y="10"/>
                    </a:cubicBezTo>
                    <a:cubicBezTo>
                      <a:pt x="0" y="16"/>
                      <a:pt x="5" y="20"/>
                      <a:pt x="1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6" y="21"/>
                      <a:pt x="21" y="16"/>
                      <a:pt x="21" y="10"/>
                    </a:cubicBezTo>
                    <a:cubicBezTo>
                      <a:pt x="21" y="5"/>
                      <a:pt x="17" y="0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2" name="Freeform 181"/>
              <p:cNvSpPr>
                <a:spLocks noEditPoints="1"/>
              </p:cNvSpPr>
              <p:nvPr/>
            </p:nvSpPr>
            <p:spPr bwMode="auto">
              <a:xfrm>
                <a:off x="-4532313" y="5654675"/>
                <a:ext cx="239713" cy="239713"/>
              </a:xfrm>
              <a:custGeom>
                <a:avLst/>
                <a:gdLst>
                  <a:gd name="T0" fmla="*/ 33 w 64"/>
                  <a:gd name="T1" fmla="*/ 0 h 64"/>
                  <a:gd name="T2" fmla="*/ 32 w 64"/>
                  <a:gd name="T3" fmla="*/ 0 h 64"/>
                  <a:gd name="T4" fmla="*/ 32 w 64"/>
                  <a:gd name="T5" fmla="*/ 11 h 64"/>
                  <a:gd name="T6" fmla="*/ 32 w 64"/>
                  <a:gd name="T7" fmla="*/ 11 h 64"/>
                  <a:gd name="T8" fmla="*/ 53 w 64"/>
                  <a:gd name="T9" fmla="*/ 33 h 64"/>
                  <a:gd name="T10" fmla="*/ 53 w 64"/>
                  <a:gd name="T11" fmla="*/ 33 h 64"/>
                  <a:gd name="T12" fmla="*/ 32 w 64"/>
                  <a:gd name="T13" fmla="*/ 53 h 64"/>
                  <a:gd name="T14" fmla="*/ 32 w 64"/>
                  <a:gd name="T15" fmla="*/ 53 h 64"/>
                  <a:gd name="T16" fmla="*/ 32 w 64"/>
                  <a:gd name="T17" fmla="*/ 64 h 64"/>
                  <a:gd name="T18" fmla="*/ 32 w 64"/>
                  <a:gd name="T19" fmla="*/ 64 h 64"/>
                  <a:gd name="T20" fmla="*/ 64 w 64"/>
                  <a:gd name="T21" fmla="*/ 33 h 64"/>
                  <a:gd name="T22" fmla="*/ 33 w 64"/>
                  <a:gd name="T23" fmla="*/ 0 h 64"/>
                  <a:gd name="T24" fmla="*/ 32 w 64"/>
                  <a:gd name="T25" fmla="*/ 0 h 64"/>
                  <a:gd name="T26" fmla="*/ 32 w 64"/>
                  <a:gd name="T27" fmla="*/ 0 h 64"/>
                  <a:gd name="T28" fmla="*/ 0 w 64"/>
                  <a:gd name="T29" fmla="*/ 31 h 64"/>
                  <a:gd name="T30" fmla="*/ 31 w 64"/>
                  <a:gd name="T31" fmla="*/ 64 h 64"/>
                  <a:gd name="T32" fmla="*/ 32 w 64"/>
                  <a:gd name="T33" fmla="*/ 64 h 64"/>
                  <a:gd name="T34" fmla="*/ 32 w 64"/>
                  <a:gd name="T35" fmla="*/ 53 h 64"/>
                  <a:gd name="T36" fmla="*/ 31 w 64"/>
                  <a:gd name="T37" fmla="*/ 53 h 64"/>
                  <a:gd name="T38" fmla="*/ 11 w 64"/>
                  <a:gd name="T39" fmla="*/ 32 h 64"/>
                  <a:gd name="T40" fmla="*/ 32 w 64"/>
                  <a:gd name="T41" fmla="*/ 11 h 64"/>
                  <a:gd name="T42" fmla="*/ 32 w 64"/>
                  <a:gd name="T43" fmla="*/ 11 h 64"/>
                  <a:gd name="T44" fmla="*/ 32 w 64"/>
                  <a:gd name="T45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4" h="64">
                    <a:moveTo>
                      <a:pt x="33" y="0"/>
                    </a:moveTo>
                    <a:cubicBezTo>
                      <a:pt x="32" y="0"/>
                      <a:pt x="32" y="0"/>
                      <a:pt x="32" y="0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44" y="11"/>
                      <a:pt x="53" y="21"/>
                      <a:pt x="53" y="33"/>
                    </a:cubicBez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44"/>
                      <a:pt x="43" y="53"/>
                      <a:pt x="32" y="53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49" y="64"/>
                      <a:pt x="63" y="50"/>
                      <a:pt x="64" y="33"/>
                    </a:cubicBezTo>
                    <a:cubicBezTo>
                      <a:pt x="64" y="15"/>
                      <a:pt x="50" y="1"/>
                      <a:pt x="33" y="0"/>
                    </a:cubicBezTo>
                    <a:close/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  <a:cubicBezTo>
                      <a:pt x="15" y="0"/>
                      <a:pt x="1" y="14"/>
                      <a:pt x="0" y="31"/>
                    </a:cubicBezTo>
                    <a:cubicBezTo>
                      <a:pt x="0" y="49"/>
                      <a:pt x="14" y="64"/>
                      <a:pt x="31" y="64"/>
                    </a:cubicBezTo>
                    <a:cubicBezTo>
                      <a:pt x="31" y="64"/>
                      <a:pt x="32" y="64"/>
                      <a:pt x="32" y="64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1" y="53"/>
                      <a:pt x="31" y="53"/>
                      <a:pt x="31" y="53"/>
                    </a:cubicBezTo>
                    <a:cubicBezTo>
                      <a:pt x="20" y="53"/>
                      <a:pt x="10" y="43"/>
                      <a:pt x="11" y="32"/>
                    </a:cubicBezTo>
                    <a:cubicBezTo>
                      <a:pt x="11" y="20"/>
                      <a:pt x="20" y="11"/>
                      <a:pt x="32" y="11"/>
                    </a:cubicBezTo>
                    <a:cubicBezTo>
                      <a:pt x="32" y="11"/>
                      <a:pt x="32" y="11"/>
                      <a:pt x="32" y="11"/>
                    </a:cubicBezTo>
                    <a:lnTo>
                      <a:pt x="3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3" name="Freeform 182"/>
              <p:cNvSpPr>
                <a:spLocks/>
              </p:cNvSpPr>
              <p:nvPr/>
            </p:nvSpPr>
            <p:spPr bwMode="auto">
              <a:xfrm>
                <a:off x="-4625975" y="5827713"/>
                <a:ext cx="214313" cy="201613"/>
              </a:xfrm>
              <a:custGeom>
                <a:avLst/>
                <a:gdLst>
                  <a:gd name="T0" fmla="*/ 27 w 57"/>
                  <a:gd name="T1" fmla="*/ 7 h 54"/>
                  <a:gd name="T2" fmla="*/ 23 w 57"/>
                  <a:gd name="T3" fmla="*/ 0 h 54"/>
                  <a:gd name="T4" fmla="*/ 5 w 57"/>
                  <a:gd name="T5" fmla="*/ 17 h 54"/>
                  <a:gd name="T6" fmla="*/ 15 w 57"/>
                  <a:gd name="T7" fmla="*/ 50 h 54"/>
                  <a:gd name="T8" fmla="*/ 29 w 57"/>
                  <a:gd name="T9" fmla="*/ 54 h 54"/>
                  <a:gd name="T10" fmla="*/ 48 w 57"/>
                  <a:gd name="T11" fmla="*/ 46 h 54"/>
                  <a:gd name="T12" fmla="*/ 57 w 57"/>
                  <a:gd name="T13" fmla="*/ 23 h 54"/>
                  <a:gd name="T14" fmla="*/ 56 w 57"/>
                  <a:gd name="T15" fmla="*/ 23 h 54"/>
                  <a:gd name="T16" fmla="*/ 56 w 57"/>
                  <a:gd name="T17" fmla="*/ 23 h 54"/>
                  <a:gd name="T18" fmla="*/ 50 w 57"/>
                  <a:gd name="T19" fmla="*/ 22 h 54"/>
                  <a:gd name="T20" fmla="*/ 44 w 57"/>
                  <a:gd name="T21" fmla="*/ 32 h 54"/>
                  <a:gd name="T22" fmla="*/ 31 w 57"/>
                  <a:gd name="T23" fmla="*/ 38 h 54"/>
                  <a:gd name="T24" fmla="*/ 24 w 57"/>
                  <a:gd name="T25" fmla="*/ 36 h 54"/>
                  <a:gd name="T26" fmla="*/ 20 w 57"/>
                  <a:gd name="T27" fmla="*/ 16 h 54"/>
                  <a:gd name="T28" fmla="*/ 27 w 57"/>
                  <a:gd name="T29" fmla="*/ 7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7" h="54">
                    <a:moveTo>
                      <a:pt x="27" y="7"/>
                    </a:moveTo>
                    <a:cubicBezTo>
                      <a:pt x="25" y="5"/>
                      <a:pt x="24" y="2"/>
                      <a:pt x="23" y="0"/>
                    </a:cubicBezTo>
                    <a:cubicBezTo>
                      <a:pt x="15" y="5"/>
                      <a:pt x="9" y="10"/>
                      <a:pt x="5" y="17"/>
                    </a:cubicBezTo>
                    <a:cubicBezTo>
                      <a:pt x="0" y="28"/>
                      <a:pt x="3" y="43"/>
                      <a:pt x="15" y="50"/>
                    </a:cubicBezTo>
                    <a:cubicBezTo>
                      <a:pt x="19" y="53"/>
                      <a:pt x="24" y="54"/>
                      <a:pt x="29" y="54"/>
                    </a:cubicBezTo>
                    <a:cubicBezTo>
                      <a:pt x="36" y="54"/>
                      <a:pt x="43" y="51"/>
                      <a:pt x="48" y="46"/>
                    </a:cubicBezTo>
                    <a:cubicBezTo>
                      <a:pt x="54" y="40"/>
                      <a:pt x="56" y="32"/>
                      <a:pt x="57" y="23"/>
                    </a:cubicBezTo>
                    <a:cubicBezTo>
                      <a:pt x="57" y="23"/>
                      <a:pt x="56" y="23"/>
                      <a:pt x="56" y="23"/>
                    </a:cubicBezTo>
                    <a:cubicBezTo>
                      <a:pt x="56" y="23"/>
                      <a:pt x="56" y="23"/>
                      <a:pt x="56" y="23"/>
                    </a:cubicBezTo>
                    <a:cubicBezTo>
                      <a:pt x="54" y="23"/>
                      <a:pt x="52" y="22"/>
                      <a:pt x="50" y="22"/>
                    </a:cubicBezTo>
                    <a:cubicBezTo>
                      <a:pt x="48" y="26"/>
                      <a:pt x="46" y="30"/>
                      <a:pt x="44" y="32"/>
                    </a:cubicBezTo>
                    <a:cubicBezTo>
                      <a:pt x="40" y="36"/>
                      <a:pt x="36" y="38"/>
                      <a:pt x="31" y="38"/>
                    </a:cubicBezTo>
                    <a:cubicBezTo>
                      <a:pt x="29" y="38"/>
                      <a:pt x="26" y="37"/>
                      <a:pt x="24" y="36"/>
                    </a:cubicBezTo>
                    <a:cubicBezTo>
                      <a:pt x="18" y="32"/>
                      <a:pt x="16" y="24"/>
                      <a:pt x="20" y="16"/>
                    </a:cubicBezTo>
                    <a:cubicBezTo>
                      <a:pt x="21" y="13"/>
                      <a:pt x="23" y="10"/>
                      <a:pt x="27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4" name="Freeform 183"/>
              <p:cNvSpPr>
                <a:spLocks/>
              </p:cNvSpPr>
              <p:nvPr/>
            </p:nvSpPr>
            <p:spPr bwMode="auto">
              <a:xfrm>
                <a:off x="-4405313" y="5816600"/>
                <a:ext cx="219075" cy="206375"/>
              </a:xfrm>
              <a:custGeom>
                <a:avLst/>
                <a:gdLst>
                  <a:gd name="T0" fmla="*/ 45 w 58"/>
                  <a:gd name="T1" fmla="*/ 49 h 55"/>
                  <a:gd name="T2" fmla="*/ 51 w 58"/>
                  <a:gd name="T3" fmla="*/ 16 h 55"/>
                  <a:gd name="T4" fmla="*/ 33 w 58"/>
                  <a:gd name="T5" fmla="*/ 0 h 55"/>
                  <a:gd name="T6" fmla="*/ 30 w 58"/>
                  <a:gd name="T7" fmla="*/ 7 h 55"/>
                  <a:gd name="T8" fmla="*/ 37 w 58"/>
                  <a:gd name="T9" fmla="*/ 16 h 55"/>
                  <a:gd name="T10" fmla="*/ 34 w 58"/>
                  <a:gd name="T11" fmla="*/ 36 h 55"/>
                  <a:gd name="T12" fmla="*/ 26 w 58"/>
                  <a:gd name="T13" fmla="*/ 39 h 55"/>
                  <a:gd name="T14" fmla="*/ 15 w 58"/>
                  <a:gd name="T15" fmla="*/ 34 h 55"/>
                  <a:gd name="T16" fmla="*/ 7 w 58"/>
                  <a:gd name="T17" fmla="*/ 24 h 55"/>
                  <a:gd name="T18" fmla="*/ 0 w 58"/>
                  <a:gd name="T19" fmla="*/ 26 h 55"/>
                  <a:gd name="T20" fmla="*/ 3 w 58"/>
                  <a:gd name="T21" fmla="*/ 37 h 55"/>
                  <a:gd name="T22" fmla="*/ 5 w 58"/>
                  <a:gd name="T23" fmla="*/ 39 h 55"/>
                  <a:gd name="T24" fmla="*/ 11 w 58"/>
                  <a:gd name="T25" fmla="*/ 48 h 55"/>
                  <a:gd name="T26" fmla="*/ 29 w 58"/>
                  <a:gd name="T27" fmla="*/ 55 h 55"/>
                  <a:gd name="T28" fmla="*/ 45 w 58"/>
                  <a:gd name="T29" fmla="*/ 4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8" h="55">
                    <a:moveTo>
                      <a:pt x="45" y="49"/>
                    </a:moveTo>
                    <a:cubicBezTo>
                      <a:pt x="56" y="41"/>
                      <a:pt x="58" y="26"/>
                      <a:pt x="51" y="16"/>
                    </a:cubicBezTo>
                    <a:cubicBezTo>
                      <a:pt x="47" y="9"/>
                      <a:pt x="41" y="4"/>
                      <a:pt x="33" y="0"/>
                    </a:cubicBezTo>
                    <a:cubicBezTo>
                      <a:pt x="32" y="3"/>
                      <a:pt x="31" y="5"/>
                      <a:pt x="30" y="7"/>
                    </a:cubicBezTo>
                    <a:cubicBezTo>
                      <a:pt x="33" y="10"/>
                      <a:pt x="35" y="13"/>
                      <a:pt x="37" y="16"/>
                    </a:cubicBezTo>
                    <a:cubicBezTo>
                      <a:pt x="41" y="23"/>
                      <a:pt x="40" y="31"/>
                      <a:pt x="34" y="36"/>
                    </a:cubicBezTo>
                    <a:cubicBezTo>
                      <a:pt x="32" y="38"/>
                      <a:pt x="29" y="39"/>
                      <a:pt x="26" y="39"/>
                    </a:cubicBezTo>
                    <a:cubicBezTo>
                      <a:pt x="22" y="39"/>
                      <a:pt x="18" y="37"/>
                      <a:pt x="15" y="34"/>
                    </a:cubicBezTo>
                    <a:cubicBezTo>
                      <a:pt x="12" y="32"/>
                      <a:pt x="9" y="28"/>
                      <a:pt x="7" y="24"/>
                    </a:cubicBezTo>
                    <a:cubicBezTo>
                      <a:pt x="5" y="25"/>
                      <a:pt x="3" y="25"/>
                      <a:pt x="0" y="26"/>
                    </a:cubicBezTo>
                    <a:cubicBezTo>
                      <a:pt x="1" y="30"/>
                      <a:pt x="2" y="33"/>
                      <a:pt x="3" y="37"/>
                    </a:cubicBezTo>
                    <a:cubicBezTo>
                      <a:pt x="4" y="38"/>
                      <a:pt x="4" y="38"/>
                      <a:pt x="5" y="39"/>
                    </a:cubicBezTo>
                    <a:cubicBezTo>
                      <a:pt x="6" y="43"/>
                      <a:pt x="8" y="45"/>
                      <a:pt x="11" y="48"/>
                    </a:cubicBezTo>
                    <a:cubicBezTo>
                      <a:pt x="16" y="52"/>
                      <a:pt x="22" y="55"/>
                      <a:pt x="29" y="55"/>
                    </a:cubicBezTo>
                    <a:cubicBezTo>
                      <a:pt x="34" y="55"/>
                      <a:pt x="40" y="53"/>
                      <a:pt x="45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5" name="Freeform 184"/>
              <p:cNvSpPr>
                <a:spLocks/>
              </p:cNvSpPr>
              <p:nvPr/>
            </p:nvSpPr>
            <p:spPr bwMode="auto">
              <a:xfrm>
                <a:off x="-4702175" y="5627688"/>
                <a:ext cx="200025" cy="200025"/>
              </a:xfrm>
              <a:custGeom>
                <a:avLst/>
                <a:gdLst>
                  <a:gd name="T0" fmla="*/ 18 w 53"/>
                  <a:gd name="T1" fmla="*/ 50 h 53"/>
                  <a:gd name="T2" fmla="*/ 31 w 53"/>
                  <a:gd name="T3" fmla="*/ 53 h 53"/>
                  <a:gd name="T4" fmla="*/ 43 w 53"/>
                  <a:gd name="T5" fmla="*/ 51 h 53"/>
                  <a:gd name="T6" fmla="*/ 41 w 53"/>
                  <a:gd name="T7" fmla="*/ 44 h 53"/>
                  <a:gd name="T8" fmla="*/ 29 w 53"/>
                  <a:gd name="T9" fmla="*/ 41 h 53"/>
                  <a:gd name="T10" fmla="*/ 20 w 53"/>
                  <a:gd name="T11" fmla="*/ 24 h 53"/>
                  <a:gd name="T12" fmla="*/ 35 w 53"/>
                  <a:gd name="T13" fmla="*/ 13 h 53"/>
                  <a:gd name="T14" fmla="*/ 37 w 53"/>
                  <a:gd name="T15" fmla="*/ 14 h 53"/>
                  <a:gd name="T16" fmla="*/ 48 w 53"/>
                  <a:gd name="T17" fmla="*/ 17 h 53"/>
                  <a:gd name="T18" fmla="*/ 53 w 53"/>
                  <a:gd name="T19" fmla="*/ 12 h 53"/>
                  <a:gd name="T20" fmla="*/ 31 w 53"/>
                  <a:gd name="T21" fmla="*/ 0 h 53"/>
                  <a:gd name="T22" fmla="*/ 28 w 53"/>
                  <a:gd name="T23" fmla="*/ 0 h 53"/>
                  <a:gd name="T24" fmla="*/ 3 w 53"/>
                  <a:gd name="T25" fmla="*/ 19 h 53"/>
                  <a:gd name="T26" fmla="*/ 18 w 53"/>
                  <a:gd name="T27" fmla="*/ 5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3" h="53">
                    <a:moveTo>
                      <a:pt x="18" y="50"/>
                    </a:moveTo>
                    <a:cubicBezTo>
                      <a:pt x="22" y="52"/>
                      <a:pt x="26" y="53"/>
                      <a:pt x="31" y="53"/>
                    </a:cubicBezTo>
                    <a:cubicBezTo>
                      <a:pt x="35" y="53"/>
                      <a:pt x="39" y="52"/>
                      <a:pt x="43" y="51"/>
                    </a:cubicBezTo>
                    <a:cubicBezTo>
                      <a:pt x="42" y="49"/>
                      <a:pt x="41" y="47"/>
                      <a:pt x="41" y="44"/>
                    </a:cubicBezTo>
                    <a:cubicBezTo>
                      <a:pt x="36" y="44"/>
                      <a:pt x="32" y="43"/>
                      <a:pt x="29" y="41"/>
                    </a:cubicBezTo>
                    <a:cubicBezTo>
                      <a:pt x="22" y="38"/>
                      <a:pt x="18" y="31"/>
                      <a:pt x="20" y="24"/>
                    </a:cubicBezTo>
                    <a:cubicBezTo>
                      <a:pt x="22" y="17"/>
                      <a:pt x="28" y="13"/>
                      <a:pt x="35" y="13"/>
                    </a:cubicBezTo>
                    <a:cubicBezTo>
                      <a:pt x="35" y="13"/>
                      <a:pt x="36" y="13"/>
                      <a:pt x="37" y="14"/>
                    </a:cubicBezTo>
                    <a:cubicBezTo>
                      <a:pt x="40" y="14"/>
                      <a:pt x="44" y="15"/>
                      <a:pt x="48" y="17"/>
                    </a:cubicBezTo>
                    <a:cubicBezTo>
                      <a:pt x="49" y="15"/>
                      <a:pt x="51" y="13"/>
                      <a:pt x="53" y="12"/>
                    </a:cubicBezTo>
                    <a:cubicBezTo>
                      <a:pt x="46" y="6"/>
                      <a:pt x="39" y="1"/>
                      <a:pt x="31" y="0"/>
                    </a:cubicBezTo>
                    <a:cubicBezTo>
                      <a:pt x="30" y="0"/>
                      <a:pt x="29" y="0"/>
                      <a:pt x="28" y="0"/>
                    </a:cubicBezTo>
                    <a:cubicBezTo>
                      <a:pt x="17" y="0"/>
                      <a:pt x="6" y="8"/>
                      <a:pt x="3" y="19"/>
                    </a:cubicBezTo>
                    <a:cubicBezTo>
                      <a:pt x="0" y="32"/>
                      <a:pt x="7" y="45"/>
                      <a:pt x="18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6" name="Freeform 185"/>
              <p:cNvSpPr>
                <a:spLocks/>
              </p:cNvSpPr>
              <p:nvPr/>
            </p:nvSpPr>
            <p:spPr bwMode="auto">
              <a:xfrm>
                <a:off x="-5780088" y="5470525"/>
                <a:ext cx="142875" cy="247650"/>
              </a:xfrm>
              <a:custGeom>
                <a:avLst/>
                <a:gdLst>
                  <a:gd name="T0" fmla="*/ 38 w 38"/>
                  <a:gd name="T1" fmla="*/ 33 h 66"/>
                  <a:gd name="T2" fmla="*/ 19 w 38"/>
                  <a:gd name="T3" fmla="*/ 0 h 66"/>
                  <a:gd name="T4" fmla="*/ 0 w 38"/>
                  <a:gd name="T5" fmla="*/ 33 h 66"/>
                  <a:gd name="T6" fmla="*/ 19 w 38"/>
                  <a:gd name="T7" fmla="*/ 66 h 66"/>
                  <a:gd name="T8" fmla="*/ 38 w 38"/>
                  <a:gd name="T9" fmla="*/ 3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66">
                    <a:moveTo>
                      <a:pt x="38" y="33"/>
                    </a:moveTo>
                    <a:cubicBezTo>
                      <a:pt x="38" y="21"/>
                      <a:pt x="31" y="5"/>
                      <a:pt x="19" y="0"/>
                    </a:cubicBezTo>
                    <a:cubicBezTo>
                      <a:pt x="8" y="5"/>
                      <a:pt x="0" y="21"/>
                      <a:pt x="0" y="33"/>
                    </a:cubicBezTo>
                    <a:cubicBezTo>
                      <a:pt x="0" y="45"/>
                      <a:pt x="8" y="62"/>
                      <a:pt x="19" y="66"/>
                    </a:cubicBezTo>
                    <a:cubicBezTo>
                      <a:pt x="31" y="62"/>
                      <a:pt x="38" y="45"/>
                      <a:pt x="38" y="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7" name="Freeform 186"/>
              <p:cNvSpPr>
                <a:spLocks/>
              </p:cNvSpPr>
              <p:nvPr/>
            </p:nvSpPr>
            <p:spPr bwMode="auto">
              <a:xfrm>
                <a:off x="-5678488" y="5627688"/>
                <a:ext cx="230188" cy="184150"/>
              </a:xfrm>
              <a:custGeom>
                <a:avLst/>
                <a:gdLst>
                  <a:gd name="T0" fmla="*/ 1 w 61"/>
                  <a:gd name="T1" fmla="*/ 41 h 49"/>
                  <a:gd name="T2" fmla="*/ 40 w 61"/>
                  <a:gd name="T3" fmla="*/ 41 h 49"/>
                  <a:gd name="T4" fmla="*/ 59 w 61"/>
                  <a:gd name="T5" fmla="*/ 8 h 49"/>
                  <a:gd name="T6" fmla="*/ 21 w 61"/>
                  <a:gd name="T7" fmla="*/ 8 h 49"/>
                  <a:gd name="T8" fmla="*/ 1 w 61"/>
                  <a:gd name="T9" fmla="*/ 4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9">
                    <a:moveTo>
                      <a:pt x="1" y="41"/>
                    </a:moveTo>
                    <a:cubicBezTo>
                      <a:pt x="11" y="49"/>
                      <a:pt x="30" y="47"/>
                      <a:pt x="40" y="41"/>
                    </a:cubicBezTo>
                    <a:cubicBezTo>
                      <a:pt x="50" y="35"/>
                      <a:pt x="61" y="21"/>
                      <a:pt x="59" y="8"/>
                    </a:cubicBezTo>
                    <a:cubicBezTo>
                      <a:pt x="50" y="0"/>
                      <a:pt x="31" y="2"/>
                      <a:pt x="21" y="8"/>
                    </a:cubicBezTo>
                    <a:cubicBezTo>
                      <a:pt x="11" y="14"/>
                      <a:pt x="0" y="28"/>
                      <a:pt x="1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8" name="Freeform 187"/>
              <p:cNvSpPr>
                <a:spLocks/>
              </p:cNvSpPr>
              <p:nvPr/>
            </p:nvSpPr>
            <p:spPr bwMode="auto">
              <a:xfrm>
                <a:off x="-5678488" y="5811838"/>
                <a:ext cx="230188" cy="180975"/>
              </a:xfrm>
              <a:custGeom>
                <a:avLst/>
                <a:gdLst>
                  <a:gd name="T0" fmla="*/ 40 w 61"/>
                  <a:gd name="T1" fmla="*/ 40 h 48"/>
                  <a:gd name="T2" fmla="*/ 59 w 61"/>
                  <a:gd name="T3" fmla="*/ 8 h 48"/>
                  <a:gd name="T4" fmla="*/ 21 w 61"/>
                  <a:gd name="T5" fmla="*/ 7 h 48"/>
                  <a:gd name="T6" fmla="*/ 1 w 61"/>
                  <a:gd name="T7" fmla="*/ 40 h 48"/>
                  <a:gd name="T8" fmla="*/ 40 w 61"/>
                  <a:gd name="T9" fmla="*/ 4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8">
                    <a:moveTo>
                      <a:pt x="40" y="40"/>
                    </a:moveTo>
                    <a:cubicBezTo>
                      <a:pt x="50" y="35"/>
                      <a:pt x="61" y="20"/>
                      <a:pt x="59" y="8"/>
                    </a:cubicBezTo>
                    <a:cubicBezTo>
                      <a:pt x="50" y="0"/>
                      <a:pt x="31" y="1"/>
                      <a:pt x="21" y="7"/>
                    </a:cubicBezTo>
                    <a:cubicBezTo>
                      <a:pt x="11" y="13"/>
                      <a:pt x="0" y="28"/>
                      <a:pt x="1" y="40"/>
                    </a:cubicBezTo>
                    <a:cubicBezTo>
                      <a:pt x="11" y="48"/>
                      <a:pt x="29" y="46"/>
                      <a:pt x="40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9" name="Freeform 188"/>
              <p:cNvSpPr>
                <a:spLocks/>
              </p:cNvSpPr>
              <p:nvPr/>
            </p:nvSpPr>
            <p:spPr bwMode="auto">
              <a:xfrm>
                <a:off x="-5964238" y="5627688"/>
                <a:ext cx="230188" cy="184150"/>
              </a:xfrm>
              <a:custGeom>
                <a:avLst/>
                <a:gdLst>
                  <a:gd name="T0" fmla="*/ 21 w 61"/>
                  <a:gd name="T1" fmla="*/ 41 h 49"/>
                  <a:gd name="T2" fmla="*/ 59 w 61"/>
                  <a:gd name="T3" fmla="*/ 41 h 49"/>
                  <a:gd name="T4" fmla="*/ 39 w 61"/>
                  <a:gd name="T5" fmla="*/ 8 h 49"/>
                  <a:gd name="T6" fmla="*/ 1 w 61"/>
                  <a:gd name="T7" fmla="*/ 8 h 49"/>
                  <a:gd name="T8" fmla="*/ 21 w 61"/>
                  <a:gd name="T9" fmla="*/ 4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9">
                    <a:moveTo>
                      <a:pt x="21" y="41"/>
                    </a:moveTo>
                    <a:cubicBezTo>
                      <a:pt x="31" y="47"/>
                      <a:pt x="49" y="49"/>
                      <a:pt x="59" y="41"/>
                    </a:cubicBezTo>
                    <a:cubicBezTo>
                      <a:pt x="61" y="28"/>
                      <a:pt x="50" y="14"/>
                      <a:pt x="39" y="8"/>
                    </a:cubicBezTo>
                    <a:cubicBezTo>
                      <a:pt x="29" y="2"/>
                      <a:pt x="11" y="0"/>
                      <a:pt x="1" y="8"/>
                    </a:cubicBezTo>
                    <a:cubicBezTo>
                      <a:pt x="0" y="21"/>
                      <a:pt x="11" y="35"/>
                      <a:pt x="21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0" name="Freeform 189"/>
              <p:cNvSpPr>
                <a:spLocks/>
              </p:cNvSpPr>
              <p:nvPr/>
            </p:nvSpPr>
            <p:spPr bwMode="auto">
              <a:xfrm>
                <a:off x="-5964238" y="5811838"/>
                <a:ext cx="230188" cy="180975"/>
              </a:xfrm>
              <a:custGeom>
                <a:avLst/>
                <a:gdLst>
                  <a:gd name="T0" fmla="*/ 21 w 61"/>
                  <a:gd name="T1" fmla="*/ 40 h 48"/>
                  <a:gd name="T2" fmla="*/ 59 w 61"/>
                  <a:gd name="T3" fmla="*/ 40 h 48"/>
                  <a:gd name="T4" fmla="*/ 39 w 61"/>
                  <a:gd name="T5" fmla="*/ 7 h 48"/>
                  <a:gd name="T6" fmla="*/ 1 w 61"/>
                  <a:gd name="T7" fmla="*/ 8 h 48"/>
                  <a:gd name="T8" fmla="*/ 21 w 61"/>
                  <a:gd name="T9" fmla="*/ 4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8">
                    <a:moveTo>
                      <a:pt x="21" y="40"/>
                    </a:moveTo>
                    <a:cubicBezTo>
                      <a:pt x="31" y="46"/>
                      <a:pt x="49" y="48"/>
                      <a:pt x="59" y="40"/>
                    </a:cubicBezTo>
                    <a:cubicBezTo>
                      <a:pt x="61" y="28"/>
                      <a:pt x="50" y="13"/>
                      <a:pt x="39" y="7"/>
                    </a:cubicBezTo>
                    <a:cubicBezTo>
                      <a:pt x="29" y="1"/>
                      <a:pt x="11" y="0"/>
                      <a:pt x="1" y="8"/>
                    </a:cubicBezTo>
                    <a:cubicBezTo>
                      <a:pt x="0" y="20"/>
                      <a:pt x="11" y="35"/>
                      <a:pt x="21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1" name="Freeform 190"/>
              <p:cNvSpPr>
                <a:spLocks/>
              </p:cNvSpPr>
              <p:nvPr/>
            </p:nvSpPr>
            <p:spPr bwMode="auto">
              <a:xfrm>
                <a:off x="-5719763" y="5748338"/>
                <a:ext cx="26988" cy="288925"/>
              </a:xfrm>
              <a:custGeom>
                <a:avLst/>
                <a:gdLst>
                  <a:gd name="T0" fmla="*/ 0 w 7"/>
                  <a:gd name="T1" fmla="*/ 2 h 77"/>
                  <a:gd name="T2" fmla="*/ 0 w 7"/>
                  <a:gd name="T3" fmla="*/ 74 h 77"/>
                  <a:gd name="T4" fmla="*/ 3 w 7"/>
                  <a:gd name="T5" fmla="*/ 77 h 77"/>
                  <a:gd name="T6" fmla="*/ 7 w 7"/>
                  <a:gd name="T7" fmla="*/ 74 h 77"/>
                  <a:gd name="T8" fmla="*/ 7 w 7"/>
                  <a:gd name="T9" fmla="*/ 2 h 77"/>
                  <a:gd name="T10" fmla="*/ 3 w 7"/>
                  <a:gd name="T11" fmla="*/ 0 h 77"/>
                  <a:gd name="T12" fmla="*/ 0 w 7"/>
                  <a:gd name="T13" fmla="*/ 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7">
                    <a:moveTo>
                      <a:pt x="0" y="2"/>
                    </a:moveTo>
                    <a:cubicBezTo>
                      <a:pt x="0" y="74"/>
                      <a:pt x="0" y="74"/>
                      <a:pt x="0" y="74"/>
                    </a:cubicBezTo>
                    <a:cubicBezTo>
                      <a:pt x="0" y="76"/>
                      <a:pt x="1" y="77"/>
                      <a:pt x="3" y="77"/>
                    </a:cubicBezTo>
                    <a:cubicBezTo>
                      <a:pt x="5" y="77"/>
                      <a:pt x="7" y="76"/>
                      <a:pt x="7" y="74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1"/>
                      <a:pt x="5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2" name="Freeform 191"/>
              <p:cNvSpPr>
                <a:spLocks/>
              </p:cNvSpPr>
              <p:nvPr/>
            </p:nvSpPr>
            <p:spPr bwMode="auto">
              <a:xfrm>
                <a:off x="-6415088" y="3071812"/>
                <a:ext cx="49213" cy="247650"/>
              </a:xfrm>
              <a:custGeom>
                <a:avLst/>
                <a:gdLst>
                  <a:gd name="T0" fmla="*/ 13 w 13"/>
                  <a:gd name="T1" fmla="*/ 1 h 66"/>
                  <a:gd name="T2" fmla="*/ 7 w 13"/>
                  <a:gd name="T3" fmla="*/ 0 h 66"/>
                  <a:gd name="T4" fmla="*/ 7 w 13"/>
                  <a:gd name="T5" fmla="*/ 0 h 66"/>
                  <a:gd name="T6" fmla="*/ 0 w 13"/>
                  <a:gd name="T7" fmla="*/ 2 h 66"/>
                  <a:gd name="T8" fmla="*/ 0 w 13"/>
                  <a:gd name="T9" fmla="*/ 66 h 66"/>
                  <a:gd name="T10" fmla="*/ 13 w 13"/>
                  <a:gd name="T11" fmla="*/ 66 h 66"/>
                  <a:gd name="T12" fmla="*/ 13 w 13"/>
                  <a:gd name="T13" fmla="*/ 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66">
                    <a:moveTo>
                      <a:pt x="13" y="1"/>
                    </a:moveTo>
                    <a:cubicBezTo>
                      <a:pt x="11" y="1"/>
                      <a:pt x="9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4" y="0"/>
                      <a:pt x="2" y="1"/>
                      <a:pt x="0" y="2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13" y="66"/>
                      <a:pt x="13" y="66"/>
                      <a:pt x="13" y="66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3" name="Freeform 192"/>
              <p:cNvSpPr>
                <a:spLocks/>
              </p:cNvSpPr>
              <p:nvPr/>
            </p:nvSpPr>
            <p:spPr bwMode="auto">
              <a:xfrm>
                <a:off x="-6415088" y="2725737"/>
                <a:ext cx="49213" cy="33338"/>
              </a:xfrm>
              <a:custGeom>
                <a:avLst/>
                <a:gdLst>
                  <a:gd name="T0" fmla="*/ 8 w 13"/>
                  <a:gd name="T1" fmla="*/ 9 h 9"/>
                  <a:gd name="T2" fmla="*/ 9 w 13"/>
                  <a:gd name="T3" fmla="*/ 9 h 9"/>
                  <a:gd name="T4" fmla="*/ 13 w 13"/>
                  <a:gd name="T5" fmla="*/ 9 h 9"/>
                  <a:gd name="T6" fmla="*/ 13 w 13"/>
                  <a:gd name="T7" fmla="*/ 0 h 9"/>
                  <a:gd name="T8" fmla="*/ 0 w 13"/>
                  <a:gd name="T9" fmla="*/ 0 h 9"/>
                  <a:gd name="T10" fmla="*/ 0 w 13"/>
                  <a:gd name="T11" fmla="*/ 9 h 9"/>
                  <a:gd name="T12" fmla="*/ 8 w 13"/>
                  <a:gd name="T1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9">
                    <a:moveTo>
                      <a:pt x="8" y="9"/>
                    </a:moveTo>
                    <a:cubicBezTo>
                      <a:pt x="8" y="9"/>
                      <a:pt x="9" y="9"/>
                      <a:pt x="9" y="9"/>
                    </a:cubicBezTo>
                    <a:cubicBezTo>
                      <a:pt x="10" y="9"/>
                      <a:pt x="12" y="9"/>
                      <a:pt x="13" y="9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2" y="9"/>
                      <a:pt x="5" y="9"/>
                      <a:pt x="8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4" name="Freeform 193"/>
              <p:cNvSpPr>
                <a:spLocks/>
              </p:cNvSpPr>
              <p:nvPr/>
            </p:nvSpPr>
            <p:spPr bwMode="auto">
              <a:xfrm>
                <a:off x="-6616700" y="2774950"/>
                <a:ext cx="465138" cy="344488"/>
              </a:xfrm>
              <a:custGeom>
                <a:avLst/>
                <a:gdLst>
                  <a:gd name="T0" fmla="*/ 67 w 124"/>
                  <a:gd name="T1" fmla="*/ 0 h 92"/>
                  <a:gd name="T2" fmla="*/ 63 w 124"/>
                  <a:gd name="T3" fmla="*/ 0 h 92"/>
                  <a:gd name="T4" fmla="*/ 62 w 124"/>
                  <a:gd name="T5" fmla="*/ 0 h 92"/>
                  <a:gd name="T6" fmla="*/ 54 w 124"/>
                  <a:gd name="T7" fmla="*/ 1 h 92"/>
                  <a:gd name="T8" fmla="*/ 0 w 124"/>
                  <a:gd name="T9" fmla="*/ 60 h 92"/>
                  <a:gd name="T10" fmla="*/ 4 w 124"/>
                  <a:gd name="T11" fmla="*/ 84 h 92"/>
                  <a:gd name="T12" fmla="*/ 6 w 124"/>
                  <a:gd name="T13" fmla="*/ 87 h 92"/>
                  <a:gd name="T14" fmla="*/ 9 w 124"/>
                  <a:gd name="T15" fmla="*/ 83 h 92"/>
                  <a:gd name="T16" fmla="*/ 25 w 124"/>
                  <a:gd name="T17" fmla="*/ 74 h 92"/>
                  <a:gd name="T18" fmla="*/ 25 w 124"/>
                  <a:gd name="T19" fmla="*/ 74 h 92"/>
                  <a:gd name="T20" fmla="*/ 41 w 124"/>
                  <a:gd name="T21" fmla="*/ 84 h 92"/>
                  <a:gd name="T22" fmla="*/ 43 w 124"/>
                  <a:gd name="T23" fmla="*/ 87 h 92"/>
                  <a:gd name="T24" fmla="*/ 45 w 124"/>
                  <a:gd name="T25" fmla="*/ 84 h 92"/>
                  <a:gd name="T26" fmla="*/ 54 w 124"/>
                  <a:gd name="T27" fmla="*/ 76 h 92"/>
                  <a:gd name="T28" fmla="*/ 61 w 124"/>
                  <a:gd name="T29" fmla="*/ 75 h 92"/>
                  <a:gd name="T30" fmla="*/ 61 w 124"/>
                  <a:gd name="T31" fmla="*/ 75 h 92"/>
                  <a:gd name="T32" fmla="*/ 67 w 124"/>
                  <a:gd name="T33" fmla="*/ 76 h 92"/>
                  <a:gd name="T34" fmla="*/ 77 w 124"/>
                  <a:gd name="T35" fmla="*/ 85 h 92"/>
                  <a:gd name="T36" fmla="*/ 79 w 124"/>
                  <a:gd name="T37" fmla="*/ 88 h 92"/>
                  <a:gd name="T38" fmla="*/ 81 w 124"/>
                  <a:gd name="T39" fmla="*/ 85 h 92"/>
                  <a:gd name="T40" fmla="*/ 96 w 124"/>
                  <a:gd name="T41" fmla="*/ 75 h 92"/>
                  <a:gd name="T42" fmla="*/ 97 w 124"/>
                  <a:gd name="T43" fmla="*/ 75 h 92"/>
                  <a:gd name="T44" fmla="*/ 112 w 124"/>
                  <a:gd name="T45" fmla="*/ 86 h 92"/>
                  <a:gd name="T46" fmla="*/ 114 w 124"/>
                  <a:gd name="T47" fmla="*/ 90 h 92"/>
                  <a:gd name="T48" fmla="*/ 115 w 124"/>
                  <a:gd name="T49" fmla="*/ 92 h 92"/>
                  <a:gd name="T50" fmla="*/ 116 w 124"/>
                  <a:gd name="T51" fmla="*/ 90 h 92"/>
                  <a:gd name="T52" fmla="*/ 118 w 124"/>
                  <a:gd name="T53" fmla="*/ 87 h 92"/>
                  <a:gd name="T54" fmla="*/ 123 w 124"/>
                  <a:gd name="T55" fmla="*/ 63 h 92"/>
                  <a:gd name="T56" fmla="*/ 67 w 124"/>
                  <a:gd name="T57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24" h="92">
                    <a:moveTo>
                      <a:pt x="67" y="0"/>
                    </a:moveTo>
                    <a:cubicBezTo>
                      <a:pt x="66" y="0"/>
                      <a:pt x="64" y="0"/>
                      <a:pt x="63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59" y="0"/>
                      <a:pt x="56" y="0"/>
                      <a:pt x="54" y="1"/>
                    </a:cubicBezTo>
                    <a:cubicBezTo>
                      <a:pt x="24" y="4"/>
                      <a:pt x="1" y="29"/>
                      <a:pt x="0" y="60"/>
                    </a:cubicBezTo>
                    <a:cubicBezTo>
                      <a:pt x="0" y="69"/>
                      <a:pt x="1" y="76"/>
                      <a:pt x="4" y="84"/>
                    </a:cubicBezTo>
                    <a:cubicBezTo>
                      <a:pt x="4" y="86"/>
                      <a:pt x="5" y="87"/>
                      <a:pt x="6" y="87"/>
                    </a:cubicBezTo>
                    <a:cubicBezTo>
                      <a:pt x="7" y="87"/>
                      <a:pt x="8" y="85"/>
                      <a:pt x="9" y="83"/>
                    </a:cubicBezTo>
                    <a:cubicBezTo>
                      <a:pt x="12" y="78"/>
                      <a:pt x="18" y="74"/>
                      <a:pt x="25" y="74"/>
                    </a:cubicBezTo>
                    <a:cubicBezTo>
                      <a:pt x="25" y="74"/>
                      <a:pt x="25" y="74"/>
                      <a:pt x="25" y="74"/>
                    </a:cubicBezTo>
                    <a:cubicBezTo>
                      <a:pt x="32" y="74"/>
                      <a:pt x="38" y="78"/>
                      <a:pt x="41" y="84"/>
                    </a:cubicBezTo>
                    <a:cubicBezTo>
                      <a:pt x="42" y="86"/>
                      <a:pt x="42" y="87"/>
                      <a:pt x="43" y="87"/>
                    </a:cubicBezTo>
                    <a:cubicBezTo>
                      <a:pt x="43" y="87"/>
                      <a:pt x="44" y="86"/>
                      <a:pt x="45" y="84"/>
                    </a:cubicBezTo>
                    <a:cubicBezTo>
                      <a:pt x="47" y="80"/>
                      <a:pt x="50" y="77"/>
                      <a:pt x="54" y="76"/>
                    </a:cubicBezTo>
                    <a:cubicBezTo>
                      <a:pt x="56" y="75"/>
                      <a:pt x="58" y="75"/>
                      <a:pt x="61" y="75"/>
                    </a:cubicBezTo>
                    <a:cubicBezTo>
                      <a:pt x="61" y="75"/>
                      <a:pt x="61" y="75"/>
                      <a:pt x="61" y="75"/>
                    </a:cubicBezTo>
                    <a:cubicBezTo>
                      <a:pt x="63" y="75"/>
                      <a:pt x="65" y="75"/>
                      <a:pt x="67" y="76"/>
                    </a:cubicBezTo>
                    <a:cubicBezTo>
                      <a:pt x="71" y="77"/>
                      <a:pt x="75" y="81"/>
                      <a:pt x="77" y="85"/>
                    </a:cubicBezTo>
                    <a:cubicBezTo>
                      <a:pt x="78" y="87"/>
                      <a:pt x="78" y="88"/>
                      <a:pt x="79" y="88"/>
                    </a:cubicBezTo>
                    <a:cubicBezTo>
                      <a:pt x="79" y="88"/>
                      <a:pt x="80" y="87"/>
                      <a:pt x="81" y="85"/>
                    </a:cubicBezTo>
                    <a:cubicBezTo>
                      <a:pt x="84" y="79"/>
                      <a:pt x="89" y="75"/>
                      <a:pt x="96" y="75"/>
                    </a:cubicBezTo>
                    <a:cubicBezTo>
                      <a:pt x="96" y="75"/>
                      <a:pt x="97" y="75"/>
                      <a:pt x="97" y="75"/>
                    </a:cubicBezTo>
                    <a:cubicBezTo>
                      <a:pt x="104" y="76"/>
                      <a:pt x="110" y="80"/>
                      <a:pt x="112" y="86"/>
                    </a:cubicBezTo>
                    <a:cubicBezTo>
                      <a:pt x="113" y="87"/>
                      <a:pt x="113" y="89"/>
                      <a:pt x="114" y="90"/>
                    </a:cubicBezTo>
                    <a:cubicBezTo>
                      <a:pt x="114" y="91"/>
                      <a:pt x="114" y="92"/>
                      <a:pt x="115" y="92"/>
                    </a:cubicBezTo>
                    <a:cubicBezTo>
                      <a:pt x="115" y="92"/>
                      <a:pt x="116" y="91"/>
                      <a:pt x="116" y="90"/>
                    </a:cubicBezTo>
                    <a:cubicBezTo>
                      <a:pt x="117" y="89"/>
                      <a:pt x="117" y="88"/>
                      <a:pt x="118" y="87"/>
                    </a:cubicBezTo>
                    <a:cubicBezTo>
                      <a:pt x="121" y="79"/>
                      <a:pt x="123" y="72"/>
                      <a:pt x="123" y="63"/>
                    </a:cubicBezTo>
                    <a:cubicBezTo>
                      <a:pt x="124" y="31"/>
                      <a:pt x="99" y="3"/>
                      <a:pt x="6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5" name="Freeform 194"/>
              <p:cNvSpPr>
                <a:spLocks/>
              </p:cNvSpPr>
              <p:nvPr/>
            </p:nvSpPr>
            <p:spPr bwMode="auto">
              <a:xfrm>
                <a:off x="-1455738" y="7662863"/>
                <a:ext cx="179388" cy="131763"/>
              </a:xfrm>
              <a:custGeom>
                <a:avLst/>
                <a:gdLst>
                  <a:gd name="T0" fmla="*/ 31 w 48"/>
                  <a:gd name="T1" fmla="*/ 11 h 35"/>
                  <a:gd name="T2" fmla="*/ 42 w 48"/>
                  <a:gd name="T3" fmla="*/ 3 h 35"/>
                  <a:gd name="T4" fmla="*/ 48 w 48"/>
                  <a:gd name="T5" fmla="*/ 1 h 35"/>
                  <a:gd name="T6" fmla="*/ 28 w 48"/>
                  <a:gd name="T7" fmla="*/ 3 h 35"/>
                  <a:gd name="T8" fmla="*/ 15 w 48"/>
                  <a:gd name="T9" fmla="*/ 13 h 35"/>
                  <a:gd name="T10" fmla="*/ 10 w 48"/>
                  <a:gd name="T11" fmla="*/ 23 h 35"/>
                  <a:gd name="T12" fmla="*/ 0 w 48"/>
                  <a:gd name="T13" fmla="*/ 35 h 35"/>
                  <a:gd name="T14" fmla="*/ 16 w 48"/>
                  <a:gd name="T15" fmla="*/ 28 h 35"/>
                  <a:gd name="T16" fmla="*/ 31 w 48"/>
                  <a:gd name="T17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35">
                    <a:moveTo>
                      <a:pt x="31" y="11"/>
                    </a:moveTo>
                    <a:cubicBezTo>
                      <a:pt x="34" y="7"/>
                      <a:pt x="38" y="5"/>
                      <a:pt x="42" y="3"/>
                    </a:cubicBezTo>
                    <a:cubicBezTo>
                      <a:pt x="43" y="3"/>
                      <a:pt x="46" y="1"/>
                      <a:pt x="48" y="1"/>
                    </a:cubicBezTo>
                    <a:cubicBezTo>
                      <a:pt x="41" y="1"/>
                      <a:pt x="34" y="0"/>
                      <a:pt x="28" y="3"/>
                    </a:cubicBezTo>
                    <a:cubicBezTo>
                      <a:pt x="23" y="5"/>
                      <a:pt x="19" y="9"/>
                      <a:pt x="15" y="13"/>
                    </a:cubicBezTo>
                    <a:cubicBezTo>
                      <a:pt x="13" y="16"/>
                      <a:pt x="11" y="20"/>
                      <a:pt x="10" y="23"/>
                    </a:cubicBezTo>
                    <a:cubicBezTo>
                      <a:pt x="7" y="27"/>
                      <a:pt x="5" y="33"/>
                      <a:pt x="0" y="35"/>
                    </a:cubicBezTo>
                    <a:cubicBezTo>
                      <a:pt x="6" y="34"/>
                      <a:pt x="12" y="31"/>
                      <a:pt x="16" y="28"/>
                    </a:cubicBezTo>
                    <a:cubicBezTo>
                      <a:pt x="22" y="23"/>
                      <a:pt x="26" y="16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6" name="Freeform 195"/>
              <p:cNvSpPr>
                <a:spLocks/>
              </p:cNvSpPr>
              <p:nvPr/>
            </p:nvSpPr>
            <p:spPr bwMode="auto">
              <a:xfrm>
                <a:off x="-1444625" y="7667625"/>
                <a:ext cx="236538" cy="160338"/>
              </a:xfrm>
              <a:custGeom>
                <a:avLst/>
                <a:gdLst>
                  <a:gd name="T0" fmla="*/ 41 w 63"/>
                  <a:gd name="T1" fmla="*/ 5 h 43"/>
                  <a:gd name="T2" fmla="*/ 26 w 63"/>
                  <a:gd name="T3" fmla="*/ 19 h 43"/>
                  <a:gd name="T4" fmla="*/ 14 w 63"/>
                  <a:gd name="T5" fmla="*/ 31 h 43"/>
                  <a:gd name="T6" fmla="*/ 0 w 63"/>
                  <a:gd name="T7" fmla="*/ 36 h 43"/>
                  <a:gd name="T8" fmla="*/ 35 w 63"/>
                  <a:gd name="T9" fmla="*/ 36 h 43"/>
                  <a:gd name="T10" fmla="*/ 53 w 63"/>
                  <a:gd name="T11" fmla="*/ 11 h 43"/>
                  <a:gd name="T12" fmla="*/ 60 w 63"/>
                  <a:gd name="T13" fmla="*/ 3 h 43"/>
                  <a:gd name="T14" fmla="*/ 63 w 63"/>
                  <a:gd name="T15" fmla="*/ 1 h 43"/>
                  <a:gd name="T16" fmla="*/ 41 w 63"/>
                  <a:gd name="T17" fmla="*/ 5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43">
                    <a:moveTo>
                      <a:pt x="41" y="5"/>
                    </a:moveTo>
                    <a:cubicBezTo>
                      <a:pt x="34" y="8"/>
                      <a:pt x="30" y="13"/>
                      <a:pt x="26" y="19"/>
                    </a:cubicBezTo>
                    <a:cubicBezTo>
                      <a:pt x="22" y="23"/>
                      <a:pt x="18" y="28"/>
                      <a:pt x="14" y="31"/>
                    </a:cubicBezTo>
                    <a:cubicBezTo>
                      <a:pt x="10" y="33"/>
                      <a:pt x="5" y="36"/>
                      <a:pt x="0" y="36"/>
                    </a:cubicBezTo>
                    <a:cubicBezTo>
                      <a:pt x="11" y="43"/>
                      <a:pt x="24" y="42"/>
                      <a:pt x="35" y="36"/>
                    </a:cubicBezTo>
                    <a:cubicBezTo>
                      <a:pt x="44" y="30"/>
                      <a:pt x="48" y="20"/>
                      <a:pt x="53" y="11"/>
                    </a:cubicBezTo>
                    <a:cubicBezTo>
                      <a:pt x="55" y="8"/>
                      <a:pt x="57" y="6"/>
                      <a:pt x="60" y="3"/>
                    </a:cubicBezTo>
                    <a:cubicBezTo>
                      <a:pt x="60" y="3"/>
                      <a:pt x="62" y="1"/>
                      <a:pt x="63" y="1"/>
                    </a:cubicBezTo>
                    <a:cubicBezTo>
                      <a:pt x="56" y="0"/>
                      <a:pt x="48" y="1"/>
                      <a:pt x="4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7" name="Freeform 196"/>
              <p:cNvSpPr>
                <a:spLocks/>
              </p:cNvSpPr>
              <p:nvPr/>
            </p:nvSpPr>
            <p:spPr bwMode="auto">
              <a:xfrm>
                <a:off x="-1455738" y="7532688"/>
                <a:ext cx="153988" cy="107950"/>
              </a:xfrm>
              <a:custGeom>
                <a:avLst/>
                <a:gdLst>
                  <a:gd name="T0" fmla="*/ 13 w 41"/>
                  <a:gd name="T1" fmla="*/ 11 h 29"/>
                  <a:gd name="T2" fmla="*/ 8 w 41"/>
                  <a:gd name="T3" fmla="*/ 19 h 29"/>
                  <a:gd name="T4" fmla="*/ 0 w 41"/>
                  <a:gd name="T5" fmla="*/ 29 h 29"/>
                  <a:gd name="T6" fmla="*/ 14 w 41"/>
                  <a:gd name="T7" fmla="*/ 23 h 29"/>
                  <a:gd name="T8" fmla="*/ 27 w 41"/>
                  <a:gd name="T9" fmla="*/ 9 h 29"/>
                  <a:gd name="T10" fmla="*/ 36 w 41"/>
                  <a:gd name="T11" fmla="*/ 2 h 29"/>
                  <a:gd name="T12" fmla="*/ 41 w 41"/>
                  <a:gd name="T13" fmla="*/ 1 h 29"/>
                  <a:gd name="T14" fmla="*/ 24 w 41"/>
                  <a:gd name="T15" fmla="*/ 2 h 29"/>
                  <a:gd name="T16" fmla="*/ 13 w 41"/>
                  <a:gd name="T17" fmla="*/ 1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9">
                    <a:moveTo>
                      <a:pt x="13" y="11"/>
                    </a:moveTo>
                    <a:cubicBezTo>
                      <a:pt x="11" y="14"/>
                      <a:pt x="10" y="16"/>
                      <a:pt x="8" y="19"/>
                    </a:cubicBezTo>
                    <a:cubicBezTo>
                      <a:pt x="7" y="23"/>
                      <a:pt x="4" y="28"/>
                      <a:pt x="0" y="29"/>
                    </a:cubicBezTo>
                    <a:cubicBezTo>
                      <a:pt x="5" y="29"/>
                      <a:pt x="10" y="26"/>
                      <a:pt x="14" y="23"/>
                    </a:cubicBezTo>
                    <a:cubicBezTo>
                      <a:pt x="19" y="19"/>
                      <a:pt x="22" y="13"/>
                      <a:pt x="27" y="9"/>
                    </a:cubicBezTo>
                    <a:cubicBezTo>
                      <a:pt x="29" y="6"/>
                      <a:pt x="33" y="4"/>
                      <a:pt x="36" y="2"/>
                    </a:cubicBezTo>
                    <a:cubicBezTo>
                      <a:pt x="37" y="2"/>
                      <a:pt x="40" y="0"/>
                      <a:pt x="41" y="1"/>
                    </a:cubicBezTo>
                    <a:cubicBezTo>
                      <a:pt x="36" y="0"/>
                      <a:pt x="30" y="0"/>
                      <a:pt x="24" y="2"/>
                    </a:cubicBezTo>
                    <a:cubicBezTo>
                      <a:pt x="20" y="4"/>
                      <a:pt x="16" y="7"/>
                      <a:pt x="1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8" name="Freeform 197"/>
              <p:cNvSpPr>
                <a:spLocks/>
              </p:cNvSpPr>
              <p:nvPr/>
            </p:nvSpPr>
            <p:spPr bwMode="auto">
              <a:xfrm>
                <a:off x="-1444625" y="7535863"/>
                <a:ext cx="203200" cy="134938"/>
              </a:xfrm>
              <a:custGeom>
                <a:avLst/>
                <a:gdLst>
                  <a:gd name="T0" fmla="*/ 51 w 54"/>
                  <a:gd name="T1" fmla="*/ 2 h 36"/>
                  <a:gd name="T2" fmla="*/ 54 w 54"/>
                  <a:gd name="T3" fmla="*/ 0 h 36"/>
                  <a:gd name="T4" fmla="*/ 35 w 54"/>
                  <a:gd name="T5" fmla="*/ 4 h 36"/>
                  <a:gd name="T6" fmla="*/ 22 w 54"/>
                  <a:gd name="T7" fmla="*/ 15 h 36"/>
                  <a:gd name="T8" fmla="*/ 12 w 54"/>
                  <a:gd name="T9" fmla="*/ 26 h 36"/>
                  <a:gd name="T10" fmla="*/ 0 w 54"/>
                  <a:gd name="T11" fmla="*/ 30 h 36"/>
                  <a:gd name="T12" fmla="*/ 30 w 54"/>
                  <a:gd name="T13" fmla="*/ 30 h 36"/>
                  <a:gd name="T14" fmla="*/ 46 w 54"/>
                  <a:gd name="T15" fmla="*/ 9 h 36"/>
                  <a:gd name="T16" fmla="*/ 51 w 54"/>
                  <a:gd name="T17" fmla="*/ 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36">
                    <a:moveTo>
                      <a:pt x="51" y="2"/>
                    </a:moveTo>
                    <a:cubicBezTo>
                      <a:pt x="52" y="2"/>
                      <a:pt x="53" y="0"/>
                      <a:pt x="54" y="0"/>
                    </a:cubicBezTo>
                    <a:cubicBezTo>
                      <a:pt x="48" y="0"/>
                      <a:pt x="41" y="0"/>
                      <a:pt x="35" y="4"/>
                    </a:cubicBezTo>
                    <a:cubicBezTo>
                      <a:pt x="29" y="7"/>
                      <a:pt x="26" y="10"/>
                      <a:pt x="22" y="15"/>
                    </a:cubicBezTo>
                    <a:cubicBezTo>
                      <a:pt x="19" y="19"/>
                      <a:pt x="16" y="23"/>
                      <a:pt x="12" y="26"/>
                    </a:cubicBezTo>
                    <a:cubicBezTo>
                      <a:pt x="9" y="28"/>
                      <a:pt x="4" y="30"/>
                      <a:pt x="0" y="30"/>
                    </a:cubicBezTo>
                    <a:cubicBezTo>
                      <a:pt x="9" y="36"/>
                      <a:pt x="21" y="36"/>
                      <a:pt x="30" y="30"/>
                    </a:cubicBezTo>
                    <a:cubicBezTo>
                      <a:pt x="38" y="25"/>
                      <a:pt x="41" y="17"/>
                      <a:pt x="46" y="9"/>
                    </a:cubicBezTo>
                    <a:cubicBezTo>
                      <a:pt x="47" y="7"/>
                      <a:pt x="49" y="4"/>
                      <a:pt x="51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9" name="Freeform 198"/>
              <p:cNvSpPr>
                <a:spLocks/>
              </p:cNvSpPr>
              <p:nvPr/>
            </p:nvSpPr>
            <p:spPr bwMode="auto">
              <a:xfrm>
                <a:off x="-1655763" y="7662863"/>
                <a:ext cx="180975" cy="131763"/>
              </a:xfrm>
              <a:custGeom>
                <a:avLst/>
                <a:gdLst>
                  <a:gd name="T0" fmla="*/ 17 w 48"/>
                  <a:gd name="T1" fmla="*/ 11 h 35"/>
                  <a:gd name="T2" fmla="*/ 32 w 48"/>
                  <a:gd name="T3" fmla="*/ 28 h 35"/>
                  <a:gd name="T4" fmla="*/ 48 w 48"/>
                  <a:gd name="T5" fmla="*/ 35 h 35"/>
                  <a:gd name="T6" fmla="*/ 38 w 48"/>
                  <a:gd name="T7" fmla="*/ 23 h 35"/>
                  <a:gd name="T8" fmla="*/ 33 w 48"/>
                  <a:gd name="T9" fmla="*/ 13 h 35"/>
                  <a:gd name="T10" fmla="*/ 20 w 48"/>
                  <a:gd name="T11" fmla="*/ 3 h 35"/>
                  <a:gd name="T12" fmla="*/ 0 w 48"/>
                  <a:gd name="T13" fmla="*/ 1 h 35"/>
                  <a:gd name="T14" fmla="*/ 6 w 48"/>
                  <a:gd name="T15" fmla="*/ 3 h 35"/>
                  <a:gd name="T16" fmla="*/ 17 w 48"/>
                  <a:gd name="T17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35">
                    <a:moveTo>
                      <a:pt x="17" y="11"/>
                    </a:moveTo>
                    <a:cubicBezTo>
                      <a:pt x="22" y="16"/>
                      <a:pt x="26" y="23"/>
                      <a:pt x="32" y="28"/>
                    </a:cubicBezTo>
                    <a:cubicBezTo>
                      <a:pt x="36" y="31"/>
                      <a:pt x="42" y="34"/>
                      <a:pt x="48" y="35"/>
                    </a:cubicBezTo>
                    <a:cubicBezTo>
                      <a:pt x="44" y="33"/>
                      <a:pt x="41" y="27"/>
                      <a:pt x="38" y="23"/>
                    </a:cubicBezTo>
                    <a:cubicBezTo>
                      <a:pt x="37" y="20"/>
                      <a:pt x="35" y="16"/>
                      <a:pt x="33" y="13"/>
                    </a:cubicBezTo>
                    <a:cubicBezTo>
                      <a:pt x="30" y="9"/>
                      <a:pt x="25" y="5"/>
                      <a:pt x="20" y="3"/>
                    </a:cubicBezTo>
                    <a:cubicBezTo>
                      <a:pt x="14" y="0"/>
                      <a:pt x="7" y="1"/>
                      <a:pt x="0" y="1"/>
                    </a:cubicBezTo>
                    <a:cubicBezTo>
                      <a:pt x="2" y="1"/>
                      <a:pt x="5" y="3"/>
                      <a:pt x="6" y="3"/>
                    </a:cubicBezTo>
                    <a:cubicBezTo>
                      <a:pt x="10" y="5"/>
                      <a:pt x="14" y="7"/>
                      <a:pt x="17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0" name="Freeform 199"/>
              <p:cNvSpPr>
                <a:spLocks/>
              </p:cNvSpPr>
              <p:nvPr/>
            </p:nvSpPr>
            <p:spPr bwMode="auto">
              <a:xfrm>
                <a:off x="-1722438" y="7667625"/>
                <a:ext cx="236538" cy="160338"/>
              </a:xfrm>
              <a:custGeom>
                <a:avLst/>
                <a:gdLst>
                  <a:gd name="T0" fmla="*/ 10 w 63"/>
                  <a:gd name="T1" fmla="*/ 11 h 43"/>
                  <a:gd name="T2" fmla="*/ 28 w 63"/>
                  <a:gd name="T3" fmla="*/ 36 h 43"/>
                  <a:gd name="T4" fmla="*/ 63 w 63"/>
                  <a:gd name="T5" fmla="*/ 36 h 43"/>
                  <a:gd name="T6" fmla="*/ 49 w 63"/>
                  <a:gd name="T7" fmla="*/ 31 h 43"/>
                  <a:gd name="T8" fmla="*/ 37 w 63"/>
                  <a:gd name="T9" fmla="*/ 19 h 43"/>
                  <a:gd name="T10" fmla="*/ 22 w 63"/>
                  <a:gd name="T11" fmla="*/ 5 h 43"/>
                  <a:gd name="T12" fmla="*/ 0 w 63"/>
                  <a:gd name="T13" fmla="*/ 1 h 43"/>
                  <a:gd name="T14" fmla="*/ 3 w 63"/>
                  <a:gd name="T15" fmla="*/ 3 h 43"/>
                  <a:gd name="T16" fmla="*/ 10 w 63"/>
                  <a:gd name="T17" fmla="*/ 1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43">
                    <a:moveTo>
                      <a:pt x="10" y="11"/>
                    </a:moveTo>
                    <a:cubicBezTo>
                      <a:pt x="15" y="20"/>
                      <a:pt x="19" y="30"/>
                      <a:pt x="28" y="36"/>
                    </a:cubicBezTo>
                    <a:cubicBezTo>
                      <a:pt x="39" y="42"/>
                      <a:pt x="52" y="43"/>
                      <a:pt x="63" y="36"/>
                    </a:cubicBezTo>
                    <a:cubicBezTo>
                      <a:pt x="58" y="36"/>
                      <a:pt x="53" y="33"/>
                      <a:pt x="49" y="31"/>
                    </a:cubicBezTo>
                    <a:cubicBezTo>
                      <a:pt x="45" y="28"/>
                      <a:pt x="41" y="23"/>
                      <a:pt x="37" y="19"/>
                    </a:cubicBezTo>
                    <a:cubicBezTo>
                      <a:pt x="33" y="13"/>
                      <a:pt x="29" y="8"/>
                      <a:pt x="22" y="5"/>
                    </a:cubicBezTo>
                    <a:cubicBezTo>
                      <a:pt x="15" y="1"/>
                      <a:pt x="7" y="0"/>
                      <a:pt x="0" y="1"/>
                    </a:cubicBezTo>
                    <a:cubicBezTo>
                      <a:pt x="1" y="1"/>
                      <a:pt x="3" y="3"/>
                      <a:pt x="3" y="3"/>
                    </a:cubicBezTo>
                    <a:cubicBezTo>
                      <a:pt x="6" y="6"/>
                      <a:pt x="8" y="8"/>
                      <a:pt x="10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1" name="Freeform 200"/>
              <p:cNvSpPr>
                <a:spLocks/>
              </p:cNvSpPr>
              <p:nvPr/>
            </p:nvSpPr>
            <p:spPr bwMode="auto">
              <a:xfrm>
                <a:off x="-1628775" y="7532688"/>
                <a:ext cx="153988" cy="107950"/>
              </a:xfrm>
              <a:custGeom>
                <a:avLst/>
                <a:gdLst>
                  <a:gd name="T0" fmla="*/ 17 w 41"/>
                  <a:gd name="T1" fmla="*/ 2 h 29"/>
                  <a:gd name="T2" fmla="*/ 0 w 41"/>
                  <a:gd name="T3" fmla="*/ 1 h 29"/>
                  <a:gd name="T4" fmla="*/ 5 w 41"/>
                  <a:gd name="T5" fmla="*/ 2 h 29"/>
                  <a:gd name="T6" fmla="*/ 14 w 41"/>
                  <a:gd name="T7" fmla="*/ 9 h 29"/>
                  <a:gd name="T8" fmla="*/ 27 w 41"/>
                  <a:gd name="T9" fmla="*/ 23 h 29"/>
                  <a:gd name="T10" fmla="*/ 41 w 41"/>
                  <a:gd name="T11" fmla="*/ 29 h 29"/>
                  <a:gd name="T12" fmla="*/ 33 w 41"/>
                  <a:gd name="T13" fmla="*/ 19 h 29"/>
                  <a:gd name="T14" fmla="*/ 28 w 41"/>
                  <a:gd name="T15" fmla="*/ 11 h 29"/>
                  <a:gd name="T16" fmla="*/ 17 w 41"/>
                  <a:gd name="T17" fmla="*/ 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9">
                    <a:moveTo>
                      <a:pt x="17" y="2"/>
                    </a:moveTo>
                    <a:cubicBezTo>
                      <a:pt x="11" y="0"/>
                      <a:pt x="6" y="0"/>
                      <a:pt x="0" y="1"/>
                    </a:cubicBezTo>
                    <a:cubicBezTo>
                      <a:pt x="1" y="0"/>
                      <a:pt x="4" y="2"/>
                      <a:pt x="5" y="2"/>
                    </a:cubicBezTo>
                    <a:cubicBezTo>
                      <a:pt x="8" y="4"/>
                      <a:pt x="12" y="6"/>
                      <a:pt x="14" y="9"/>
                    </a:cubicBezTo>
                    <a:cubicBezTo>
                      <a:pt x="19" y="13"/>
                      <a:pt x="22" y="19"/>
                      <a:pt x="27" y="23"/>
                    </a:cubicBezTo>
                    <a:cubicBezTo>
                      <a:pt x="31" y="26"/>
                      <a:pt x="36" y="29"/>
                      <a:pt x="41" y="29"/>
                    </a:cubicBezTo>
                    <a:cubicBezTo>
                      <a:pt x="37" y="28"/>
                      <a:pt x="34" y="23"/>
                      <a:pt x="33" y="19"/>
                    </a:cubicBezTo>
                    <a:cubicBezTo>
                      <a:pt x="31" y="16"/>
                      <a:pt x="30" y="14"/>
                      <a:pt x="28" y="11"/>
                    </a:cubicBezTo>
                    <a:cubicBezTo>
                      <a:pt x="25" y="7"/>
                      <a:pt x="21" y="4"/>
                      <a:pt x="17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2" name="Freeform 201"/>
              <p:cNvSpPr>
                <a:spLocks/>
              </p:cNvSpPr>
              <p:nvPr/>
            </p:nvSpPr>
            <p:spPr bwMode="auto">
              <a:xfrm>
                <a:off x="-1689100" y="7535863"/>
                <a:ext cx="203200" cy="134938"/>
              </a:xfrm>
              <a:custGeom>
                <a:avLst/>
                <a:gdLst>
                  <a:gd name="T0" fmla="*/ 0 w 54"/>
                  <a:gd name="T1" fmla="*/ 0 h 36"/>
                  <a:gd name="T2" fmla="*/ 3 w 54"/>
                  <a:gd name="T3" fmla="*/ 2 h 36"/>
                  <a:gd name="T4" fmla="*/ 9 w 54"/>
                  <a:gd name="T5" fmla="*/ 9 h 36"/>
                  <a:gd name="T6" fmla="*/ 24 w 54"/>
                  <a:gd name="T7" fmla="*/ 30 h 36"/>
                  <a:gd name="T8" fmla="*/ 54 w 54"/>
                  <a:gd name="T9" fmla="*/ 30 h 36"/>
                  <a:gd name="T10" fmla="*/ 42 w 54"/>
                  <a:gd name="T11" fmla="*/ 26 h 36"/>
                  <a:gd name="T12" fmla="*/ 32 w 54"/>
                  <a:gd name="T13" fmla="*/ 15 h 36"/>
                  <a:gd name="T14" fmla="*/ 19 w 54"/>
                  <a:gd name="T15" fmla="*/ 4 h 36"/>
                  <a:gd name="T16" fmla="*/ 0 w 54"/>
                  <a:gd name="T1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36">
                    <a:moveTo>
                      <a:pt x="0" y="0"/>
                    </a:moveTo>
                    <a:cubicBezTo>
                      <a:pt x="1" y="0"/>
                      <a:pt x="2" y="2"/>
                      <a:pt x="3" y="2"/>
                    </a:cubicBezTo>
                    <a:cubicBezTo>
                      <a:pt x="5" y="4"/>
                      <a:pt x="7" y="7"/>
                      <a:pt x="9" y="9"/>
                    </a:cubicBezTo>
                    <a:cubicBezTo>
                      <a:pt x="13" y="17"/>
                      <a:pt x="16" y="25"/>
                      <a:pt x="24" y="30"/>
                    </a:cubicBezTo>
                    <a:cubicBezTo>
                      <a:pt x="33" y="36"/>
                      <a:pt x="45" y="36"/>
                      <a:pt x="54" y="30"/>
                    </a:cubicBezTo>
                    <a:cubicBezTo>
                      <a:pt x="50" y="30"/>
                      <a:pt x="45" y="28"/>
                      <a:pt x="42" y="26"/>
                    </a:cubicBezTo>
                    <a:cubicBezTo>
                      <a:pt x="38" y="23"/>
                      <a:pt x="35" y="19"/>
                      <a:pt x="32" y="15"/>
                    </a:cubicBezTo>
                    <a:cubicBezTo>
                      <a:pt x="28" y="10"/>
                      <a:pt x="25" y="7"/>
                      <a:pt x="19" y="4"/>
                    </a:cubicBezTo>
                    <a:cubicBezTo>
                      <a:pt x="13" y="0"/>
                      <a:pt x="7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3" name="Freeform 202"/>
              <p:cNvSpPr>
                <a:spLocks/>
              </p:cNvSpPr>
              <p:nvPr/>
            </p:nvSpPr>
            <p:spPr bwMode="auto">
              <a:xfrm>
                <a:off x="-1466850" y="7437438"/>
                <a:ext cx="82550" cy="173038"/>
              </a:xfrm>
              <a:custGeom>
                <a:avLst/>
                <a:gdLst>
                  <a:gd name="T0" fmla="*/ 14 w 22"/>
                  <a:gd name="T1" fmla="*/ 15 h 46"/>
                  <a:gd name="T2" fmla="*/ 3 w 22"/>
                  <a:gd name="T3" fmla="*/ 31 h 46"/>
                  <a:gd name="T4" fmla="*/ 0 w 22"/>
                  <a:gd name="T5" fmla="*/ 46 h 46"/>
                  <a:gd name="T6" fmla="*/ 8 w 22"/>
                  <a:gd name="T7" fmla="*/ 35 h 46"/>
                  <a:gd name="T8" fmla="*/ 15 w 22"/>
                  <a:gd name="T9" fmla="*/ 29 h 46"/>
                  <a:gd name="T10" fmla="*/ 22 w 22"/>
                  <a:gd name="T11" fmla="*/ 16 h 46"/>
                  <a:gd name="T12" fmla="*/ 19 w 22"/>
                  <a:gd name="T13" fmla="*/ 0 h 46"/>
                  <a:gd name="T14" fmla="*/ 18 w 22"/>
                  <a:gd name="T15" fmla="*/ 5 h 46"/>
                  <a:gd name="T16" fmla="*/ 14 w 22"/>
                  <a:gd name="T17" fmla="*/ 1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46">
                    <a:moveTo>
                      <a:pt x="14" y="15"/>
                    </a:moveTo>
                    <a:cubicBezTo>
                      <a:pt x="11" y="21"/>
                      <a:pt x="6" y="25"/>
                      <a:pt x="3" y="31"/>
                    </a:cubicBezTo>
                    <a:cubicBezTo>
                      <a:pt x="1" y="35"/>
                      <a:pt x="0" y="41"/>
                      <a:pt x="0" y="46"/>
                    </a:cubicBezTo>
                    <a:cubicBezTo>
                      <a:pt x="1" y="42"/>
                      <a:pt x="5" y="38"/>
                      <a:pt x="8" y="35"/>
                    </a:cubicBezTo>
                    <a:cubicBezTo>
                      <a:pt x="10" y="33"/>
                      <a:pt x="13" y="31"/>
                      <a:pt x="15" y="29"/>
                    </a:cubicBezTo>
                    <a:cubicBezTo>
                      <a:pt x="18" y="25"/>
                      <a:pt x="21" y="21"/>
                      <a:pt x="22" y="16"/>
                    </a:cubicBezTo>
                    <a:cubicBezTo>
                      <a:pt x="22" y="11"/>
                      <a:pt x="21" y="5"/>
                      <a:pt x="19" y="0"/>
                    </a:cubicBezTo>
                    <a:cubicBezTo>
                      <a:pt x="20" y="1"/>
                      <a:pt x="19" y="3"/>
                      <a:pt x="18" y="5"/>
                    </a:cubicBezTo>
                    <a:cubicBezTo>
                      <a:pt x="18" y="8"/>
                      <a:pt x="17" y="12"/>
                      <a:pt x="1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4" name="Freeform 203"/>
              <p:cNvSpPr>
                <a:spLocks/>
              </p:cNvSpPr>
              <p:nvPr/>
            </p:nvSpPr>
            <p:spPr bwMode="auto">
              <a:xfrm>
                <a:off x="-1516063" y="7381875"/>
                <a:ext cx="112713" cy="220663"/>
              </a:xfrm>
              <a:custGeom>
                <a:avLst/>
                <a:gdLst>
                  <a:gd name="T0" fmla="*/ 10 w 30"/>
                  <a:gd name="T1" fmla="*/ 59 h 59"/>
                  <a:gd name="T2" fmla="*/ 12 w 30"/>
                  <a:gd name="T3" fmla="*/ 46 h 59"/>
                  <a:gd name="T4" fmla="*/ 20 w 30"/>
                  <a:gd name="T5" fmla="*/ 34 h 59"/>
                  <a:gd name="T6" fmla="*/ 28 w 30"/>
                  <a:gd name="T7" fmla="*/ 19 h 59"/>
                  <a:gd name="T8" fmla="*/ 27 w 30"/>
                  <a:gd name="T9" fmla="*/ 0 h 59"/>
                  <a:gd name="T10" fmla="*/ 26 w 30"/>
                  <a:gd name="T11" fmla="*/ 3 h 59"/>
                  <a:gd name="T12" fmla="*/ 21 w 30"/>
                  <a:gd name="T13" fmla="*/ 10 h 59"/>
                  <a:gd name="T14" fmla="*/ 3 w 30"/>
                  <a:gd name="T15" fmla="*/ 30 h 59"/>
                  <a:gd name="T16" fmla="*/ 10 w 30"/>
                  <a:gd name="T1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59">
                    <a:moveTo>
                      <a:pt x="10" y="59"/>
                    </a:moveTo>
                    <a:cubicBezTo>
                      <a:pt x="9" y="55"/>
                      <a:pt x="10" y="50"/>
                      <a:pt x="12" y="46"/>
                    </a:cubicBezTo>
                    <a:cubicBezTo>
                      <a:pt x="13" y="42"/>
                      <a:pt x="17" y="38"/>
                      <a:pt x="20" y="34"/>
                    </a:cubicBezTo>
                    <a:cubicBezTo>
                      <a:pt x="24" y="30"/>
                      <a:pt x="27" y="25"/>
                      <a:pt x="28" y="19"/>
                    </a:cubicBezTo>
                    <a:cubicBezTo>
                      <a:pt x="30" y="13"/>
                      <a:pt x="29" y="6"/>
                      <a:pt x="27" y="0"/>
                    </a:cubicBezTo>
                    <a:cubicBezTo>
                      <a:pt x="28" y="0"/>
                      <a:pt x="26" y="2"/>
                      <a:pt x="26" y="3"/>
                    </a:cubicBezTo>
                    <a:cubicBezTo>
                      <a:pt x="25" y="6"/>
                      <a:pt x="23" y="8"/>
                      <a:pt x="21" y="10"/>
                    </a:cubicBezTo>
                    <a:cubicBezTo>
                      <a:pt x="14" y="16"/>
                      <a:pt x="6" y="21"/>
                      <a:pt x="3" y="30"/>
                    </a:cubicBezTo>
                    <a:cubicBezTo>
                      <a:pt x="0" y="40"/>
                      <a:pt x="2" y="51"/>
                      <a:pt x="10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5" name="Freeform 204"/>
              <p:cNvSpPr>
                <a:spLocks noEditPoints="1"/>
              </p:cNvSpPr>
              <p:nvPr/>
            </p:nvSpPr>
            <p:spPr bwMode="auto">
              <a:xfrm>
                <a:off x="-5208588" y="2486025"/>
                <a:ext cx="269875" cy="212725"/>
              </a:xfrm>
              <a:custGeom>
                <a:avLst/>
                <a:gdLst>
                  <a:gd name="T0" fmla="*/ 65 w 72"/>
                  <a:gd name="T1" fmla="*/ 13 h 57"/>
                  <a:gd name="T2" fmla="*/ 58 w 72"/>
                  <a:gd name="T3" fmla="*/ 13 h 57"/>
                  <a:gd name="T4" fmla="*/ 58 w 72"/>
                  <a:gd name="T5" fmla="*/ 16 h 57"/>
                  <a:gd name="T6" fmla="*/ 66 w 72"/>
                  <a:gd name="T7" fmla="*/ 32 h 57"/>
                  <a:gd name="T8" fmla="*/ 66 w 72"/>
                  <a:gd name="T9" fmla="*/ 40 h 57"/>
                  <a:gd name="T10" fmla="*/ 58 w 72"/>
                  <a:gd name="T11" fmla="*/ 57 h 57"/>
                  <a:gd name="T12" fmla="*/ 72 w 72"/>
                  <a:gd name="T13" fmla="*/ 53 h 57"/>
                  <a:gd name="T14" fmla="*/ 72 w 72"/>
                  <a:gd name="T15" fmla="*/ 20 h 57"/>
                  <a:gd name="T16" fmla="*/ 58 w 72"/>
                  <a:gd name="T17" fmla="*/ 0 h 57"/>
                  <a:gd name="T18" fmla="*/ 36 w 72"/>
                  <a:gd name="T19" fmla="*/ 4 h 57"/>
                  <a:gd name="T20" fmla="*/ 58 w 72"/>
                  <a:gd name="T21" fmla="*/ 13 h 57"/>
                  <a:gd name="T22" fmla="*/ 36 w 72"/>
                  <a:gd name="T23" fmla="*/ 45 h 57"/>
                  <a:gd name="T24" fmla="*/ 55 w 72"/>
                  <a:gd name="T25" fmla="*/ 53 h 57"/>
                  <a:gd name="T26" fmla="*/ 58 w 72"/>
                  <a:gd name="T27" fmla="*/ 57 h 57"/>
                  <a:gd name="T28" fmla="*/ 51 w 72"/>
                  <a:gd name="T29" fmla="*/ 40 h 57"/>
                  <a:gd name="T30" fmla="*/ 58 w 72"/>
                  <a:gd name="T31" fmla="*/ 32 h 57"/>
                  <a:gd name="T32" fmla="*/ 36 w 72"/>
                  <a:gd name="T33" fmla="*/ 16 h 57"/>
                  <a:gd name="T34" fmla="*/ 36 w 72"/>
                  <a:gd name="T35" fmla="*/ 0 h 57"/>
                  <a:gd name="T36" fmla="*/ 14 w 72"/>
                  <a:gd name="T37" fmla="*/ 0 h 57"/>
                  <a:gd name="T38" fmla="*/ 18 w 72"/>
                  <a:gd name="T39" fmla="*/ 4 h 57"/>
                  <a:gd name="T40" fmla="*/ 36 w 72"/>
                  <a:gd name="T41" fmla="*/ 4 h 57"/>
                  <a:gd name="T42" fmla="*/ 14 w 72"/>
                  <a:gd name="T43" fmla="*/ 57 h 57"/>
                  <a:gd name="T44" fmla="*/ 17 w 72"/>
                  <a:gd name="T45" fmla="*/ 53 h 57"/>
                  <a:gd name="T46" fmla="*/ 36 w 72"/>
                  <a:gd name="T47" fmla="*/ 45 h 57"/>
                  <a:gd name="T48" fmla="*/ 14 w 72"/>
                  <a:gd name="T49" fmla="*/ 16 h 57"/>
                  <a:gd name="T50" fmla="*/ 21 w 72"/>
                  <a:gd name="T51" fmla="*/ 32 h 57"/>
                  <a:gd name="T52" fmla="*/ 21 w 72"/>
                  <a:gd name="T53" fmla="*/ 40 h 57"/>
                  <a:gd name="T54" fmla="*/ 14 w 72"/>
                  <a:gd name="T55" fmla="*/ 57 h 57"/>
                  <a:gd name="T56" fmla="*/ 7 w 72"/>
                  <a:gd name="T57" fmla="*/ 13 h 57"/>
                  <a:gd name="T58" fmla="*/ 0 w 72"/>
                  <a:gd name="T59" fmla="*/ 44 h 57"/>
                  <a:gd name="T60" fmla="*/ 0 w 72"/>
                  <a:gd name="T61" fmla="*/ 53 h 57"/>
                  <a:gd name="T62" fmla="*/ 14 w 72"/>
                  <a:gd name="T63" fmla="*/ 57 h 57"/>
                  <a:gd name="T64" fmla="*/ 7 w 72"/>
                  <a:gd name="T65" fmla="*/ 40 h 57"/>
                  <a:gd name="T66" fmla="*/ 14 w 72"/>
                  <a:gd name="T67" fmla="*/ 32 h 57"/>
                  <a:gd name="T68" fmla="*/ 12 w 72"/>
                  <a:gd name="T69" fmla="*/ 16 h 57"/>
                  <a:gd name="T70" fmla="*/ 14 w 72"/>
                  <a:gd name="T71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2" h="57">
                    <a:moveTo>
                      <a:pt x="72" y="20"/>
                    </a:moveTo>
                    <a:cubicBezTo>
                      <a:pt x="65" y="13"/>
                      <a:pt x="65" y="13"/>
                      <a:pt x="65" y="13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60" y="16"/>
                      <a:pt x="60" y="16"/>
                      <a:pt x="60" y="16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66" y="32"/>
                      <a:pt x="66" y="32"/>
                      <a:pt x="66" y="32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58" y="40"/>
                      <a:pt x="58" y="40"/>
                      <a:pt x="58" y="40"/>
                    </a:cubicBezTo>
                    <a:cubicBezTo>
                      <a:pt x="58" y="57"/>
                      <a:pt x="58" y="57"/>
                      <a:pt x="58" y="57"/>
                    </a:cubicBezTo>
                    <a:cubicBezTo>
                      <a:pt x="69" y="57"/>
                      <a:pt x="69" y="57"/>
                      <a:pt x="69" y="57"/>
                    </a:cubicBezTo>
                    <a:cubicBezTo>
                      <a:pt x="71" y="57"/>
                      <a:pt x="72" y="55"/>
                      <a:pt x="72" y="53"/>
                    </a:cubicBezTo>
                    <a:cubicBezTo>
                      <a:pt x="72" y="45"/>
                      <a:pt x="72" y="45"/>
                      <a:pt x="72" y="45"/>
                    </a:cubicBezTo>
                    <a:lnTo>
                      <a:pt x="72" y="20"/>
                    </a:lnTo>
                    <a:close/>
                    <a:moveTo>
                      <a:pt x="58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0"/>
                      <a:pt x="58" y="0"/>
                      <a:pt x="58" y="0"/>
                    </a:cubicBezTo>
                    <a:close/>
                    <a:moveTo>
                      <a:pt x="36" y="45"/>
                    </a:moveTo>
                    <a:cubicBezTo>
                      <a:pt x="55" y="45"/>
                      <a:pt x="55" y="45"/>
                      <a:pt x="55" y="45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5"/>
                      <a:pt x="56" y="57"/>
                      <a:pt x="58" y="57"/>
                    </a:cubicBezTo>
                    <a:cubicBezTo>
                      <a:pt x="58" y="57"/>
                      <a:pt x="58" y="57"/>
                      <a:pt x="58" y="57"/>
                    </a:cubicBezTo>
                    <a:cubicBezTo>
                      <a:pt x="58" y="40"/>
                      <a:pt x="58" y="40"/>
                      <a:pt x="58" y="40"/>
                    </a:cubicBezTo>
                    <a:cubicBezTo>
                      <a:pt x="51" y="40"/>
                      <a:pt x="51" y="40"/>
                      <a:pt x="51" y="40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36" y="16"/>
                      <a:pt x="36" y="16"/>
                      <a:pt x="36" y="16"/>
                    </a:cubicBezTo>
                    <a:lnTo>
                      <a:pt x="36" y="45"/>
                    </a:lnTo>
                    <a:close/>
                    <a:moveTo>
                      <a:pt x="36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6" y="0"/>
                      <a:pt x="36" y="0"/>
                      <a:pt x="36" y="0"/>
                    </a:cubicBezTo>
                    <a:close/>
                    <a:moveTo>
                      <a:pt x="14" y="57"/>
                    </a:moveTo>
                    <a:cubicBezTo>
                      <a:pt x="14" y="57"/>
                      <a:pt x="14" y="57"/>
                      <a:pt x="14" y="57"/>
                    </a:cubicBezTo>
                    <a:cubicBezTo>
                      <a:pt x="16" y="57"/>
                      <a:pt x="17" y="55"/>
                      <a:pt x="17" y="53"/>
                    </a:cubicBezTo>
                    <a:cubicBezTo>
                      <a:pt x="17" y="45"/>
                      <a:pt x="17" y="45"/>
                      <a:pt x="17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40"/>
                      <a:pt x="21" y="40"/>
                      <a:pt x="21" y="40"/>
                    </a:cubicBezTo>
                    <a:cubicBezTo>
                      <a:pt x="21" y="40"/>
                      <a:pt x="21" y="40"/>
                      <a:pt x="21" y="40"/>
                    </a:cubicBezTo>
                    <a:cubicBezTo>
                      <a:pt x="14" y="40"/>
                      <a:pt x="14" y="40"/>
                      <a:pt x="14" y="40"/>
                    </a:cubicBezTo>
                    <a:lnTo>
                      <a:pt x="14" y="57"/>
                    </a:lnTo>
                    <a:close/>
                    <a:moveTo>
                      <a:pt x="14" y="0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5"/>
                      <a:pt x="2" y="57"/>
                      <a:pt x="3" y="57"/>
                    </a:cubicBezTo>
                    <a:cubicBezTo>
                      <a:pt x="14" y="57"/>
                      <a:pt x="14" y="57"/>
                      <a:pt x="14" y="57"/>
                    </a:cubicBezTo>
                    <a:cubicBezTo>
                      <a:pt x="14" y="40"/>
                      <a:pt x="14" y="40"/>
                      <a:pt x="14" y="40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4" y="13"/>
                      <a:pt x="14" y="13"/>
                      <a:pt x="14" y="13"/>
                    </a:cubicBezTo>
                    <a:lnTo>
                      <a:pt x="1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6" name="Freeform 205"/>
              <p:cNvSpPr>
                <a:spLocks/>
              </p:cNvSpPr>
              <p:nvPr/>
            </p:nvSpPr>
            <p:spPr bwMode="auto">
              <a:xfrm>
                <a:off x="-5395913" y="1295400"/>
                <a:ext cx="112713" cy="77788"/>
              </a:xfrm>
              <a:custGeom>
                <a:avLst/>
                <a:gdLst>
                  <a:gd name="T0" fmla="*/ 19 w 30"/>
                  <a:gd name="T1" fmla="*/ 6 h 21"/>
                  <a:gd name="T2" fmla="*/ 26 w 30"/>
                  <a:gd name="T3" fmla="*/ 2 h 21"/>
                  <a:gd name="T4" fmla="*/ 30 w 30"/>
                  <a:gd name="T5" fmla="*/ 1 h 21"/>
                  <a:gd name="T6" fmla="*/ 18 w 30"/>
                  <a:gd name="T7" fmla="*/ 2 h 21"/>
                  <a:gd name="T8" fmla="*/ 9 w 30"/>
                  <a:gd name="T9" fmla="*/ 8 h 21"/>
                  <a:gd name="T10" fmla="*/ 6 w 30"/>
                  <a:gd name="T11" fmla="*/ 14 h 21"/>
                  <a:gd name="T12" fmla="*/ 0 w 30"/>
                  <a:gd name="T13" fmla="*/ 21 h 21"/>
                  <a:gd name="T14" fmla="*/ 10 w 30"/>
                  <a:gd name="T15" fmla="*/ 17 h 21"/>
                  <a:gd name="T16" fmla="*/ 19 w 30"/>
                  <a:gd name="T17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1">
                    <a:moveTo>
                      <a:pt x="19" y="6"/>
                    </a:moveTo>
                    <a:cubicBezTo>
                      <a:pt x="21" y="4"/>
                      <a:pt x="24" y="3"/>
                      <a:pt x="26" y="2"/>
                    </a:cubicBezTo>
                    <a:cubicBezTo>
                      <a:pt x="27" y="2"/>
                      <a:pt x="29" y="1"/>
                      <a:pt x="30" y="1"/>
                    </a:cubicBezTo>
                    <a:cubicBezTo>
                      <a:pt x="26" y="0"/>
                      <a:pt x="21" y="0"/>
                      <a:pt x="18" y="2"/>
                    </a:cubicBezTo>
                    <a:cubicBezTo>
                      <a:pt x="14" y="3"/>
                      <a:pt x="11" y="5"/>
                      <a:pt x="9" y="8"/>
                    </a:cubicBezTo>
                    <a:cubicBezTo>
                      <a:pt x="8" y="10"/>
                      <a:pt x="7" y="12"/>
                      <a:pt x="6" y="14"/>
                    </a:cubicBezTo>
                    <a:cubicBezTo>
                      <a:pt x="5" y="17"/>
                      <a:pt x="3" y="20"/>
                      <a:pt x="0" y="21"/>
                    </a:cubicBezTo>
                    <a:cubicBezTo>
                      <a:pt x="4" y="21"/>
                      <a:pt x="7" y="19"/>
                      <a:pt x="10" y="17"/>
                    </a:cubicBezTo>
                    <a:cubicBezTo>
                      <a:pt x="14" y="14"/>
                      <a:pt x="16" y="10"/>
                      <a:pt x="19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7" name="Freeform 206"/>
              <p:cNvSpPr>
                <a:spLocks/>
              </p:cNvSpPr>
              <p:nvPr/>
            </p:nvSpPr>
            <p:spPr bwMode="auto">
              <a:xfrm>
                <a:off x="-5389563" y="1298575"/>
                <a:ext cx="147638" cy="98425"/>
              </a:xfrm>
              <a:custGeom>
                <a:avLst/>
                <a:gdLst>
                  <a:gd name="T0" fmla="*/ 25 w 39"/>
                  <a:gd name="T1" fmla="*/ 3 h 26"/>
                  <a:gd name="T2" fmla="*/ 16 w 39"/>
                  <a:gd name="T3" fmla="*/ 11 h 26"/>
                  <a:gd name="T4" fmla="*/ 8 w 39"/>
                  <a:gd name="T5" fmla="*/ 19 h 26"/>
                  <a:gd name="T6" fmla="*/ 0 w 39"/>
                  <a:gd name="T7" fmla="*/ 22 h 26"/>
                  <a:gd name="T8" fmla="*/ 21 w 39"/>
                  <a:gd name="T9" fmla="*/ 22 h 26"/>
                  <a:gd name="T10" fmla="*/ 33 w 39"/>
                  <a:gd name="T11" fmla="*/ 7 h 26"/>
                  <a:gd name="T12" fmla="*/ 37 w 39"/>
                  <a:gd name="T13" fmla="*/ 2 h 26"/>
                  <a:gd name="T14" fmla="*/ 39 w 39"/>
                  <a:gd name="T15" fmla="*/ 0 h 26"/>
                  <a:gd name="T16" fmla="*/ 25 w 39"/>
                  <a:gd name="T17" fmla="*/ 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26">
                    <a:moveTo>
                      <a:pt x="25" y="3"/>
                    </a:moveTo>
                    <a:cubicBezTo>
                      <a:pt x="21" y="5"/>
                      <a:pt x="19" y="8"/>
                      <a:pt x="16" y="11"/>
                    </a:cubicBezTo>
                    <a:cubicBezTo>
                      <a:pt x="14" y="14"/>
                      <a:pt x="11" y="17"/>
                      <a:pt x="8" y="19"/>
                    </a:cubicBezTo>
                    <a:cubicBezTo>
                      <a:pt x="6" y="20"/>
                      <a:pt x="3" y="22"/>
                      <a:pt x="0" y="22"/>
                    </a:cubicBezTo>
                    <a:cubicBezTo>
                      <a:pt x="7" y="26"/>
                      <a:pt x="15" y="26"/>
                      <a:pt x="21" y="22"/>
                    </a:cubicBezTo>
                    <a:cubicBezTo>
                      <a:pt x="27" y="18"/>
                      <a:pt x="30" y="12"/>
                      <a:pt x="33" y="7"/>
                    </a:cubicBezTo>
                    <a:cubicBezTo>
                      <a:pt x="34" y="5"/>
                      <a:pt x="35" y="3"/>
                      <a:pt x="37" y="2"/>
                    </a:cubicBezTo>
                    <a:cubicBezTo>
                      <a:pt x="37" y="1"/>
                      <a:pt x="39" y="0"/>
                      <a:pt x="39" y="0"/>
                    </a:cubicBezTo>
                    <a:cubicBezTo>
                      <a:pt x="34" y="0"/>
                      <a:pt x="30" y="0"/>
                      <a:pt x="2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8" name="Freeform 207"/>
              <p:cNvSpPr>
                <a:spLocks/>
              </p:cNvSpPr>
              <p:nvPr/>
            </p:nvSpPr>
            <p:spPr bwMode="auto">
              <a:xfrm>
                <a:off x="-5395913" y="1212850"/>
                <a:ext cx="93663" cy="66675"/>
              </a:xfrm>
              <a:custGeom>
                <a:avLst/>
                <a:gdLst>
                  <a:gd name="T0" fmla="*/ 8 w 25"/>
                  <a:gd name="T1" fmla="*/ 7 h 18"/>
                  <a:gd name="T2" fmla="*/ 5 w 25"/>
                  <a:gd name="T3" fmla="*/ 12 h 18"/>
                  <a:gd name="T4" fmla="*/ 0 w 25"/>
                  <a:gd name="T5" fmla="*/ 18 h 18"/>
                  <a:gd name="T6" fmla="*/ 9 w 25"/>
                  <a:gd name="T7" fmla="*/ 15 h 18"/>
                  <a:gd name="T8" fmla="*/ 17 w 25"/>
                  <a:gd name="T9" fmla="*/ 5 h 18"/>
                  <a:gd name="T10" fmla="*/ 22 w 25"/>
                  <a:gd name="T11" fmla="*/ 2 h 18"/>
                  <a:gd name="T12" fmla="*/ 25 w 25"/>
                  <a:gd name="T13" fmla="*/ 1 h 18"/>
                  <a:gd name="T14" fmla="*/ 15 w 25"/>
                  <a:gd name="T15" fmla="*/ 1 h 18"/>
                  <a:gd name="T16" fmla="*/ 8 w 25"/>
                  <a:gd name="T17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18">
                    <a:moveTo>
                      <a:pt x="8" y="7"/>
                    </a:moveTo>
                    <a:cubicBezTo>
                      <a:pt x="7" y="9"/>
                      <a:pt x="6" y="10"/>
                      <a:pt x="5" y="12"/>
                    </a:cubicBezTo>
                    <a:cubicBezTo>
                      <a:pt x="4" y="14"/>
                      <a:pt x="3" y="17"/>
                      <a:pt x="0" y="18"/>
                    </a:cubicBezTo>
                    <a:cubicBezTo>
                      <a:pt x="3" y="18"/>
                      <a:pt x="6" y="17"/>
                      <a:pt x="9" y="15"/>
                    </a:cubicBezTo>
                    <a:cubicBezTo>
                      <a:pt x="12" y="12"/>
                      <a:pt x="14" y="8"/>
                      <a:pt x="17" y="5"/>
                    </a:cubicBezTo>
                    <a:cubicBezTo>
                      <a:pt x="18" y="4"/>
                      <a:pt x="20" y="3"/>
                      <a:pt x="22" y="2"/>
                    </a:cubicBezTo>
                    <a:cubicBezTo>
                      <a:pt x="23" y="1"/>
                      <a:pt x="25" y="0"/>
                      <a:pt x="25" y="1"/>
                    </a:cubicBezTo>
                    <a:cubicBezTo>
                      <a:pt x="22" y="0"/>
                      <a:pt x="18" y="0"/>
                      <a:pt x="15" y="1"/>
                    </a:cubicBezTo>
                    <a:cubicBezTo>
                      <a:pt x="12" y="2"/>
                      <a:pt x="10" y="5"/>
                      <a:pt x="8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9" name="Freeform 208"/>
              <p:cNvSpPr>
                <a:spLocks/>
              </p:cNvSpPr>
              <p:nvPr/>
            </p:nvSpPr>
            <p:spPr bwMode="auto">
              <a:xfrm>
                <a:off x="-5389563" y="1216025"/>
                <a:ext cx="123825" cy="82550"/>
              </a:xfrm>
              <a:custGeom>
                <a:avLst/>
                <a:gdLst>
                  <a:gd name="T0" fmla="*/ 32 w 33"/>
                  <a:gd name="T1" fmla="*/ 1 h 22"/>
                  <a:gd name="T2" fmla="*/ 33 w 33"/>
                  <a:gd name="T3" fmla="*/ 0 h 22"/>
                  <a:gd name="T4" fmla="*/ 22 w 33"/>
                  <a:gd name="T5" fmla="*/ 2 h 22"/>
                  <a:gd name="T6" fmla="*/ 13 w 33"/>
                  <a:gd name="T7" fmla="*/ 9 h 22"/>
                  <a:gd name="T8" fmla="*/ 7 w 33"/>
                  <a:gd name="T9" fmla="*/ 16 h 22"/>
                  <a:gd name="T10" fmla="*/ 0 w 33"/>
                  <a:gd name="T11" fmla="*/ 19 h 22"/>
                  <a:gd name="T12" fmla="*/ 18 w 33"/>
                  <a:gd name="T13" fmla="*/ 19 h 22"/>
                  <a:gd name="T14" fmla="*/ 28 w 33"/>
                  <a:gd name="T15" fmla="*/ 5 h 22"/>
                  <a:gd name="T16" fmla="*/ 32 w 33"/>
                  <a:gd name="T17" fmla="*/ 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22">
                    <a:moveTo>
                      <a:pt x="32" y="1"/>
                    </a:moveTo>
                    <a:cubicBezTo>
                      <a:pt x="32" y="1"/>
                      <a:pt x="33" y="0"/>
                      <a:pt x="33" y="0"/>
                    </a:cubicBezTo>
                    <a:cubicBezTo>
                      <a:pt x="29" y="0"/>
                      <a:pt x="25" y="0"/>
                      <a:pt x="22" y="2"/>
                    </a:cubicBezTo>
                    <a:cubicBezTo>
                      <a:pt x="18" y="4"/>
                      <a:pt x="16" y="6"/>
                      <a:pt x="13" y="9"/>
                    </a:cubicBezTo>
                    <a:cubicBezTo>
                      <a:pt x="12" y="12"/>
                      <a:pt x="10" y="14"/>
                      <a:pt x="7" y="16"/>
                    </a:cubicBezTo>
                    <a:cubicBezTo>
                      <a:pt x="5" y="17"/>
                      <a:pt x="2" y="19"/>
                      <a:pt x="0" y="19"/>
                    </a:cubicBezTo>
                    <a:cubicBezTo>
                      <a:pt x="6" y="22"/>
                      <a:pt x="13" y="22"/>
                      <a:pt x="18" y="19"/>
                    </a:cubicBezTo>
                    <a:cubicBezTo>
                      <a:pt x="23" y="16"/>
                      <a:pt x="25" y="10"/>
                      <a:pt x="28" y="5"/>
                    </a:cubicBezTo>
                    <a:cubicBezTo>
                      <a:pt x="29" y="4"/>
                      <a:pt x="30" y="2"/>
                      <a:pt x="3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0" name="Freeform 209"/>
              <p:cNvSpPr>
                <a:spLocks/>
              </p:cNvSpPr>
              <p:nvPr/>
            </p:nvSpPr>
            <p:spPr bwMode="auto">
              <a:xfrm>
                <a:off x="-5519738" y="1295400"/>
                <a:ext cx="112713" cy="77788"/>
              </a:xfrm>
              <a:custGeom>
                <a:avLst/>
                <a:gdLst>
                  <a:gd name="T0" fmla="*/ 11 w 30"/>
                  <a:gd name="T1" fmla="*/ 6 h 21"/>
                  <a:gd name="T2" fmla="*/ 20 w 30"/>
                  <a:gd name="T3" fmla="*/ 17 h 21"/>
                  <a:gd name="T4" fmla="*/ 30 w 30"/>
                  <a:gd name="T5" fmla="*/ 21 h 21"/>
                  <a:gd name="T6" fmla="*/ 24 w 30"/>
                  <a:gd name="T7" fmla="*/ 14 h 21"/>
                  <a:gd name="T8" fmla="*/ 20 w 30"/>
                  <a:gd name="T9" fmla="*/ 8 h 21"/>
                  <a:gd name="T10" fmla="*/ 12 w 30"/>
                  <a:gd name="T11" fmla="*/ 2 h 21"/>
                  <a:gd name="T12" fmla="*/ 0 w 30"/>
                  <a:gd name="T13" fmla="*/ 1 h 21"/>
                  <a:gd name="T14" fmla="*/ 4 w 30"/>
                  <a:gd name="T15" fmla="*/ 2 h 21"/>
                  <a:gd name="T16" fmla="*/ 11 w 30"/>
                  <a:gd name="T17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1">
                    <a:moveTo>
                      <a:pt x="11" y="6"/>
                    </a:moveTo>
                    <a:cubicBezTo>
                      <a:pt x="14" y="10"/>
                      <a:pt x="16" y="14"/>
                      <a:pt x="20" y="17"/>
                    </a:cubicBezTo>
                    <a:cubicBezTo>
                      <a:pt x="23" y="19"/>
                      <a:pt x="26" y="21"/>
                      <a:pt x="30" y="21"/>
                    </a:cubicBezTo>
                    <a:cubicBezTo>
                      <a:pt x="27" y="20"/>
                      <a:pt x="25" y="17"/>
                      <a:pt x="24" y="14"/>
                    </a:cubicBezTo>
                    <a:cubicBezTo>
                      <a:pt x="23" y="12"/>
                      <a:pt x="22" y="10"/>
                      <a:pt x="20" y="8"/>
                    </a:cubicBezTo>
                    <a:cubicBezTo>
                      <a:pt x="18" y="5"/>
                      <a:pt x="16" y="3"/>
                      <a:pt x="12" y="2"/>
                    </a:cubicBezTo>
                    <a:cubicBezTo>
                      <a:pt x="8" y="0"/>
                      <a:pt x="4" y="0"/>
                      <a:pt x="0" y="1"/>
                    </a:cubicBezTo>
                    <a:cubicBezTo>
                      <a:pt x="1" y="1"/>
                      <a:pt x="3" y="2"/>
                      <a:pt x="4" y="2"/>
                    </a:cubicBezTo>
                    <a:cubicBezTo>
                      <a:pt x="6" y="3"/>
                      <a:pt x="9" y="4"/>
                      <a:pt x="11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1" name="Freeform 210"/>
              <p:cNvSpPr>
                <a:spLocks/>
              </p:cNvSpPr>
              <p:nvPr/>
            </p:nvSpPr>
            <p:spPr bwMode="auto">
              <a:xfrm>
                <a:off x="-5561013" y="1298575"/>
                <a:ext cx="146050" cy="98425"/>
              </a:xfrm>
              <a:custGeom>
                <a:avLst/>
                <a:gdLst>
                  <a:gd name="T0" fmla="*/ 6 w 39"/>
                  <a:gd name="T1" fmla="*/ 7 h 26"/>
                  <a:gd name="T2" fmla="*/ 17 w 39"/>
                  <a:gd name="T3" fmla="*/ 22 h 26"/>
                  <a:gd name="T4" fmla="*/ 39 w 39"/>
                  <a:gd name="T5" fmla="*/ 22 h 26"/>
                  <a:gd name="T6" fmla="*/ 30 w 39"/>
                  <a:gd name="T7" fmla="*/ 19 h 26"/>
                  <a:gd name="T8" fmla="*/ 23 w 39"/>
                  <a:gd name="T9" fmla="*/ 11 h 26"/>
                  <a:gd name="T10" fmla="*/ 13 w 39"/>
                  <a:gd name="T11" fmla="*/ 3 h 26"/>
                  <a:gd name="T12" fmla="*/ 0 w 39"/>
                  <a:gd name="T13" fmla="*/ 0 h 26"/>
                  <a:gd name="T14" fmla="*/ 2 w 39"/>
                  <a:gd name="T15" fmla="*/ 2 h 26"/>
                  <a:gd name="T16" fmla="*/ 6 w 39"/>
                  <a:gd name="T17" fmla="*/ 7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26">
                    <a:moveTo>
                      <a:pt x="6" y="7"/>
                    </a:moveTo>
                    <a:cubicBezTo>
                      <a:pt x="9" y="12"/>
                      <a:pt x="11" y="18"/>
                      <a:pt x="17" y="22"/>
                    </a:cubicBezTo>
                    <a:cubicBezTo>
                      <a:pt x="24" y="26"/>
                      <a:pt x="32" y="26"/>
                      <a:pt x="39" y="22"/>
                    </a:cubicBezTo>
                    <a:cubicBezTo>
                      <a:pt x="36" y="22"/>
                      <a:pt x="33" y="20"/>
                      <a:pt x="30" y="19"/>
                    </a:cubicBezTo>
                    <a:cubicBezTo>
                      <a:pt x="28" y="17"/>
                      <a:pt x="25" y="14"/>
                      <a:pt x="23" y="11"/>
                    </a:cubicBezTo>
                    <a:cubicBezTo>
                      <a:pt x="20" y="8"/>
                      <a:pt x="18" y="5"/>
                      <a:pt x="13" y="3"/>
                    </a:cubicBezTo>
                    <a:cubicBezTo>
                      <a:pt x="9" y="0"/>
                      <a:pt x="4" y="0"/>
                      <a:pt x="0" y="0"/>
                    </a:cubicBezTo>
                    <a:cubicBezTo>
                      <a:pt x="0" y="0"/>
                      <a:pt x="1" y="1"/>
                      <a:pt x="2" y="2"/>
                    </a:cubicBezTo>
                    <a:cubicBezTo>
                      <a:pt x="3" y="3"/>
                      <a:pt x="5" y="5"/>
                      <a:pt x="6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2" name="Freeform 211"/>
              <p:cNvSpPr>
                <a:spLocks/>
              </p:cNvSpPr>
              <p:nvPr/>
            </p:nvSpPr>
            <p:spPr bwMode="auto">
              <a:xfrm>
                <a:off x="-5505450" y="1212850"/>
                <a:ext cx="98425" cy="66675"/>
              </a:xfrm>
              <a:custGeom>
                <a:avLst/>
                <a:gdLst>
                  <a:gd name="T0" fmla="*/ 11 w 26"/>
                  <a:gd name="T1" fmla="*/ 1 h 18"/>
                  <a:gd name="T2" fmla="*/ 0 w 26"/>
                  <a:gd name="T3" fmla="*/ 1 h 18"/>
                  <a:gd name="T4" fmla="*/ 3 w 26"/>
                  <a:gd name="T5" fmla="*/ 2 h 18"/>
                  <a:gd name="T6" fmla="*/ 9 w 26"/>
                  <a:gd name="T7" fmla="*/ 5 h 18"/>
                  <a:gd name="T8" fmla="*/ 17 w 26"/>
                  <a:gd name="T9" fmla="*/ 15 h 18"/>
                  <a:gd name="T10" fmla="*/ 26 w 26"/>
                  <a:gd name="T11" fmla="*/ 18 h 18"/>
                  <a:gd name="T12" fmla="*/ 21 w 26"/>
                  <a:gd name="T13" fmla="*/ 12 h 18"/>
                  <a:gd name="T14" fmla="*/ 18 w 26"/>
                  <a:gd name="T15" fmla="*/ 7 h 18"/>
                  <a:gd name="T16" fmla="*/ 11 w 26"/>
                  <a:gd name="T17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" h="18">
                    <a:moveTo>
                      <a:pt x="11" y="1"/>
                    </a:moveTo>
                    <a:cubicBezTo>
                      <a:pt x="7" y="0"/>
                      <a:pt x="4" y="0"/>
                      <a:pt x="0" y="1"/>
                    </a:cubicBezTo>
                    <a:cubicBezTo>
                      <a:pt x="1" y="0"/>
                      <a:pt x="3" y="1"/>
                      <a:pt x="3" y="2"/>
                    </a:cubicBezTo>
                    <a:cubicBezTo>
                      <a:pt x="5" y="3"/>
                      <a:pt x="8" y="4"/>
                      <a:pt x="9" y="5"/>
                    </a:cubicBezTo>
                    <a:cubicBezTo>
                      <a:pt x="12" y="8"/>
                      <a:pt x="14" y="12"/>
                      <a:pt x="17" y="15"/>
                    </a:cubicBezTo>
                    <a:cubicBezTo>
                      <a:pt x="20" y="17"/>
                      <a:pt x="23" y="18"/>
                      <a:pt x="26" y="18"/>
                    </a:cubicBezTo>
                    <a:cubicBezTo>
                      <a:pt x="23" y="17"/>
                      <a:pt x="22" y="14"/>
                      <a:pt x="21" y="12"/>
                    </a:cubicBezTo>
                    <a:cubicBezTo>
                      <a:pt x="20" y="10"/>
                      <a:pt x="19" y="9"/>
                      <a:pt x="18" y="7"/>
                    </a:cubicBezTo>
                    <a:cubicBezTo>
                      <a:pt x="16" y="5"/>
                      <a:pt x="14" y="2"/>
                      <a:pt x="1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3" name="Freeform 212"/>
              <p:cNvSpPr>
                <a:spLocks/>
              </p:cNvSpPr>
              <p:nvPr/>
            </p:nvSpPr>
            <p:spPr bwMode="auto">
              <a:xfrm>
                <a:off x="-5543550" y="1216025"/>
                <a:ext cx="128588" cy="82550"/>
              </a:xfrm>
              <a:custGeom>
                <a:avLst/>
                <a:gdLst>
                  <a:gd name="T0" fmla="*/ 0 w 34"/>
                  <a:gd name="T1" fmla="*/ 0 h 22"/>
                  <a:gd name="T2" fmla="*/ 2 w 34"/>
                  <a:gd name="T3" fmla="*/ 1 h 22"/>
                  <a:gd name="T4" fmla="*/ 6 w 34"/>
                  <a:gd name="T5" fmla="*/ 5 h 22"/>
                  <a:gd name="T6" fmla="*/ 16 w 34"/>
                  <a:gd name="T7" fmla="*/ 19 h 22"/>
                  <a:gd name="T8" fmla="*/ 34 w 34"/>
                  <a:gd name="T9" fmla="*/ 19 h 22"/>
                  <a:gd name="T10" fmla="*/ 27 w 34"/>
                  <a:gd name="T11" fmla="*/ 16 h 22"/>
                  <a:gd name="T12" fmla="*/ 20 w 34"/>
                  <a:gd name="T13" fmla="*/ 9 h 22"/>
                  <a:gd name="T14" fmla="*/ 12 w 34"/>
                  <a:gd name="T15" fmla="*/ 2 h 22"/>
                  <a:gd name="T16" fmla="*/ 0 w 34"/>
                  <a:gd name="T1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" h="22">
                    <a:moveTo>
                      <a:pt x="0" y="0"/>
                    </a:moveTo>
                    <a:cubicBezTo>
                      <a:pt x="1" y="0"/>
                      <a:pt x="2" y="1"/>
                      <a:pt x="2" y="1"/>
                    </a:cubicBezTo>
                    <a:cubicBezTo>
                      <a:pt x="4" y="2"/>
                      <a:pt x="5" y="4"/>
                      <a:pt x="6" y="5"/>
                    </a:cubicBezTo>
                    <a:cubicBezTo>
                      <a:pt x="9" y="10"/>
                      <a:pt x="10" y="16"/>
                      <a:pt x="16" y="19"/>
                    </a:cubicBezTo>
                    <a:cubicBezTo>
                      <a:pt x="21" y="22"/>
                      <a:pt x="28" y="22"/>
                      <a:pt x="34" y="19"/>
                    </a:cubicBezTo>
                    <a:cubicBezTo>
                      <a:pt x="31" y="19"/>
                      <a:pt x="29" y="17"/>
                      <a:pt x="27" y="16"/>
                    </a:cubicBezTo>
                    <a:cubicBezTo>
                      <a:pt x="24" y="14"/>
                      <a:pt x="22" y="12"/>
                      <a:pt x="20" y="9"/>
                    </a:cubicBezTo>
                    <a:cubicBezTo>
                      <a:pt x="18" y="6"/>
                      <a:pt x="16" y="4"/>
                      <a:pt x="12" y="2"/>
                    </a:cubicBezTo>
                    <a:cubicBezTo>
                      <a:pt x="9" y="0"/>
                      <a:pt x="4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4" name="Freeform 213"/>
              <p:cNvSpPr>
                <a:spLocks/>
              </p:cNvSpPr>
              <p:nvPr/>
            </p:nvSpPr>
            <p:spPr bwMode="auto">
              <a:xfrm>
                <a:off x="-5403850" y="1152525"/>
                <a:ext cx="52388" cy="109538"/>
              </a:xfrm>
              <a:custGeom>
                <a:avLst/>
                <a:gdLst>
                  <a:gd name="T0" fmla="*/ 9 w 14"/>
                  <a:gd name="T1" fmla="*/ 10 h 29"/>
                  <a:gd name="T2" fmla="*/ 2 w 14"/>
                  <a:gd name="T3" fmla="*/ 20 h 29"/>
                  <a:gd name="T4" fmla="*/ 0 w 14"/>
                  <a:gd name="T5" fmla="*/ 29 h 29"/>
                  <a:gd name="T6" fmla="*/ 5 w 14"/>
                  <a:gd name="T7" fmla="*/ 23 h 29"/>
                  <a:gd name="T8" fmla="*/ 9 w 14"/>
                  <a:gd name="T9" fmla="*/ 19 h 29"/>
                  <a:gd name="T10" fmla="*/ 13 w 14"/>
                  <a:gd name="T11" fmla="*/ 11 h 29"/>
                  <a:gd name="T12" fmla="*/ 12 w 14"/>
                  <a:gd name="T13" fmla="*/ 0 h 29"/>
                  <a:gd name="T14" fmla="*/ 12 w 14"/>
                  <a:gd name="T15" fmla="*/ 4 h 29"/>
                  <a:gd name="T16" fmla="*/ 9 w 14"/>
                  <a:gd name="T17" fmla="*/ 1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29">
                    <a:moveTo>
                      <a:pt x="9" y="10"/>
                    </a:moveTo>
                    <a:cubicBezTo>
                      <a:pt x="7" y="13"/>
                      <a:pt x="4" y="16"/>
                      <a:pt x="2" y="20"/>
                    </a:cubicBezTo>
                    <a:cubicBezTo>
                      <a:pt x="1" y="23"/>
                      <a:pt x="0" y="26"/>
                      <a:pt x="0" y="29"/>
                    </a:cubicBezTo>
                    <a:cubicBezTo>
                      <a:pt x="0" y="26"/>
                      <a:pt x="3" y="24"/>
                      <a:pt x="5" y="23"/>
                    </a:cubicBezTo>
                    <a:cubicBezTo>
                      <a:pt x="7" y="21"/>
                      <a:pt x="8" y="20"/>
                      <a:pt x="9" y="19"/>
                    </a:cubicBezTo>
                    <a:cubicBezTo>
                      <a:pt x="11" y="16"/>
                      <a:pt x="13" y="14"/>
                      <a:pt x="13" y="11"/>
                    </a:cubicBezTo>
                    <a:cubicBezTo>
                      <a:pt x="14" y="7"/>
                      <a:pt x="13" y="4"/>
                      <a:pt x="12" y="0"/>
                    </a:cubicBezTo>
                    <a:cubicBezTo>
                      <a:pt x="12" y="1"/>
                      <a:pt x="12" y="3"/>
                      <a:pt x="12" y="4"/>
                    </a:cubicBezTo>
                    <a:cubicBezTo>
                      <a:pt x="11" y="6"/>
                      <a:pt x="10" y="8"/>
                      <a:pt x="9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5" name="Freeform 214"/>
              <p:cNvSpPr>
                <a:spLocks/>
              </p:cNvSpPr>
              <p:nvPr/>
            </p:nvSpPr>
            <p:spPr bwMode="auto">
              <a:xfrm>
                <a:off x="-5434013" y="1119187"/>
                <a:ext cx="71438" cy="138113"/>
              </a:xfrm>
              <a:custGeom>
                <a:avLst/>
                <a:gdLst>
                  <a:gd name="T0" fmla="*/ 6 w 19"/>
                  <a:gd name="T1" fmla="*/ 37 h 37"/>
                  <a:gd name="T2" fmla="*/ 7 w 19"/>
                  <a:gd name="T3" fmla="*/ 29 h 37"/>
                  <a:gd name="T4" fmla="*/ 12 w 19"/>
                  <a:gd name="T5" fmla="*/ 22 h 37"/>
                  <a:gd name="T6" fmla="*/ 18 w 19"/>
                  <a:gd name="T7" fmla="*/ 12 h 37"/>
                  <a:gd name="T8" fmla="*/ 17 w 19"/>
                  <a:gd name="T9" fmla="*/ 0 h 37"/>
                  <a:gd name="T10" fmla="*/ 16 w 19"/>
                  <a:gd name="T11" fmla="*/ 2 h 37"/>
                  <a:gd name="T12" fmla="*/ 13 w 19"/>
                  <a:gd name="T13" fmla="*/ 6 h 37"/>
                  <a:gd name="T14" fmla="*/ 2 w 19"/>
                  <a:gd name="T15" fmla="*/ 19 h 37"/>
                  <a:gd name="T16" fmla="*/ 6 w 19"/>
                  <a:gd name="T1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37">
                    <a:moveTo>
                      <a:pt x="6" y="37"/>
                    </a:moveTo>
                    <a:cubicBezTo>
                      <a:pt x="6" y="34"/>
                      <a:pt x="6" y="31"/>
                      <a:pt x="7" y="29"/>
                    </a:cubicBezTo>
                    <a:cubicBezTo>
                      <a:pt x="8" y="26"/>
                      <a:pt x="10" y="24"/>
                      <a:pt x="12" y="22"/>
                    </a:cubicBezTo>
                    <a:cubicBezTo>
                      <a:pt x="15" y="19"/>
                      <a:pt x="17" y="16"/>
                      <a:pt x="18" y="12"/>
                    </a:cubicBezTo>
                    <a:cubicBezTo>
                      <a:pt x="19" y="8"/>
                      <a:pt x="18" y="4"/>
                      <a:pt x="17" y="0"/>
                    </a:cubicBezTo>
                    <a:cubicBezTo>
                      <a:pt x="17" y="1"/>
                      <a:pt x="16" y="2"/>
                      <a:pt x="16" y="2"/>
                    </a:cubicBezTo>
                    <a:cubicBezTo>
                      <a:pt x="15" y="4"/>
                      <a:pt x="14" y="5"/>
                      <a:pt x="13" y="6"/>
                    </a:cubicBezTo>
                    <a:cubicBezTo>
                      <a:pt x="9" y="10"/>
                      <a:pt x="4" y="13"/>
                      <a:pt x="2" y="19"/>
                    </a:cubicBezTo>
                    <a:cubicBezTo>
                      <a:pt x="0" y="25"/>
                      <a:pt x="1" y="32"/>
                      <a:pt x="6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6" name="Freeform 215"/>
              <p:cNvSpPr>
                <a:spLocks noEditPoints="1"/>
              </p:cNvSpPr>
              <p:nvPr/>
            </p:nvSpPr>
            <p:spPr bwMode="auto">
              <a:xfrm>
                <a:off x="-2192338" y="7464425"/>
                <a:ext cx="206375" cy="206375"/>
              </a:xfrm>
              <a:custGeom>
                <a:avLst/>
                <a:gdLst>
                  <a:gd name="T0" fmla="*/ 41 w 55"/>
                  <a:gd name="T1" fmla="*/ 51 h 55"/>
                  <a:gd name="T2" fmla="*/ 52 w 55"/>
                  <a:gd name="T3" fmla="*/ 41 h 55"/>
                  <a:gd name="T4" fmla="*/ 55 w 55"/>
                  <a:gd name="T5" fmla="*/ 33 h 55"/>
                  <a:gd name="T6" fmla="*/ 55 w 55"/>
                  <a:gd name="T7" fmla="*/ 22 h 55"/>
                  <a:gd name="T8" fmla="*/ 52 w 55"/>
                  <a:gd name="T9" fmla="*/ 14 h 55"/>
                  <a:gd name="T10" fmla="*/ 41 w 55"/>
                  <a:gd name="T11" fmla="*/ 4 h 55"/>
                  <a:gd name="T12" fmla="*/ 38 w 55"/>
                  <a:gd name="T13" fmla="*/ 2 h 55"/>
                  <a:gd name="T14" fmla="*/ 30 w 55"/>
                  <a:gd name="T15" fmla="*/ 0 h 55"/>
                  <a:gd name="T16" fmla="*/ 31 w 55"/>
                  <a:gd name="T17" fmla="*/ 3 h 55"/>
                  <a:gd name="T18" fmla="*/ 34 w 55"/>
                  <a:gd name="T19" fmla="*/ 3 h 55"/>
                  <a:gd name="T20" fmla="*/ 37 w 55"/>
                  <a:gd name="T21" fmla="*/ 4 h 55"/>
                  <a:gd name="T22" fmla="*/ 36 w 55"/>
                  <a:gd name="T23" fmla="*/ 5 h 55"/>
                  <a:gd name="T24" fmla="*/ 32 w 55"/>
                  <a:gd name="T25" fmla="*/ 6 h 55"/>
                  <a:gd name="T26" fmla="*/ 33 w 55"/>
                  <a:gd name="T27" fmla="*/ 9 h 55"/>
                  <a:gd name="T28" fmla="*/ 35 w 55"/>
                  <a:gd name="T29" fmla="*/ 11 h 55"/>
                  <a:gd name="T30" fmla="*/ 39 w 55"/>
                  <a:gd name="T31" fmla="*/ 6 h 55"/>
                  <a:gd name="T32" fmla="*/ 42 w 55"/>
                  <a:gd name="T33" fmla="*/ 7 h 55"/>
                  <a:gd name="T34" fmla="*/ 44 w 55"/>
                  <a:gd name="T35" fmla="*/ 8 h 55"/>
                  <a:gd name="T36" fmla="*/ 46 w 55"/>
                  <a:gd name="T37" fmla="*/ 12 h 55"/>
                  <a:gd name="T38" fmla="*/ 45 w 55"/>
                  <a:gd name="T39" fmla="*/ 13 h 55"/>
                  <a:gd name="T40" fmla="*/ 43 w 55"/>
                  <a:gd name="T41" fmla="*/ 12 h 55"/>
                  <a:gd name="T42" fmla="*/ 40 w 55"/>
                  <a:gd name="T43" fmla="*/ 13 h 55"/>
                  <a:gd name="T44" fmla="*/ 42 w 55"/>
                  <a:gd name="T45" fmla="*/ 14 h 55"/>
                  <a:gd name="T46" fmla="*/ 37 w 55"/>
                  <a:gd name="T47" fmla="*/ 16 h 55"/>
                  <a:gd name="T48" fmla="*/ 34 w 55"/>
                  <a:gd name="T49" fmla="*/ 18 h 55"/>
                  <a:gd name="T50" fmla="*/ 30 w 55"/>
                  <a:gd name="T51" fmla="*/ 21 h 55"/>
                  <a:gd name="T52" fmla="*/ 32 w 55"/>
                  <a:gd name="T53" fmla="*/ 33 h 55"/>
                  <a:gd name="T54" fmla="*/ 35 w 55"/>
                  <a:gd name="T55" fmla="*/ 34 h 55"/>
                  <a:gd name="T56" fmla="*/ 38 w 55"/>
                  <a:gd name="T57" fmla="*/ 35 h 55"/>
                  <a:gd name="T58" fmla="*/ 43 w 55"/>
                  <a:gd name="T59" fmla="*/ 37 h 55"/>
                  <a:gd name="T60" fmla="*/ 46 w 55"/>
                  <a:gd name="T61" fmla="*/ 40 h 55"/>
                  <a:gd name="T62" fmla="*/ 50 w 55"/>
                  <a:gd name="T63" fmla="*/ 41 h 55"/>
                  <a:gd name="T64" fmla="*/ 32 w 55"/>
                  <a:gd name="T65" fmla="*/ 48 h 55"/>
                  <a:gd name="T66" fmla="*/ 1 w 55"/>
                  <a:gd name="T67" fmla="*/ 24 h 55"/>
                  <a:gd name="T68" fmla="*/ 1 w 55"/>
                  <a:gd name="T69" fmla="*/ 35 h 55"/>
                  <a:gd name="T70" fmla="*/ 6 w 55"/>
                  <a:gd name="T71" fmla="*/ 45 h 55"/>
                  <a:gd name="T72" fmla="*/ 18 w 55"/>
                  <a:gd name="T73" fmla="*/ 53 h 55"/>
                  <a:gd name="T74" fmla="*/ 28 w 55"/>
                  <a:gd name="T75" fmla="*/ 44 h 55"/>
                  <a:gd name="T76" fmla="*/ 27 w 55"/>
                  <a:gd name="T77" fmla="*/ 39 h 55"/>
                  <a:gd name="T78" fmla="*/ 29 w 55"/>
                  <a:gd name="T79" fmla="*/ 35 h 55"/>
                  <a:gd name="T80" fmla="*/ 25 w 55"/>
                  <a:gd name="T81" fmla="*/ 34 h 55"/>
                  <a:gd name="T82" fmla="*/ 22 w 55"/>
                  <a:gd name="T83" fmla="*/ 32 h 55"/>
                  <a:gd name="T84" fmla="*/ 16 w 55"/>
                  <a:gd name="T85" fmla="*/ 29 h 55"/>
                  <a:gd name="T86" fmla="*/ 14 w 55"/>
                  <a:gd name="T87" fmla="*/ 25 h 55"/>
                  <a:gd name="T88" fmla="*/ 12 w 55"/>
                  <a:gd name="T89" fmla="*/ 24 h 55"/>
                  <a:gd name="T90" fmla="*/ 12 w 55"/>
                  <a:gd name="T91" fmla="*/ 25 h 55"/>
                  <a:gd name="T92" fmla="*/ 10 w 55"/>
                  <a:gd name="T93" fmla="*/ 21 h 55"/>
                  <a:gd name="T94" fmla="*/ 10 w 55"/>
                  <a:gd name="T95" fmla="*/ 16 h 55"/>
                  <a:gd name="T96" fmla="*/ 12 w 55"/>
                  <a:gd name="T97" fmla="*/ 11 h 55"/>
                  <a:gd name="T98" fmla="*/ 12 w 55"/>
                  <a:gd name="T99" fmla="*/ 8 h 55"/>
                  <a:gd name="T100" fmla="*/ 25 w 55"/>
                  <a:gd name="T101" fmla="*/ 2 h 55"/>
                  <a:gd name="T102" fmla="*/ 30 w 55"/>
                  <a:gd name="T103" fmla="*/ 0 h 55"/>
                  <a:gd name="T104" fmla="*/ 17 w 55"/>
                  <a:gd name="T105" fmla="*/ 2 h 55"/>
                  <a:gd name="T106" fmla="*/ 8 w 55"/>
                  <a:gd name="T107" fmla="*/ 8 h 55"/>
                  <a:gd name="T108" fmla="*/ 2 w 55"/>
                  <a:gd name="T109" fmla="*/ 18 h 55"/>
                  <a:gd name="T110" fmla="*/ 29 w 55"/>
                  <a:gd name="T111" fmla="*/ 35 h 55"/>
                  <a:gd name="T112" fmla="*/ 26 w 55"/>
                  <a:gd name="T113" fmla="*/ 31 h 55"/>
                  <a:gd name="T114" fmla="*/ 25 w 55"/>
                  <a:gd name="T115" fmla="*/ 28 h 55"/>
                  <a:gd name="T116" fmla="*/ 20 w 55"/>
                  <a:gd name="T117" fmla="*/ 29 h 55"/>
                  <a:gd name="T118" fmla="*/ 22 w 55"/>
                  <a:gd name="T119" fmla="*/ 23 h 55"/>
                  <a:gd name="T120" fmla="*/ 27 w 55"/>
                  <a:gd name="T121" fmla="*/ 23 h 55"/>
                  <a:gd name="T122" fmla="*/ 29 w 55"/>
                  <a:gd name="T123" fmla="*/ 23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5" h="55">
                    <a:moveTo>
                      <a:pt x="30" y="55"/>
                    </a:moveTo>
                    <a:cubicBezTo>
                      <a:pt x="31" y="55"/>
                      <a:pt x="33" y="55"/>
                      <a:pt x="34" y="54"/>
                    </a:cubicBezTo>
                    <a:cubicBezTo>
                      <a:pt x="35" y="54"/>
                      <a:pt x="36" y="54"/>
                      <a:pt x="37" y="54"/>
                    </a:cubicBezTo>
                    <a:cubicBezTo>
                      <a:pt x="37" y="54"/>
                      <a:pt x="37" y="53"/>
                      <a:pt x="38" y="53"/>
                    </a:cubicBezTo>
                    <a:cubicBezTo>
                      <a:pt x="39" y="53"/>
                      <a:pt x="39" y="53"/>
                      <a:pt x="40" y="52"/>
                    </a:cubicBezTo>
                    <a:cubicBezTo>
                      <a:pt x="41" y="52"/>
                      <a:pt x="41" y="52"/>
                      <a:pt x="41" y="51"/>
                    </a:cubicBezTo>
                    <a:cubicBezTo>
                      <a:pt x="43" y="50"/>
                      <a:pt x="45" y="49"/>
                      <a:pt x="46" y="48"/>
                    </a:cubicBezTo>
                    <a:cubicBezTo>
                      <a:pt x="47" y="48"/>
                      <a:pt x="47" y="47"/>
                      <a:pt x="47" y="47"/>
                    </a:cubicBezTo>
                    <a:cubicBezTo>
                      <a:pt x="47" y="47"/>
                      <a:pt x="48" y="46"/>
                      <a:pt x="48" y="46"/>
                    </a:cubicBezTo>
                    <a:cubicBezTo>
                      <a:pt x="49" y="46"/>
                      <a:pt x="49" y="45"/>
                      <a:pt x="49" y="45"/>
                    </a:cubicBezTo>
                    <a:cubicBezTo>
                      <a:pt x="50" y="44"/>
                      <a:pt x="51" y="43"/>
                      <a:pt x="51" y="42"/>
                    </a:cubicBezTo>
                    <a:cubicBezTo>
                      <a:pt x="51" y="42"/>
                      <a:pt x="51" y="42"/>
                      <a:pt x="52" y="41"/>
                    </a:cubicBezTo>
                    <a:cubicBezTo>
                      <a:pt x="52" y="41"/>
                      <a:pt x="52" y="41"/>
                      <a:pt x="52" y="40"/>
                    </a:cubicBezTo>
                    <a:cubicBezTo>
                      <a:pt x="52" y="40"/>
                      <a:pt x="52" y="40"/>
                      <a:pt x="53" y="40"/>
                    </a:cubicBezTo>
                    <a:cubicBezTo>
                      <a:pt x="53" y="39"/>
                      <a:pt x="53" y="39"/>
                      <a:pt x="53" y="38"/>
                    </a:cubicBezTo>
                    <a:cubicBezTo>
                      <a:pt x="53" y="38"/>
                      <a:pt x="53" y="38"/>
                      <a:pt x="54" y="37"/>
                    </a:cubicBezTo>
                    <a:cubicBezTo>
                      <a:pt x="54" y="36"/>
                      <a:pt x="54" y="35"/>
                      <a:pt x="54" y="35"/>
                    </a:cubicBezTo>
                    <a:cubicBezTo>
                      <a:pt x="54" y="34"/>
                      <a:pt x="55" y="34"/>
                      <a:pt x="55" y="33"/>
                    </a:cubicBezTo>
                    <a:cubicBezTo>
                      <a:pt x="55" y="33"/>
                      <a:pt x="55" y="32"/>
                      <a:pt x="55" y="32"/>
                    </a:cubicBezTo>
                    <a:cubicBezTo>
                      <a:pt x="55" y="31"/>
                      <a:pt x="55" y="31"/>
                      <a:pt x="55" y="30"/>
                    </a:cubicBezTo>
                    <a:cubicBezTo>
                      <a:pt x="55" y="30"/>
                      <a:pt x="55" y="29"/>
                      <a:pt x="55" y="28"/>
                    </a:cubicBezTo>
                    <a:cubicBezTo>
                      <a:pt x="55" y="27"/>
                      <a:pt x="55" y="26"/>
                      <a:pt x="55" y="25"/>
                    </a:cubicBezTo>
                    <a:cubicBezTo>
                      <a:pt x="55" y="24"/>
                      <a:pt x="55" y="24"/>
                      <a:pt x="55" y="24"/>
                    </a:cubicBezTo>
                    <a:cubicBezTo>
                      <a:pt x="55" y="23"/>
                      <a:pt x="55" y="23"/>
                      <a:pt x="55" y="22"/>
                    </a:cubicBezTo>
                    <a:cubicBezTo>
                      <a:pt x="55" y="22"/>
                      <a:pt x="54" y="21"/>
                      <a:pt x="54" y="21"/>
                    </a:cubicBezTo>
                    <a:cubicBezTo>
                      <a:pt x="54" y="20"/>
                      <a:pt x="54" y="19"/>
                      <a:pt x="54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53" y="17"/>
                      <a:pt x="53" y="16"/>
                      <a:pt x="53" y="16"/>
                    </a:cubicBezTo>
                    <a:cubicBezTo>
                      <a:pt x="52" y="16"/>
                      <a:pt x="52" y="15"/>
                      <a:pt x="52" y="15"/>
                    </a:cubicBezTo>
                    <a:cubicBezTo>
                      <a:pt x="52" y="15"/>
                      <a:pt x="52" y="14"/>
                      <a:pt x="52" y="14"/>
                    </a:cubicBezTo>
                    <a:cubicBezTo>
                      <a:pt x="51" y="13"/>
                      <a:pt x="50" y="12"/>
                      <a:pt x="49" y="11"/>
                    </a:cubicBezTo>
                    <a:cubicBezTo>
                      <a:pt x="49" y="10"/>
                      <a:pt x="49" y="10"/>
                      <a:pt x="48" y="9"/>
                    </a:cubicBezTo>
                    <a:cubicBezTo>
                      <a:pt x="48" y="9"/>
                      <a:pt x="47" y="9"/>
                      <a:pt x="47" y="8"/>
                    </a:cubicBezTo>
                    <a:cubicBezTo>
                      <a:pt x="47" y="8"/>
                      <a:pt x="47" y="8"/>
                      <a:pt x="46" y="7"/>
                    </a:cubicBezTo>
                    <a:cubicBezTo>
                      <a:pt x="46" y="7"/>
                      <a:pt x="45" y="6"/>
                      <a:pt x="44" y="6"/>
                    </a:cubicBezTo>
                    <a:cubicBezTo>
                      <a:pt x="43" y="5"/>
                      <a:pt x="42" y="4"/>
                      <a:pt x="41" y="4"/>
                    </a:cubicBezTo>
                    <a:cubicBezTo>
                      <a:pt x="41" y="4"/>
                      <a:pt x="41" y="3"/>
                      <a:pt x="40" y="3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40" y="3"/>
                      <a:pt x="39" y="3"/>
                      <a:pt x="39" y="3"/>
                    </a:cubicBezTo>
                    <a:cubicBezTo>
                      <a:pt x="39" y="3"/>
                      <a:pt x="39" y="3"/>
                      <a:pt x="39" y="3"/>
                    </a:cubicBezTo>
                    <a:cubicBezTo>
                      <a:pt x="38" y="2"/>
                      <a:pt x="38" y="2"/>
                      <a:pt x="38" y="2"/>
                    </a:cubicBezTo>
                    <a:cubicBezTo>
                      <a:pt x="38" y="2"/>
                      <a:pt x="38" y="2"/>
                      <a:pt x="38" y="2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6" y="1"/>
                      <a:pt x="35" y="1"/>
                      <a:pt x="34" y="1"/>
                    </a:cubicBezTo>
                    <a:cubicBezTo>
                      <a:pt x="34" y="1"/>
                      <a:pt x="34" y="1"/>
                      <a:pt x="33" y="1"/>
                    </a:cubicBezTo>
                    <a:cubicBezTo>
                      <a:pt x="33" y="1"/>
                      <a:pt x="33" y="1"/>
                      <a:pt x="33" y="1"/>
                    </a:cubicBezTo>
                    <a:cubicBezTo>
                      <a:pt x="32" y="1"/>
                      <a:pt x="31" y="0"/>
                      <a:pt x="30" y="0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1" y="2"/>
                      <a:pt x="32" y="2"/>
                      <a:pt x="33" y="2"/>
                    </a:cubicBezTo>
                    <a:cubicBezTo>
                      <a:pt x="33" y="2"/>
                      <a:pt x="33" y="2"/>
                      <a:pt x="32" y="2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32" y="3"/>
                      <a:pt x="31" y="3"/>
                      <a:pt x="31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31" y="3"/>
                      <a:pt x="32" y="3"/>
                      <a:pt x="32" y="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3"/>
                      <a:pt x="33" y="3"/>
                      <a:pt x="34" y="3"/>
                    </a:cubicBezTo>
                    <a:cubicBezTo>
                      <a:pt x="34" y="3"/>
                      <a:pt x="34" y="2"/>
                      <a:pt x="34" y="2"/>
                    </a:cubicBezTo>
                    <a:cubicBezTo>
                      <a:pt x="34" y="2"/>
                      <a:pt x="34" y="3"/>
                      <a:pt x="35" y="3"/>
                    </a:cubicBezTo>
                    <a:cubicBezTo>
                      <a:pt x="35" y="3"/>
                      <a:pt x="34" y="3"/>
                      <a:pt x="34" y="3"/>
                    </a:cubicBezTo>
                    <a:cubicBezTo>
                      <a:pt x="34" y="3"/>
                      <a:pt x="35" y="3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6" y="3"/>
                      <a:pt x="36" y="3"/>
                      <a:pt x="37" y="3"/>
                    </a:cubicBezTo>
                    <a:cubicBezTo>
                      <a:pt x="37" y="3"/>
                      <a:pt x="38" y="4"/>
                      <a:pt x="38" y="4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38" y="4"/>
                      <a:pt x="38" y="4"/>
                      <a:pt x="37" y="4"/>
                    </a:cubicBezTo>
                    <a:cubicBezTo>
                      <a:pt x="37" y="4"/>
                      <a:pt x="38" y="4"/>
                      <a:pt x="38" y="4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38" y="6"/>
                      <a:pt x="38" y="5"/>
                      <a:pt x="37" y="5"/>
                    </a:cubicBezTo>
                    <a:cubicBezTo>
                      <a:pt x="37" y="5"/>
                      <a:pt x="36" y="6"/>
                      <a:pt x="36" y="5"/>
                    </a:cubicBezTo>
                    <a:cubicBezTo>
                      <a:pt x="36" y="5"/>
                      <a:pt x="37" y="5"/>
                      <a:pt x="37" y="4"/>
                    </a:cubicBezTo>
                    <a:cubicBezTo>
                      <a:pt x="37" y="4"/>
                      <a:pt x="37" y="4"/>
                      <a:pt x="36" y="5"/>
                    </a:cubicBezTo>
                    <a:cubicBezTo>
                      <a:pt x="36" y="5"/>
                      <a:pt x="36" y="5"/>
                      <a:pt x="36" y="5"/>
                    </a:cubicBezTo>
                    <a:cubicBezTo>
                      <a:pt x="36" y="5"/>
                      <a:pt x="36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4" y="5"/>
                      <a:pt x="34" y="5"/>
                      <a:pt x="34" y="6"/>
                    </a:cubicBezTo>
                    <a:cubicBezTo>
                      <a:pt x="34" y="6"/>
                      <a:pt x="34" y="6"/>
                      <a:pt x="33" y="6"/>
                    </a:cubicBezTo>
                    <a:cubicBezTo>
                      <a:pt x="33" y="6"/>
                      <a:pt x="33" y="6"/>
                      <a:pt x="32" y="6"/>
                    </a:cubicBezTo>
                    <a:cubicBezTo>
                      <a:pt x="32" y="6"/>
                      <a:pt x="31" y="7"/>
                      <a:pt x="31" y="7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1" y="8"/>
                      <a:pt x="31" y="8"/>
                      <a:pt x="32" y="8"/>
                    </a:cubicBezTo>
                    <a:cubicBezTo>
                      <a:pt x="32" y="8"/>
                      <a:pt x="32" y="9"/>
                      <a:pt x="33" y="9"/>
                    </a:cubicBezTo>
                    <a:cubicBezTo>
                      <a:pt x="33" y="9"/>
                      <a:pt x="33" y="9"/>
                      <a:pt x="34" y="9"/>
                    </a:cubicBezTo>
                    <a:cubicBezTo>
                      <a:pt x="34" y="9"/>
                      <a:pt x="35" y="9"/>
                      <a:pt x="35" y="10"/>
                    </a:cubicBezTo>
                    <a:cubicBezTo>
                      <a:pt x="35" y="10"/>
                      <a:pt x="34" y="10"/>
                      <a:pt x="34" y="10"/>
                    </a:cubicBezTo>
                    <a:cubicBezTo>
                      <a:pt x="34" y="10"/>
                      <a:pt x="34" y="11"/>
                      <a:pt x="34" y="11"/>
                    </a:cubicBezTo>
                    <a:cubicBezTo>
                      <a:pt x="34" y="11"/>
                      <a:pt x="34" y="11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6" y="10"/>
                      <a:pt x="35" y="10"/>
                      <a:pt x="36" y="10"/>
                    </a:cubicBezTo>
                    <a:cubicBezTo>
                      <a:pt x="37" y="10"/>
                      <a:pt x="38" y="9"/>
                      <a:pt x="38" y="8"/>
                    </a:cubicBezTo>
                    <a:cubicBezTo>
                      <a:pt x="38" y="8"/>
                      <a:pt x="38" y="7"/>
                      <a:pt x="38" y="7"/>
                    </a:cubicBezTo>
                    <a:cubicBezTo>
                      <a:pt x="38" y="7"/>
                      <a:pt x="39" y="7"/>
                      <a:pt x="38" y="7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9" y="6"/>
                      <a:pt x="40" y="6"/>
                      <a:pt x="40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2" y="6"/>
                    </a:cubicBezTo>
                    <a:cubicBezTo>
                      <a:pt x="42" y="6"/>
                      <a:pt x="42" y="6"/>
                      <a:pt x="42" y="7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2" y="8"/>
                      <a:pt x="42" y="8"/>
                      <a:pt x="42" y="8"/>
                    </a:cubicBezTo>
                    <a:cubicBezTo>
                      <a:pt x="42" y="8"/>
                      <a:pt x="43" y="8"/>
                      <a:pt x="43" y="8"/>
                    </a:cubicBezTo>
                    <a:cubicBezTo>
                      <a:pt x="43" y="7"/>
                      <a:pt x="43" y="7"/>
                      <a:pt x="44" y="7"/>
                    </a:cubicBezTo>
                    <a:cubicBezTo>
                      <a:pt x="44" y="7"/>
                      <a:pt x="44" y="8"/>
                      <a:pt x="44" y="8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5" y="8"/>
                      <a:pt x="44" y="9"/>
                      <a:pt x="44" y="9"/>
                    </a:cubicBezTo>
                    <a:cubicBezTo>
                      <a:pt x="44" y="9"/>
                      <a:pt x="45" y="9"/>
                      <a:pt x="45" y="10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6" y="11"/>
                      <a:pt x="46" y="11"/>
                      <a:pt x="46" y="12"/>
                    </a:cubicBezTo>
                    <a:cubicBezTo>
                      <a:pt x="45" y="12"/>
                      <a:pt x="45" y="12"/>
                      <a:pt x="45" y="12"/>
                    </a:cubicBezTo>
                    <a:cubicBezTo>
                      <a:pt x="45" y="13"/>
                      <a:pt x="46" y="12"/>
                      <a:pt x="46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3"/>
                      <a:pt x="46" y="14"/>
                      <a:pt x="46" y="14"/>
                    </a:cubicBezTo>
                    <a:cubicBezTo>
                      <a:pt x="46" y="14"/>
                      <a:pt x="46" y="14"/>
                      <a:pt x="45" y="14"/>
                    </a:cubicBezTo>
                    <a:cubicBezTo>
                      <a:pt x="45" y="13"/>
                      <a:pt x="45" y="14"/>
                      <a:pt x="45" y="13"/>
                    </a:cubicBezTo>
                    <a:cubicBezTo>
                      <a:pt x="45" y="13"/>
                      <a:pt x="44" y="13"/>
                      <a:pt x="44" y="13"/>
                    </a:cubicBezTo>
                    <a:cubicBezTo>
                      <a:pt x="44" y="13"/>
                      <a:pt x="44" y="13"/>
                      <a:pt x="43" y="13"/>
                    </a:cubicBezTo>
                    <a:cubicBezTo>
                      <a:pt x="44" y="13"/>
                      <a:pt x="44" y="12"/>
                      <a:pt x="45" y="12"/>
                    </a:cubicBezTo>
                    <a:cubicBezTo>
                      <a:pt x="45" y="12"/>
                      <a:pt x="45" y="12"/>
                      <a:pt x="45" y="11"/>
                    </a:cubicBezTo>
                    <a:cubicBezTo>
                      <a:pt x="45" y="11"/>
                      <a:pt x="44" y="11"/>
                      <a:pt x="44" y="12"/>
                    </a:cubicBezTo>
                    <a:cubicBezTo>
                      <a:pt x="44" y="12"/>
                      <a:pt x="44" y="12"/>
                      <a:pt x="43" y="12"/>
                    </a:cubicBezTo>
                    <a:cubicBezTo>
                      <a:pt x="43" y="12"/>
                      <a:pt x="42" y="12"/>
                      <a:pt x="42" y="12"/>
                    </a:cubicBezTo>
                    <a:cubicBezTo>
                      <a:pt x="42" y="12"/>
                      <a:pt x="42" y="12"/>
                      <a:pt x="42" y="13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1" y="12"/>
                      <a:pt x="41" y="12"/>
                      <a:pt x="41" y="12"/>
                    </a:cubicBezTo>
                    <a:cubicBezTo>
                      <a:pt x="40" y="12"/>
                      <a:pt x="40" y="12"/>
                      <a:pt x="40" y="13"/>
                    </a:cubicBezTo>
                    <a:cubicBezTo>
                      <a:pt x="40" y="13"/>
                      <a:pt x="41" y="12"/>
                      <a:pt x="41" y="13"/>
                    </a:cubicBezTo>
                    <a:cubicBezTo>
                      <a:pt x="41" y="13"/>
                      <a:pt x="40" y="13"/>
                      <a:pt x="40" y="14"/>
                    </a:cubicBezTo>
                    <a:cubicBezTo>
                      <a:pt x="40" y="14"/>
                      <a:pt x="41" y="14"/>
                      <a:pt x="41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1" y="14"/>
                      <a:pt x="41" y="14"/>
                      <a:pt x="42" y="14"/>
                    </a:cubicBezTo>
                    <a:cubicBezTo>
                      <a:pt x="42" y="14"/>
                      <a:pt x="42" y="14"/>
                      <a:pt x="42" y="14"/>
                    </a:cubicBezTo>
                    <a:cubicBezTo>
                      <a:pt x="43" y="14"/>
                      <a:pt x="42" y="15"/>
                      <a:pt x="42" y="15"/>
                    </a:cubicBezTo>
                    <a:cubicBezTo>
                      <a:pt x="41" y="15"/>
                      <a:pt x="40" y="15"/>
                      <a:pt x="40" y="15"/>
                    </a:cubicBezTo>
                    <a:cubicBezTo>
                      <a:pt x="40" y="15"/>
                      <a:pt x="39" y="16"/>
                      <a:pt x="39" y="15"/>
                    </a:cubicBezTo>
                    <a:cubicBezTo>
                      <a:pt x="39" y="15"/>
                      <a:pt x="39" y="15"/>
                      <a:pt x="40" y="15"/>
                    </a:cubicBezTo>
                    <a:cubicBezTo>
                      <a:pt x="39" y="15"/>
                      <a:pt x="39" y="15"/>
                      <a:pt x="38" y="15"/>
                    </a:cubicBezTo>
                    <a:cubicBezTo>
                      <a:pt x="38" y="15"/>
                      <a:pt x="37" y="15"/>
                      <a:pt x="37" y="16"/>
                    </a:cubicBezTo>
                    <a:cubicBezTo>
                      <a:pt x="36" y="16"/>
                      <a:pt x="37" y="17"/>
                      <a:pt x="36" y="17"/>
                    </a:cubicBezTo>
                    <a:cubicBezTo>
                      <a:pt x="36" y="17"/>
                      <a:pt x="36" y="17"/>
                      <a:pt x="36" y="17"/>
                    </a:cubicBezTo>
                    <a:cubicBezTo>
                      <a:pt x="36" y="17"/>
                      <a:pt x="35" y="17"/>
                      <a:pt x="35" y="17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4" y="17"/>
                      <a:pt x="34" y="18"/>
                      <a:pt x="34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18"/>
                      <a:pt x="33" y="19"/>
                      <a:pt x="33" y="19"/>
                    </a:cubicBezTo>
                    <a:cubicBezTo>
                      <a:pt x="33" y="19"/>
                      <a:pt x="33" y="18"/>
                      <a:pt x="33" y="19"/>
                    </a:cubicBezTo>
                    <a:cubicBezTo>
                      <a:pt x="33" y="19"/>
                      <a:pt x="33" y="19"/>
                      <a:pt x="33" y="20"/>
                    </a:cubicBezTo>
                    <a:cubicBezTo>
                      <a:pt x="32" y="20"/>
                      <a:pt x="32" y="20"/>
                      <a:pt x="32" y="21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1" y="21"/>
                      <a:pt x="30" y="21"/>
                      <a:pt x="30" y="21"/>
                    </a:cubicBezTo>
                    <a:cubicBezTo>
                      <a:pt x="30" y="21"/>
                      <a:pt x="30" y="22"/>
                      <a:pt x="30" y="22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4"/>
                      <a:pt x="30" y="33"/>
                      <a:pt x="31" y="33"/>
                    </a:cubicBezTo>
                    <a:cubicBezTo>
                      <a:pt x="31" y="33"/>
                      <a:pt x="31" y="33"/>
                      <a:pt x="32" y="33"/>
                    </a:cubicBezTo>
                    <a:cubicBezTo>
                      <a:pt x="32" y="33"/>
                      <a:pt x="32" y="33"/>
                      <a:pt x="32" y="33"/>
                    </a:cubicBezTo>
                    <a:cubicBezTo>
                      <a:pt x="32" y="33"/>
                      <a:pt x="32" y="32"/>
                      <a:pt x="32" y="33"/>
                    </a:cubicBezTo>
                    <a:cubicBezTo>
                      <a:pt x="33" y="33"/>
                      <a:pt x="32" y="33"/>
                      <a:pt x="32" y="33"/>
                    </a:cubicBezTo>
                    <a:cubicBezTo>
                      <a:pt x="33" y="33"/>
                      <a:pt x="33" y="33"/>
                      <a:pt x="33" y="33"/>
                    </a:cubicBezTo>
                    <a:cubicBezTo>
                      <a:pt x="33" y="33"/>
                      <a:pt x="34" y="33"/>
                      <a:pt x="34" y="33"/>
                    </a:cubicBezTo>
                    <a:cubicBezTo>
                      <a:pt x="34" y="33"/>
                      <a:pt x="34" y="33"/>
                      <a:pt x="34" y="34"/>
                    </a:cubicBezTo>
                    <a:cubicBezTo>
                      <a:pt x="35" y="34"/>
                      <a:pt x="35" y="33"/>
                      <a:pt x="35" y="34"/>
                    </a:cubicBezTo>
                    <a:cubicBezTo>
                      <a:pt x="35" y="34"/>
                      <a:pt x="36" y="34"/>
                      <a:pt x="36" y="34"/>
                    </a:cubicBezTo>
                    <a:cubicBezTo>
                      <a:pt x="36" y="34"/>
                      <a:pt x="36" y="33"/>
                      <a:pt x="36" y="33"/>
                    </a:cubicBezTo>
                    <a:cubicBezTo>
                      <a:pt x="37" y="33"/>
                      <a:pt x="37" y="34"/>
                      <a:pt x="37" y="34"/>
                    </a:cubicBezTo>
                    <a:cubicBezTo>
                      <a:pt x="38" y="34"/>
                      <a:pt x="38" y="34"/>
                      <a:pt x="38" y="34"/>
                    </a:cubicBezTo>
                    <a:cubicBezTo>
                      <a:pt x="38" y="34"/>
                      <a:pt x="38" y="34"/>
                      <a:pt x="38" y="34"/>
                    </a:cubicBezTo>
                    <a:cubicBezTo>
                      <a:pt x="38" y="34"/>
                      <a:pt x="38" y="34"/>
                      <a:pt x="38" y="35"/>
                    </a:cubicBezTo>
                    <a:cubicBezTo>
                      <a:pt x="38" y="35"/>
                      <a:pt x="39" y="35"/>
                      <a:pt x="39" y="35"/>
                    </a:cubicBezTo>
                    <a:cubicBezTo>
                      <a:pt x="39" y="35"/>
                      <a:pt x="39" y="35"/>
                      <a:pt x="39" y="35"/>
                    </a:cubicBezTo>
                    <a:cubicBezTo>
                      <a:pt x="40" y="36"/>
                      <a:pt x="40" y="36"/>
                      <a:pt x="40" y="36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2" y="36"/>
                      <a:pt x="42" y="36"/>
                      <a:pt x="43" y="37"/>
                    </a:cubicBezTo>
                    <a:cubicBezTo>
                      <a:pt x="43" y="37"/>
                      <a:pt x="43" y="37"/>
                      <a:pt x="43" y="37"/>
                    </a:cubicBezTo>
                    <a:cubicBezTo>
                      <a:pt x="43" y="37"/>
                      <a:pt x="43" y="38"/>
                      <a:pt x="43" y="38"/>
                    </a:cubicBezTo>
                    <a:cubicBezTo>
                      <a:pt x="43" y="38"/>
                      <a:pt x="44" y="38"/>
                      <a:pt x="44" y="39"/>
                    </a:cubicBezTo>
                    <a:cubicBezTo>
                      <a:pt x="44" y="39"/>
                      <a:pt x="44" y="39"/>
                      <a:pt x="44" y="39"/>
                    </a:cubicBezTo>
                    <a:cubicBezTo>
                      <a:pt x="44" y="39"/>
                      <a:pt x="45" y="40"/>
                      <a:pt x="45" y="40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5" y="40"/>
                      <a:pt x="46" y="40"/>
                      <a:pt x="46" y="40"/>
                    </a:cubicBezTo>
                    <a:cubicBezTo>
                      <a:pt x="46" y="40"/>
                      <a:pt x="46" y="40"/>
                      <a:pt x="47" y="40"/>
                    </a:cubicBezTo>
                    <a:cubicBezTo>
                      <a:pt x="47" y="40"/>
                      <a:pt x="47" y="41"/>
                      <a:pt x="47" y="41"/>
                    </a:cubicBezTo>
                    <a:cubicBezTo>
                      <a:pt x="47" y="41"/>
                      <a:pt x="47" y="41"/>
                      <a:pt x="47" y="41"/>
                    </a:cubicBezTo>
                    <a:cubicBezTo>
                      <a:pt x="48" y="41"/>
                      <a:pt x="48" y="41"/>
                      <a:pt x="48" y="41"/>
                    </a:cubicBezTo>
                    <a:cubicBezTo>
                      <a:pt x="49" y="41"/>
                      <a:pt x="49" y="41"/>
                      <a:pt x="49" y="41"/>
                    </a:cubicBezTo>
                    <a:cubicBezTo>
                      <a:pt x="49" y="41"/>
                      <a:pt x="50" y="41"/>
                      <a:pt x="50" y="41"/>
                    </a:cubicBezTo>
                    <a:cubicBezTo>
                      <a:pt x="46" y="47"/>
                      <a:pt x="41" y="51"/>
                      <a:pt x="34" y="53"/>
                    </a:cubicBezTo>
                    <a:cubicBezTo>
                      <a:pt x="34" y="53"/>
                      <a:pt x="34" y="52"/>
                      <a:pt x="34" y="52"/>
                    </a:cubicBezTo>
                    <a:cubicBezTo>
                      <a:pt x="34" y="52"/>
                      <a:pt x="34" y="51"/>
                      <a:pt x="34" y="51"/>
                    </a:cubicBezTo>
                    <a:cubicBezTo>
                      <a:pt x="34" y="50"/>
                      <a:pt x="34" y="50"/>
                      <a:pt x="33" y="49"/>
                    </a:cubicBezTo>
                    <a:cubicBezTo>
                      <a:pt x="33" y="49"/>
                      <a:pt x="33" y="49"/>
                      <a:pt x="32" y="49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1" y="48"/>
                      <a:pt x="30" y="48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0" y="46"/>
                      <a:pt x="30" y="46"/>
                      <a:pt x="30" y="46"/>
                    </a:cubicBezTo>
                    <a:lnTo>
                      <a:pt x="30" y="55"/>
                    </a:lnTo>
                    <a:close/>
                    <a:moveTo>
                      <a:pt x="1" y="22"/>
                    </a:moveTo>
                    <a:cubicBezTo>
                      <a:pt x="1" y="23"/>
                      <a:pt x="1" y="23"/>
                      <a:pt x="1" y="24"/>
                    </a:cubicBezTo>
                    <a:cubicBezTo>
                      <a:pt x="1" y="24"/>
                      <a:pt x="1" y="24"/>
                      <a:pt x="1" y="25"/>
                    </a:cubicBezTo>
                    <a:cubicBezTo>
                      <a:pt x="0" y="26"/>
                      <a:pt x="0" y="27"/>
                      <a:pt x="0" y="28"/>
                    </a:cubicBezTo>
                    <a:cubicBezTo>
                      <a:pt x="0" y="29"/>
                      <a:pt x="0" y="30"/>
                      <a:pt x="1" y="30"/>
                    </a:cubicBezTo>
                    <a:cubicBezTo>
                      <a:pt x="1" y="31"/>
                      <a:pt x="1" y="31"/>
                      <a:pt x="1" y="32"/>
                    </a:cubicBezTo>
                    <a:cubicBezTo>
                      <a:pt x="1" y="32"/>
                      <a:pt x="1" y="33"/>
                      <a:pt x="1" y="33"/>
                    </a:cubicBezTo>
                    <a:cubicBezTo>
                      <a:pt x="1" y="34"/>
                      <a:pt x="1" y="34"/>
                      <a:pt x="1" y="35"/>
                    </a:cubicBezTo>
                    <a:cubicBezTo>
                      <a:pt x="1" y="35"/>
                      <a:pt x="2" y="36"/>
                      <a:pt x="2" y="37"/>
                    </a:cubicBezTo>
                    <a:cubicBezTo>
                      <a:pt x="2" y="38"/>
                      <a:pt x="2" y="38"/>
                      <a:pt x="3" y="38"/>
                    </a:cubicBezTo>
                    <a:cubicBezTo>
                      <a:pt x="3" y="39"/>
                      <a:pt x="3" y="39"/>
                      <a:pt x="3" y="40"/>
                    </a:cubicBezTo>
                    <a:cubicBezTo>
                      <a:pt x="3" y="40"/>
                      <a:pt x="3" y="40"/>
                      <a:pt x="3" y="40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5" y="42"/>
                      <a:pt x="5" y="44"/>
                      <a:pt x="6" y="45"/>
                    </a:cubicBezTo>
                    <a:cubicBezTo>
                      <a:pt x="7" y="45"/>
                      <a:pt x="7" y="46"/>
                      <a:pt x="7" y="46"/>
                    </a:cubicBezTo>
                    <a:cubicBezTo>
                      <a:pt x="8" y="46"/>
                      <a:pt x="8" y="47"/>
                      <a:pt x="8" y="47"/>
                    </a:cubicBezTo>
                    <a:cubicBezTo>
                      <a:pt x="9" y="47"/>
                      <a:pt x="9" y="48"/>
                      <a:pt x="9" y="48"/>
                    </a:cubicBezTo>
                    <a:cubicBezTo>
                      <a:pt x="11" y="49"/>
                      <a:pt x="12" y="50"/>
                      <a:pt x="14" y="51"/>
                    </a:cubicBezTo>
                    <a:cubicBezTo>
                      <a:pt x="15" y="52"/>
                      <a:pt x="15" y="52"/>
                      <a:pt x="15" y="52"/>
                    </a:cubicBezTo>
                    <a:cubicBezTo>
                      <a:pt x="16" y="53"/>
                      <a:pt x="17" y="53"/>
                      <a:pt x="18" y="53"/>
                    </a:cubicBezTo>
                    <a:cubicBezTo>
                      <a:pt x="18" y="53"/>
                      <a:pt x="19" y="54"/>
                      <a:pt x="19" y="54"/>
                    </a:cubicBezTo>
                    <a:cubicBezTo>
                      <a:pt x="22" y="55"/>
                      <a:pt x="25" y="55"/>
                      <a:pt x="28" y="55"/>
                    </a:cubicBezTo>
                    <a:cubicBezTo>
                      <a:pt x="28" y="55"/>
                      <a:pt x="29" y="55"/>
                      <a:pt x="30" y="55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6"/>
                      <a:pt x="29" y="46"/>
                      <a:pt x="29" y="46"/>
                    </a:cubicBezTo>
                    <a:cubicBezTo>
                      <a:pt x="29" y="45"/>
                      <a:pt x="29" y="44"/>
                      <a:pt x="28" y="44"/>
                    </a:cubicBezTo>
                    <a:cubicBezTo>
                      <a:pt x="28" y="44"/>
                      <a:pt x="28" y="43"/>
                      <a:pt x="28" y="43"/>
                    </a:cubicBezTo>
                    <a:cubicBezTo>
                      <a:pt x="28" y="43"/>
                      <a:pt x="27" y="43"/>
                      <a:pt x="27" y="43"/>
                    </a:cubicBezTo>
                    <a:cubicBezTo>
                      <a:pt x="27" y="42"/>
                      <a:pt x="27" y="42"/>
                      <a:pt x="27" y="42"/>
                    </a:cubicBezTo>
                    <a:cubicBezTo>
                      <a:pt x="27" y="41"/>
                      <a:pt x="28" y="41"/>
                      <a:pt x="28" y="41"/>
                    </a:cubicBezTo>
                    <a:cubicBezTo>
                      <a:pt x="28" y="41"/>
                      <a:pt x="27" y="41"/>
                      <a:pt x="27" y="40"/>
                    </a:cubicBezTo>
                    <a:cubicBezTo>
                      <a:pt x="27" y="40"/>
                      <a:pt x="27" y="40"/>
                      <a:pt x="27" y="39"/>
                    </a:cubicBezTo>
                    <a:cubicBezTo>
                      <a:pt x="28" y="39"/>
                      <a:pt x="28" y="39"/>
                      <a:pt x="28" y="39"/>
                    </a:cubicBezTo>
                    <a:cubicBezTo>
                      <a:pt x="28" y="39"/>
                      <a:pt x="28" y="39"/>
                      <a:pt x="28" y="39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9" y="38"/>
                      <a:pt x="29" y="38"/>
                      <a:pt x="29" y="37"/>
                    </a:cubicBezTo>
                    <a:cubicBezTo>
                      <a:pt x="29" y="37"/>
                      <a:pt x="29" y="36"/>
                      <a:pt x="29" y="36"/>
                    </a:cubicBezTo>
                    <a:cubicBezTo>
                      <a:pt x="29" y="36"/>
                      <a:pt x="29" y="35"/>
                      <a:pt x="29" y="35"/>
                    </a:cubicBezTo>
                    <a:cubicBezTo>
                      <a:pt x="29" y="35"/>
                      <a:pt x="29" y="34"/>
                      <a:pt x="28" y="34"/>
                    </a:cubicBezTo>
                    <a:cubicBezTo>
                      <a:pt x="28" y="34"/>
                      <a:pt x="28" y="35"/>
                      <a:pt x="28" y="35"/>
                    </a:cubicBezTo>
                    <a:cubicBezTo>
                      <a:pt x="28" y="35"/>
                      <a:pt x="28" y="35"/>
                      <a:pt x="27" y="35"/>
                    </a:cubicBezTo>
                    <a:cubicBezTo>
                      <a:pt x="27" y="35"/>
                      <a:pt x="27" y="35"/>
                      <a:pt x="27" y="35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4"/>
                      <a:pt x="25" y="34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5" y="34"/>
                      <a:pt x="25" y="33"/>
                      <a:pt x="25" y="33"/>
                    </a:cubicBezTo>
                    <a:cubicBezTo>
                      <a:pt x="24" y="33"/>
                      <a:pt x="24" y="32"/>
                      <a:pt x="24" y="32"/>
                    </a:cubicBezTo>
                    <a:cubicBezTo>
                      <a:pt x="24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2" y="32"/>
                    </a:cubicBezTo>
                    <a:cubicBezTo>
                      <a:pt x="22" y="32"/>
                      <a:pt x="22" y="32"/>
                      <a:pt x="22" y="32"/>
                    </a:cubicBezTo>
                    <a:cubicBezTo>
                      <a:pt x="21" y="31"/>
                      <a:pt x="21" y="30"/>
                      <a:pt x="20" y="30"/>
                    </a:cubicBezTo>
                    <a:cubicBezTo>
                      <a:pt x="20" y="30"/>
                      <a:pt x="20" y="31"/>
                      <a:pt x="19" y="31"/>
                    </a:cubicBezTo>
                    <a:cubicBezTo>
                      <a:pt x="19" y="31"/>
                      <a:pt x="19" y="31"/>
                      <a:pt x="18" y="30"/>
                    </a:cubicBezTo>
                    <a:cubicBezTo>
                      <a:pt x="18" y="30"/>
                      <a:pt x="18" y="30"/>
                      <a:pt x="17" y="30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6" y="29"/>
                      <a:pt x="16" y="29"/>
                      <a:pt x="15" y="29"/>
                    </a:cubicBezTo>
                    <a:cubicBezTo>
                      <a:pt x="15" y="29"/>
                      <a:pt x="15" y="29"/>
                      <a:pt x="15" y="28"/>
                    </a:cubicBezTo>
                    <a:cubicBezTo>
                      <a:pt x="15" y="28"/>
                      <a:pt x="15" y="28"/>
                      <a:pt x="15" y="28"/>
                    </a:cubicBezTo>
                    <a:cubicBezTo>
                      <a:pt x="15" y="27"/>
                      <a:pt x="15" y="27"/>
                      <a:pt x="14" y="26"/>
                    </a:cubicBezTo>
                    <a:cubicBezTo>
                      <a:pt x="14" y="26"/>
                      <a:pt x="14" y="26"/>
                      <a:pt x="14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5"/>
                      <a:pt x="13" y="24"/>
                      <a:pt x="13" y="24"/>
                    </a:cubicBezTo>
                    <a:cubicBezTo>
                      <a:pt x="13" y="24"/>
                      <a:pt x="13" y="24"/>
                      <a:pt x="13" y="23"/>
                    </a:cubicBezTo>
                    <a:cubicBezTo>
                      <a:pt x="13" y="23"/>
                      <a:pt x="13" y="23"/>
                      <a:pt x="13" y="22"/>
                    </a:cubicBezTo>
                    <a:cubicBezTo>
                      <a:pt x="12" y="22"/>
                      <a:pt x="12" y="22"/>
                      <a:pt x="12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13" y="25"/>
                      <a:pt x="13" y="25"/>
                    </a:cubicBezTo>
                    <a:cubicBezTo>
                      <a:pt x="13" y="25"/>
                      <a:pt x="13" y="26"/>
                      <a:pt x="13" y="26"/>
                    </a:cubicBezTo>
                    <a:cubicBezTo>
                      <a:pt x="13" y="26"/>
                      <a:pt x="13" y="26"/>
                      <a:pt x="13" y="27"/>
                    </a:cubicBezTo>
                    <a:cubicBezTo>
                      <a:pt x="13" y="27"/>
                      <a:pt x="13" y="26"/>
                      <a:pt x="13" y="26"/>
                    </a:cubicBezTo>
                    <a:cubicBezTo>
                      <a:pt x="13" y="26"/>
                      <a:pt x="12" y="26"/>
                      <a:pt x="12" y="26"/>
                    </a:cubicBezTo>
                    <a:cubicBezTo>
                      <a:pt x="12" y="26"/>
                      <a:pt x="12" y="25"/>
                      <a:pt x="12" y="25"/>
                    </a:cubicBezTo>
                    <a:cubicBezTo>
                      <a:pt x="12" y="25"/>
                      <a:pt x="11" y="25"/>
                      <a:pt x="11" y="24"/>
                    </a:cubicBezTo>
                    <a:cubicBezTo>
                      <a:pt x="11" y="24"/>
                      <a:pt x="12" y="24"/>
                      <a:pt x="12" y="24"/>
                    </a:cubicBezTo>
                    <a:cubicBezTo>
                      <a:pt x="12" y="23"/>
                      <a:pt x="11" y="23"/>
                      <a:pt x="11" y="23"/>
                    </a:cubicBezTo>
                    <a:cubicBezTo>
                      <a:pt x="11" y="23"/>
                      <a:pt x="11" y="22"/>
                      <a:pt x="11" y="22"/>
                    </a:cubicBezTo>
                    <a:cubicBezTo>
                      <a:pt x="11" y="22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0" y="21"/>
                    </a:cubicBezTo>
                    <a:cubicBezTo>
                      <a:pt x="10" y="21"/>
                      <a:pt x="10" y="21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19"/>
                      <a:pt x="10" y="19"/>
                      <a:pt x="10" y="18"/>
                    </a:cubicBezTo>
                    <a:cubicBezTo>
                      <a:pt x="10" y="18"/>
                      <a:pt x="9" y="18"/>
                      <a:pt x="10" y="17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1" y="16"/>
                      <a:pt x="11" y="15"/>
                      <a:pt x="11" y="15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2" y="11"/>
                      <a:pt x="12" y="10"/>
                      <a:pt x="12" y="10"/>
                    </a:cubicBezTo>
                    <a:cubicBezTo>
                      <a:pt x="12" y="10"/>
                      <a:pt x="13" y="10"/>
                      <a:pt x="13" y="10"/>
                    </a:cubicBezTo>
                    <a:cubicBezTo>
                      <a:pt x="12" y="9"/>
                      <a:pt x="12" y="10"/>
                      <a:pt x="12" y="10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2" y="9"/>
                      <a:pt x="12" y="8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2" y="8"/>
                      <a:pt x="12" y="8"/>
                      <a:pt x="12" y="7"/>
                    </a:cubicBezTo>
                    <a:cubicBezTo>
                      <a:pt x="15" y="5"/>
                      <a:pt x="19" y="3"/>
                      <a:pt x="23" y="2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4" y="2"/>
                      <a:pt x="24" y="2"/>
                      <a:pt x="24" y="2"/>
                    </a:cubicBezTo>
                    <a:cubicBezTo>
                      <a:pt x="24" y="2"/>
                      <a:pt x="25" y="2"/>
                      <a:pt x="25" y="2"/>
                    </a:cubicBezTo>
                    <a:cubicBezTo>
                      <a:pt x="26" y="2"/>
                      <a:pt x="26" y="3"/>
                      <a:pt x="27" y="3"/>
                    </a:cubicBezTo>
                    <a:cubicBezTo>
                      <a:pt x="27" y="3"/>
                      <a:pt x="27" y="2"/>
                      <a:pt x="27" y="2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7" y="2"/>
                      <a:pt x="28" y="2"/>
                      <a:pt x="28" y="2"/>
                    </a:cubicBezTo>
                    <a:cubicBezTo>
                      <a:pt x="28" y="2"/>
                      <a:pt x="29" y="2"/>
                      <a:pt x="30" y="2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29" y="0"/>
                      <a:pt x="29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0"/>
                      <a:pt x="27" y="0"/>
                      <a:pt x="27" y="0"/>
                    </a:cubicBezTo>
                    <a:cubicBezTo>
                      <a:pt x="24" y="0"/>
                      <a:pt x="22" y="1"/>
                      <a:pt x="19" y="2"/>
                    </a:cubicBezTo>
                    <a:cubicBezTo>
                      <a:pt x="19" y="2"/>
                      <a:pt x="18" y="2"/>
                      <a:pt x="18" y="2"/>
                    </a:cubicBezTo>
                    <a:cubicBezTo>
                      <a:pt x="18" y="2"/>
                      <a:pt x="17" y="2"/>
                      <a:pt x="17" y="2"/>
                    </a:cubicBezTo>
                    <a:cubicBezTo>
                      <a:pt x="17" y="2"/>
                      <a:pt x="17" y="3"/>
                      <a:pt x="17" y="3"/>
                    </a:cubicBezTo>
                    <a:cubicBezTo>
                      <a:pt x="16" y="3"/>
                      <a:pt x="16" y="3"/>
                      <a:pt x="15" y="3"/>
                    </a:cubicBezTo>
                    <a:cubicBezTo>
                      <a:pt x="15" y="3"/>
                      <a:pt x="15" y="4"/>
                      <a:pt x="14" y="4"/>
                    </a:cubicBezTo>
                    <a:cubicBezTo>
                      <a:pt x="13" y="5"/>
                      <a:pt x="11" y="6"/>
                      <a:pt x="10" y="7"/>
                    </a:cubicBezTo>
                    <a:cubicBezTo>
                      <a:pt x="10" y="7"/>
                      <a:pt x="10" y="7"/>
                      <a:pt x="9" y="7"/>
                    </a:cubicBezTo>
                    <a:cubicBezTo>
                      <a:pt x="9" y="8"/>
                      <a:pt x="9" y="8"/>
                      <a:pt x="8" y="8"/>
                    </a:cubicBezTo>
                    <a:cubicBezTo>
                      <a:pt x="8" y="9"/>
                      <a:pt x="8" y="9"/>
                      <a:pt x="7" y="9"/>
                    </a:cubicBezTo>
                    <a:cubicBezTo>
                      <a:pt x="7" y="10"/>
                      <a:pt x="7" y="10"/>
                      <a:pt x="6" y="11"/>
                    </a:cubicBezTo>
                    <a:cubicBezTo>
                      <a:pt x="5" y="12"/>
                      <a:pt x="5" y="13"/>
                      <a:pt x="4" y="14"/>
                    </a:cubicBezTo>
                    <a:cubicBezTo>
                      <a:pt x="4" y="14"/>
                      <a:pt x="4" y="15"/>
                      <a:pt x="3" y="15"/>
                    </a:cubicBezTo>
                    <a:cubicBezTo>
                      <a:pt x="3" y="15"/>
                      <a:pt x="3" y="16"/>
                      <a:pt x="3" y="16"/>
                    </a:cubicBezTo>
                    <a:cubicBezTo>
                      <a:pt x="3" y="16"/>
                      <a:pt x="3" y="17"/>
                      <a:pt x="2" y="18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2" y="19"/>
                      <a:pt x="1" y="20"/>
                      <a:pt x="1" y="21"/>
                    </a:cubicBezTo>
                    <a:cubicBezTo>
                      <a:pt x="1" y="21"/>
                      <a:pt x="1" y="22"/>
                      <a:pt x="1" y="22"/>
                    </a:cubicBezTo>
                    <a:close/>
                    <a:moveTo>
                      <a:pt x="30" y="22"/>
                    </a:move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5"/>
                      <a:pt x="29" y="35"/>
                    </a:cubicBezTo>
                    <a:cubicBezTo>
                      <a:pt x="29" y="35"/>
                      <a:pt x="29" y="34"/>
                      <a:pt x="29" y="34"/>
                    </a:cubicBezTo>
                    <a:cubicBezTo>
                      <a:pt x="28" y="34"/>
                      <a:pt x="28" y="34"/>
                      <a:pt x="27" y="34"/>
                    </a:cubicBezTo>
                    <a:cubicBezTo>
                      <a:pt x="27" y="34"/>
                      <a:pt x="26" y="34"/>
                      <a:pt x="26" y="33"/>
                    </a:cubicBezTo>
                    <a:cubicBezTo>
                      <a:pt x="26" y="33"/>
                      <a:pt x="26" y="32"/>
                      <a:pt x="26" y="32"/>
                    </a:cubicBezTo>
                    <a:cubicBezTo>
                      <a:pt x="26" y="32"/>
                      <a:pt x="26" y="32"/>
                      <a:pt x="26" y="31"/>
                    </a:cubicBezTo>
                    <a:cubicBezTo>
                      <a:pt x="26" y="31"/>
                      <a:pt x="26" y="31"/>
                      <a:pt x="26" y="31"/>
                    </a:cubicBezTo>
                    <a:cubicBezTo>
                      <a:pt x="25" y="31"/>
                      <a:pt x="24" y="31"/>
                      <a:pt x="24" y="31"/>
                    </a:cubicBezTo>
                    <a:cubicBezTo>
                      <a:pt x="24" y="30"/>
                      <a:pt x="24" y="30"/>
                      <a:pt x="24" y="30"/>
                    </a:cubicBezTo>
                    <a:cubicBezTo>
                      <a:pt x="24" y="30"/>
                      <a:pt x="24" y="30"/>
                      <a:pt x="24" y="30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5" y="28"/>
                      <a:pt x="25" y="28"/>
                      <a:pt x="25" y="28"/>
                    </a:cubicBezTo>
                    <a:cubicBezTo>
                      <a:pt x="25" y="28"/>
                      <a:pt x="25" y="28"/>
                      <a:pt x="24" y="28"/>
                    </a:cubicBezTo>
                    <a:cubicBezTo>
                      <a:pt x="24" y="28"/>
                      <a:pt x="24" y="28"/>
                      <a:pt x="23" y="28"/>
                    </a:cubicBezTo>
                    <a:cubicBezTo>
                      <a:pt x="23" y="28"/>
                      <a:pt x="23" y="29"/>
                      <a:pt x="22" y="29"/>
                    </a:cubicBezTo>
                    <a:cubicBezTo>
                      <a:pt x="22" y="29"/>
                      <a:pt x="22" y="29"/>
                      <a:pt x="21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1" y="29"/>
                      <a:pt x="20" y="29"/>
                      <a:pt x="20" y="29"/>
                    </a:cubicBezTo>
                    <a:cubicBezTo>
                      <a:pt x="20" y="29"/>
                      <a:pt x="19" y="28"/>
                      <a:pt x="19" y="28"/>
                    </a:cubicBezTo>
                    <a:cubicBezTo>
                      <a:pt x="19" y="27"/>
                      <a:pt x="19" y="26"/>
                      <a:pt x="20" y="26"/>
                    </a:cubicBezTo>
                    <a:cubicBezTo>
                      <a:pt x="20" y="26"/>
                      <a:pt x="20" y="25"/>
                      <a:pt x="20" y="25"/>
                    </a:cubicBezTo>
                    <a:cubicBezTo>
                      <a:pt x="20" y="25"/>
                      <a:pt x="20" y="25"/>
                      <a:pt x="20" y="25"/>
                    </a:cubicBezTo>
                    <a:cubicBezTo>
                      <a:pt x="20" y="24"/>
                      <a:pt x="21" y="24"/>
                      <a:pt x="21" y="24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24" y="23"/>
                      <a:pt x="25" y="23"/>
                      <a:pt x="25" y="23"/>
                    </a:cubicBezTo>
                    <a:cubicBezTo>
                      <a:pt x="25" y="23"/>
                      <a:pt x="26" y="23"/>
                      <a:pt x="26" y="23"/>
                    </a:cubicBezTo>
                    <a:cubicBezTo>
                      <a:pt x="26" y="23"/>
                      <a:pt x="27" y="23"/>
                      <a:pt x="27" y="23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28" y="23"/>
                      <a:pt x="28" y="23"/>
                      <a:pt x="28" y="24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8" y="25"/>
                      <a:pt x="29" y="25"/>
                      <a:pt x="29" y="25"/>
                    </a:cubicBezTo>
                    <a:cubicBezTo>
                      <a:pt x="29" y="25"/>
                      <a:pt x="29" y="24"/>
                      <a:pt x="29" y="24"/>
                    </a:cubicBezTo>
                    <a:cubicBezTo>
                      <a:pt x="29" y="24"/>
                      <a:pt x="29" y="24"/>
                      <a:pt x="29" y="24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29" y="22"/>
                      <a:pt x="29" y="22"/>
                      <a:pt x="3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7" name="Freeform 216"/>
              <p:cNvSpPr>
                <a:spLocks/>
              </p:cNvSpPr>
              <p:nvPr/>
            </p:nvSpPr>
            <p:spPr bwMode="auto">
              <a:xfrm>
                <a:off x="-3289300" y="6083300"/>
                <a:ext cx="203200" cy="179388"/>
              </a:xfrm>
              <a:custGeom>
                <a:avLst/>
                <a:gdLst>
                  <a:gd name="T0" fmla="*/ 6 w 54"/>
                  <a:gd name="T1" fmla="*/ 5 h 48"/>
                  <a:gd name="T2" fmla="*/ 1 w 54"/>
                  <a:gd name="T3" fmla="*/ 15 h 48"/>
                  <a:gd name="T4" fmla="*/ 0 w 54"/>
                  <a:gd name="T5" fmla="*/ 18 h 48"/>
                  <a:gd name="T6" fmla="*/ 0 w 54"/>
                  <a:gd name="T7" fmla="*/ 18 h 48"/>
                  <a:gd name="T8" fmla="*/ 0 w 54"/>
                  <a:gd name="T9" fmla="*/ 21 h 48"/>
                  <a:gd name="T10" fmla="*/ 1 w 54"/>
                  <a:gd name="T11" fmla="*/ 23 h 48"/>
                  <a:gd name="T12" fmla="*/ 3 w 54"/>
                  <a:gd name="T13" fmla="*/ 32 h 48"/>
                  <a:gd name="T14" fmla="*/ 8 w 54"/>
                  <a:gd name="T15" fmla="*/ 42 h 48"/>
                  <a:gd name="T16" fmla="*/ 9 w 54"/>
                  <a:gd name="T17" fmla="*/ 43 h 48"/>
                  <a:gd name="T18" fmla="*/ 12 w 54"/>
                  <a:gd name="T19" fmla="*/ 46 h 48"/>
                  <a:gd name="T20" fmla="*/ 13 w 54"/>
                  <a:gd name="T21" fmla="*/ 47 h 48"/>
                  <a:gd name="T22" fmla="*/ 19 w 54"/>
                  <a:gd name="T23" fmla="*/ 48 h 48"/>
                  <a:gd name="T24" fmla="*/ 19 w 54"/>
                  <a:gd name="T25" fmla="*/ 48 h 48"/>
                  <a:gd name="T26" fmla="*/ 22 w 54"/>
                  <a:gd name="T27" fmla="*/ 47 h 48"/>
                  <a:gd name="T28" fmla="*/ 24 w 54"/>
                  <a:gd name="T29" fmla="*/ 46 h 48"/>
                  <a:gd name="T30" fmla="*/ 27 w 54"/>
                  <a:gd name="T31" fmla="*/ 46 h 48"/>
                  <a:gd name="T32" fmla="*/ 27 w 54"/>
                  <a:gd name="T33" fmla="*/ 46 h 48"/>
                  <a:gd name="T34" fmla="*/ 30 w 54"/>
                  <a:gd name="T35" fmla="*/ 46 h 48"/>
                  <a:gd name="T36" fmla="*/ 32 w 54"/>
                  <a:gd name="T37" fmla="*/ 47 h 48"/>
                  <a:gd name="T38" fmla="*/ 35 w 54"/>
                  <a:gd name="T39" fmla="*/ 48 h 48"/>
                  <a:gd name="T40" fmla="*/ 35 w 54"/>
                  <a:gd name="T41" fmla="*/ 48 h 48"/>
                  <a:gd name="T42" fmla="*/ 41 w 54"/>
                  <a:gd name="T43" fmla="*/ 47 h 48"/>
                  <a:gd name="T44" fmla="*/ 42 w 54"/>
                  <a:gd name="T45" fmla="*/ 46 h 48"/>
                  <a:gd name="T46" fmla="*/ 45 w 54"/>
                  <a:gd name="T47" fmla="*/ 43 h 48"/>
                  <a:gd name="T48" fmla="*/ 46 w 54"/>
                  <a:gd name="T49" fmla="*/ 42 h 48"/>
                  <a:gd name="T50" fmla="*/ 51 w 54"/>
                  <a:gd name="T51" fmla="*/ 32 h 48"/>
                  <a:gd name="T52" fmla="*/ 53 w 54"/>
                  <a:gd name="T53" fmla="*/ 23 h 48"/>
                  <a:gd name="T54" fmla="*/ 54 w 54"/>
                  <a:gd name="T55" fmla="*/ 21 h 48"/>
                  <a:gd name="T56" fmla="*/ 54 w 54"/>
                  <a:gd name="T57" fmla="*/ 18 h 48"/>
                  <a:gd name="T58" fmla="*/ 54 w 54"/>
                  <a:gd name="T59" fmla="*/ 18 h 48"/>
                  <a:gd name="T60" fmla="*/ 53 w 54"/>
                  <a:gd name="T61" fmla="*/ 15 h 48"/>
                  <a:gd name="T62" fmla="*/ 48 w 54"/>
                  <a:gd name="T63" fmla="*/ 5 h 48"/>
                  <a:gd name="T64" fmla="*/ 47 w 54"/>
                  <a:gd name="T65" fmla="*/ 4 h 48"/>
                  <a:gd name="T66" fmla="*/ 40 w 54"/>
                  <a:gd name="T67" fmla="*/ 1 h 48"/>
                  <a:gd name="T68" fmla="*/ 31 w 54"/>
                  <a:gd name="T69" fmla="*/ 2 h 48"/>
                  <a:gd name="T70" fmla="*/ 27 w 54"/>
                  <a:gd name="T71" fmla="*/ 4 h 48"/>
                  <a:gd name="T72" fmla="*/ 23 w 54"/>
                  <a:gd name="T73" fmla="*/ 2 h 48"/>
                  <a:gd name="T74" fmla="*/ 14 w 54"/>
                  <a:gd name="T75" fmla="*/ 1 h 48"/>
                  <a:gd name="T76" fmla="*/ 7 w 54"/>
                  <a:gd name="T77" fmla="*/ 4 h 48"/>
                  <a:gd name="T78" fmla="*/ 6 w 54"/>
                  <a:gd name="T79" fmla="*/ 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4" h="48">
                    <a:moveTo>
                      <a:pt x="6" y="5"/>
                    </a:moveTo>
                    <a:cubicBezTo>
                      <a:pt x="3" y="8"/>
                      <a:pt x="1" y="11"/>
                      <a:pt x="1" y="15"/>
                    </a:cubicBezTo>
                    <a:cubicBezTo>
                      <a:pt x="1" y="16"/>
                      <a:pt x="1" y="17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9"/>
                      <a:pt x="0" y="20"/>
                      <a:pt x="0" y="21"/>
                    </a:cubicBezTo>
                    <a:cubicBezTo>
                      <a:pt x="0" y="22"/>
                      <a:pt x="1" y="22"/>
                      <a:pt x="1" y="23"/>
                    </a:cubicBezTo>
                    <a:cubicBezTo>
                      <a:pt x="1" y="26"/>
                      <a:pt x="2" y="29"/>
                      <a:pt x="3" y="32"/>
                    </a:cubicBezTo>
                    <a:cubicBezTo>
                      <a:pt x="4" y="35"/>
                      <a:pt x="6" y="39"/>
                      <a:pt x="8" y="42"/>
                    </a:cubicBezTo>
                    <a:cubicBezTo>
                      <a:pt x="8" y="42"/>
                      <a:pt x="9" y="42"/>
                      <a:pt x="9" y="43"/>
                    </a:cubicBezTo>
                    <a:cubicBezTo>
                      <a:pt x="10" y="44"/>
                      <a:pt x="11" y="45"/>
                      <a:pt x="12" y="46"/>
                    </a:cubicBezTo>
                    <a:cubicBezTo>
                      <a:pt x="12" y="47"/>
                      <a:pt x="13" y="47"/>
                      <a:pt x="13" y="47"/>
                    </a:cubicBezTo>
                    <a:cubicBezTo>
                      <a:pt x="15" y="48"/>
                      <a:pt x="17" y="48"/>
                      <a:pt x="19" y="48"/>
                    </a:cubicBezTo>
                    <a:cubicBezTo>
                      <a:pt x="19" y="48"/>
                      <a:pt x="19" y="48"/>
                      <a:pt x="19" y="48"/>
                    </a:cubicBezTo>
                    <a:cubicBezTo>
                      <a:pt x="20" y="47"/>
                      <a:pt x="21" y="47"/>
                      <a:pt x="22" y="47"/>
                    </a:cubicBezTo>
                    <a:cubicBezTo>
                      <a:pt x="22" y="47"/>
                      <a:pt x="23" y="46"/>
                      <a:pt x="24" y="46"/>
                    </a:cubicBezTo>
                    <a:cubicBezTo>
                      <a:pt x="25" y="46"/>
                      <a:pt x="27" y="46"/>
                      <a:pt x="27" y="46"/>
                    </a:cubicBezTo>
                    <a:cubicBezTo>
                      <a:pt x="27" y="46"/>
                      <a:pt x="27" y="46"/>
                      <a:pt x="27" y="46"/>
                    </a:cubicBezTo>
                    <a:cubicBezTo>
                      <a:pt x="28" y="46"/>
                      <a:pt x="29" y="46"/>
                      <a:pt x="30" y="46"/>
                    </a:cubicBezTo>
                    <a:cubicBezTo>
                      <a:pt x="31" y="46"/>
                      <a:pt x="32" y="47"/>
                      <a:pt x="32" y="47"/>
                    </a:cubicBezTo>
                    <a:cubicBezTo>
                      <a:pt x="33" y="47"/>
                      <a:pt x="34" y="47"/>
                      <a:pt x="35" y="48"/>
                    </a:cubicBezTo>
                    <a:cubicBezTo>
                      <a:pt x="35" y="48"/>
                      <a:pt x="35" y="48"/>
                      <a:pt x="35" y="48"/>
                    </a:cubicBezTo>
                    <a:cubicBezTo>
                      <a:pt x="37" y="48"/>
                      <a:pt x="39" y="48"/>
                      <a:pt x="41" y="47"/>
                    </a:cubicBezTo>
                    <a:cubicBezTo>
                      <a:pt x="41" y="47"/>
                      <a:pt x="42" y="47"/>
                      <a:pt x="42" y="46"/>
                    </a:cubicBezTo>
                    <a:cubicBezTo>
                      <a:pt x="43" y="45"/>
                      <a:pt x="44" y="44"/>
                      <a:pt x="45" y="43"/>
                    </a:cubicBezTo>
                    <a:cubicBezTo>
                      <a:pt x="46" y="42"/>
                      <a:pt x="46" y="42"/>
                      <a:pt x="46" y="42"/>
                    </a:cubicBezTo>
                    <a:cubicBezTo>
                      <a:pt x="48" y="39"/>
                      <a:pt x="50" y="35"/>
                      <a:pt x="51" y="32"/>
                    </a:cubicBezTo>
                    <a:cubicBezTo>
                      <a:pt x="52" y="29"/>
                      <a:pt x="53" y="26"/>
                      <a:pt x="53" y="23"/>
                    </a:cubicBezTo>
                    <a:cubicBezTo>
                      <a:pt x="54" y="22"/>
                      <a:pt x="54" y="22"/>
                      <a:pt x="54" y="21"/>
                    </a:cubicBezTo>
                    <a:cubicBezTo>
                      <a:pt x="54" y="20"/>
                      <a:pt x="54" y="19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3" y="17"/>
                      <a:pt x="53" y="16"/>
                      <a:pt x="53" y="15"/>
                    </a:cubicBezTo>
                    <a:cubicBezTo>
                      <a:pt x="53" y="11"/>
                      <a:pt x="51" y="8"/>
                      <a:pt x="48" y="5"/>
                    </a:cubicBezTo>
                    <a:cubicBezTo>
                      <a:pt x="48" y="5"/>
                      <a:pt x="47" y="4"/>
                      <a:pt x="47" y="4"/>
                    </a:cubicBezTo>
                    <a:cubicBezTo>
                      <a:pt x="45" y="2"/>
                      <a:pt x="42" y="1"/>
                      <a:pt x="40" y="1"/>
                    </a:cubicBezTo>
                    <a:cubicBezTo>
                      <a:pt x="37" y="0"/>
                      <a:pt x="34" y="1"/>
                      <a:pt x="31" y="2"/>
                    </a:cubicBezTo>
                    <a:cubicBezTo>
                      <a:pt x="30" y="3"/>
                      <a:pt x="27" y="4"/>
                      <a:pt x="27" y="4"/>
                    </a:cubicBezTo>
                    <a:cubicBezTo>
                      <a:pt x="27" y="4"/>
                      <a:pt x="24" y="3"/>
                      <a:pt x="23" y="2"/>
                    </a:cubicBezTo>
                    <a:cubicBezTo>
                      <a:pt x="20" y="1"/>
                      <a:pt x="17" y="0"/>
                      <a:pt x="14" y="1"/>
                    </a:cubicBezTo>
                    <a:cubicBezTo>
                      <a:pt x="12" y="1"/>
                      <a:pt x="9" y="2"/>
                      <a:pt x="7" y="4"/>
                    </a:cubicBezTo>
                    <a:cubicBezTo>
                      <a:pt x="7" y="4"/>
                      <a:pt x="6" y="5"/>
                      <a:pt x="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8" name="Freeform 217"/>
              <p:cNvSpPr>
                <a:spLocks/>
              </p:cNvSpPr>
              <p:nvPr/>
            </p:nvSpPr>
            <p:spPr bwMode="auto">
              <a:xfrm>
                <a:off x="-3236913" y="6029325"/>
                <a:ext cx="49213" cy="53975"/>
              </a:xfrm>
              <a:custGeom>
                <a:avLst/>
                <a:gdLst>
                  <a:gd name="T0" fmla="*/ 4 w 13"/>
                  <a:gd name="T1" fmla="*/ 10 h 14"/>
                  <a:gd name="T2" fmla="*/ 10 w 13"/>
                  <a:gd name="T3" fmla="*/ 14 h 14"/>
                  <a:gd name="T4" fmla="*/ 13 w 13"/>
                  <a:gd name="T5" fmla="*/ 14 h 14"/>
                  <a:gd name="T6" fmla="*/ 13 w 13"/>
                  <a:gd name="T7" fmla="*/ 14 h 14"/>
                  <a:gd name="T8" fmla="*/ 10 w 13"/>
                  <a:gd name="T9" fmla="*/ 5 h 14"/>
                  <a:gd name="T10" fmla="*/ 1 w 13"/>
                  <a:gd name="T11" fmla="*/ 0 h 14"/>
                  <a:gd name="T12" fmla="*/ 1 w 13"/>
                  <a:gd name="T13" fmla="*/ 0 h 14"/>
                  <a:gd name="T14" fmla="*/ 0 w 13"/>
                  <a:gd name="T15" fmla="*/ 0 h 14"/>
                  <a:gd name="T16" fmla="*/ 1 w 13"/>
                  <a:gd name="T17" fmla="*/ 3 h 14"/>
                  <a:gd name="T18" fmla="*/ 4 w 13"/>
                  <a:gd name="T19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4">
                    <a:moveTo>
                      <a:pt x="4" y="10"/>
                    </a:moveTo>
                    <a:cubicBezTo>
                      <a:pt x="6" y="12"/>
                      <a:pt x="7" y="13"/>
                      <a:pt x="10" y="14"/>
                    </a:cubicBezTo>
                    <a:cubicBezTo>
                      <a:pt x="11" y="14"/>
                      <a:pt x="12" y="14"/>
                      <a:pt x="13" y="14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1"/>
                      <a:pt x="12" y="8"/>
                      <a:pt x="10" y="5"/>
                    </a:cubicBezTo>
                    <a:cubicBezTo>
                      <a:pt x="8" y="2"/>
                      <a:pt x="5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1" y="3"/>
                    </a:cubicBezTo>
                    <a:cubicBezTo>
                      <a:pt x="1" y="6"/>
                      <a:pt x="2" y="8"/>
                      <a:pt x="4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9" name="Rectangle 218"/>
              <p:cNvSpPr>
                <a:spLocks noChangeArrowheads="1"/>
              </p:cNvSpPr>
              <p:nvPr/>
            </p:nvSpPr>
            <p:spPr bwMode="auto">
              <a:xfrm>
                <a:off x="-5945188" y="2657475"/>
                <a:ext cx="41275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0" name="Freeform 219"/>
              <p:cNvSpPr>
                <a:spLocks noEditPoints="1"/>
              </p:cNvSpPr>
              <p:nvPr/>
            </p:nvSpPr>
            <p:spPr bwMode="auto">
              <a:xfrm>
                <a:off x="-6099175" y="2684462"/>
                <a:ext cx="222250" cy="157163"/>
              </a:xfrm>
              <a:custGeom>
                <a:avLst/>
                <a:gdLst>
                  <a:gd name="T0" fmla="*/ 30 w 59"/>
                  <a:gd name="T1" fmla="*/ 42 h 42"/>
                  <a:gd name="T2" fmla="*/ 59 w 59"/>
                  <a:gd name="T3" fmla="*/ 42 h 42"/>
                  <a:gd name="T4" fmla="*/ 59 w 59"/>
                  <a:gd name="T5" fmla="*/ 0 h 42"/>
                  <a:gd name="T6" fmla="*/ 30 w 59"/>
                  <a:gd name="T7" fmla="*/ 0 h 42"/>
                  <a:gd name="T8" fmla="*/ 30 w 59"/>
                  <a:gd name="T9" fmla="*/ 4 h 42"/>
                  <a:gd name="T10" fmla="*/ 46 w 59"/>
                  <a:gd name="T11" fmla="*/ 21 h 42"/>
                  <a:gd name="T12" fmla="*/ 30 w 59"/>
                  <a:gd name="T13" fmla="*/ 37 h 42"/>
                  <a:gd name="T14" fmla="*/ 30 w 59"/>
                  <a:gd name="T15" fmla="*/ 42 h 42"/>
                  <a:gd name="T16" fmla="*/ 0 w 59"/>
                  <a:gd name="T17" fmla="*/ 42 h 42"/>
                  <a:gd name="T18" fmla="*/ 30 w 59"/>
                  <a:gd name="T19" fmla="*/ 42 h 42"/>
                  <a:gd name="T20" fmla="*/ 30 w 59"/>
                  <a:gd name="T21" fmla="*/ 37 h 42"/>
                  <a:gd name="T22" fmla="*/ 30 w 59"/>
                  <a:gd name="T23" fmla="*/ 37 h 42"/>
                  <a:gd name="T24" fmla="*/ 13 w 59"/>
                  <a:gd name="T25" fmla="*/ 21 h 42"/>
                  <a:gd name="T26" fmla="*/ 30 w 59"/>
                  <a:gd name="T27" fmla="*/ 4 h 42"/>
                  <a:gd name="T28" fmla="*/ 30 w 59"/>
                  <a:gd name="T29" fmla="*/ 4 h 42"/>
                  <a:gd name="T30" fmla="*/ 30 w 59"/>
                  <a:gd name="T31" fmla="*/ 4 h 42"/>
                  <a:gd name="T32" fmla="*/ 30 w 59"/>
                  <a:gd name="T33" fmla="*/ 0 h 42"/>
                  <a:gd name="T34" fmla="*/ 0 w 59"/>
                  <a:gd name="T35" fmla="*/ 0 h 42"/>
                  <a:gd name="T36" fmla="*/ 0 w 59"/>
                  <a:gd name="T37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42">
                    <a:moveTo>
                      <a:pt x="30" y="42"/>
                    </a:moveTo>
                    <a:cubicBezTo>
                      <a:pt x="59" y="42"/>
                      <a:pt x="59" y="42"/>
                      <a:pt x="59" y="42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9" y="4"/>
                      <a:pt x="46" y="12"/>
                      <a:pt x="46" y="21"/>
                    </a:cubicBezTo>
                    <a:cubicBezTo>
                      <a:pt x="46" y="30"/>
                      <a:pt x="39" y="37"/>
                      <a:pt x="30" y="37"/>
                    </a:cubicBezTo>
                    <a:lnTo>
                      <a:pt x="30" y="42"/>
                    </a:lnTo>
                    <a:close/>
                    <a:moveTo>
                      <a:pt x="0" y="42"/>
                    </a:moveTo>
                    <a:cubicBezTo>
                      <a:pt x="30" y="42"/>
                      <a:pt x="30" y="42"/>
                      <a:pt x="30" y="42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21" y="37"/>
                      <a:pt x="13" y="30"/>
                      <a:pt x="13" y="21"/>
                    </a:cubicBezTo>
                    <a:cubicBezTo>
                      <a:pt x="13" y="12"/>
                      <a:pt x="21" y="4"/>
                      <a:pt x="30" y="4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1" name="Oval 220"/>
              <p:cNvSpPr>
                <a:spLocks noChangeArrowheads="1"/>
              </p:cNvSpPr>
              <p:nvPr/>
            </p:nvSpPr>
            <p:spPr bwMode="auto">
              <a:xfrm>
                <a:off x="-6027738" y="2722562"/>
                <a:ext cx="82550" cy="825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2" name="Freeform 221"/>
              <p:cNvSpPr>
                <a:spLocks noEditPoints="1"/>
              </p:cNvSpPr>
              <p:nvPr/>
            </p:nvSpPr>
            <p:spPr bwMode="auto">
              <a:xfrm>
                <a:off x="-3995738" y="285750"/>
                <a:ext cx="192088" cy="190500"/>
              </a:xfrm>
              <a:custGeom>
                <a:avLst/>
                <a:gdLst>
                  <a:gd name="T0" fmla="*/ 26 w 51"/>
                  <a:gd name="T1" fmla="*/ 51 h 51"/>
                  <a:gd name="T2" fmla="*/ 51 w 51"/>
                  <a:gd name="T3" fmla="*/ 25 h 51"/>
                  <a:gd name="T4" fmla="*/ 26 w 51"/>
                  <a:gd name="T5" fmla="*/ 0 h 51"/>
                  <a:gd name="T6" fmla="*/ 26 w 51"/>
                  <a:gd name="T7" fmla="*/ 18 h 51"/>
                  <a:gd name="T8" fmla="*/ 33 w 51"/>
                  <a:gd name="T9" fmla="*/ 25 h 51"/>
                  <a:gd name="T10" fmla="*/ 26 w 51"/>
                  <a:gd name="T11" fmla="*/ 33 h 51"/>
                  <a:gd name="T12" fmla="*/ 26 w 51"/>
                  <a:gd name="T13" fmla="*/ 51 h 51"/>
                  <a:gd name="T14" fmla="*/ 26 w 51"/>
                  <a:gd name="T15" fmla="*/ 33 h 51"/>
                  <a:gd name="T16" fmla="*/ 26 w 51"/>
                  <a:gd name="T17" fmla="*/ 33 h 51"/>
                  <a:gd name="T18" fmla="*/ 26 w 51"/>
                  <a:gd name="T19" fmla="*/ 0 h 51"/>
                  <a:gd name="T20" fmla="*/ 0 w 51"/>
                  <a:gd name="T21" fmla="*/ 25 h 51"/>
                  <a:gd name="T22" fmla="*/ 26 w 51"/>
                  <a:gd name="T23" fmla="*/ 51 h 51"/>
                  <a:gd name="T24" fmla="*/ 26 w 51"/>
                  <a:gd name="T25" fmla="*/ 33 h 51"/>
                  <a:gd name="T26" fmla="*/ 26 w 51"/>
                  <a:gd name="T27" fmla="*/ 33 h 51"/>
                  <a:gd name="T28" fmla="*/ 18 w 51"/>
                  <a:gd name="T29" fmla="*/ 25 h 51"/>
                  <a:gd name="T30" fmla="*/ 26 w 51"/>
                  <a:gd name="T31" fmla="*/ 18 h 51"/>
                  <a:gd name="T32" fmla="*/ 26 w 51"/>
                  <a:gd name="T3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1" h="51">
                    <a:moveTo>
                      <a:pt x="26" y="51"/>
                    </a:moveTo>
                    <a:cubicBezTo>
                      <a:pt x="40" y="51"/>
                      <a:pt x="51" y="40"/>
                      <a:pt x="51" y="25"/>
                    </a:cubicBezTo>
                    <a:cubicBezTo>
                      <a:pt x="51" y="11"/>
                      <a:pt x="40" y="0"/>
                      <a:pt x="26" y="0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30" y="18"/>
                      <a:pt x="33" y="21"/>
                      <a:pt x="33" y="25"/>
                    </a:cubicBezTo>
                    <a:cubicBezTo>
                      <a:pt x="33" y="30"/>
                      <a:pt x="30" y="33"/>
                      <a:pt x="26" y="33"/>
                    </a:cubicBezTo>
                    <a:cubicBezTo>
                      <a:pt x="26" y="51"/>
                      <a:pt x="26" y="51"/>
                      <a:pt x="26" y="51"/>
                    </a:cubicBezTo>
                    <a:close/>
                    <a:moveTo>
                      <a:pt x="26" y="33"/>
                    </a:moveTo>
                    <a:cubicBezTo>
                      <a:pt x="26" y="33"/>
                      <a:pt x="26" y="33"/>
                      <a:pt x="26" y="33"/>
                    </a:cubicBezTo>
                    <a:moveTo>
                      <a:pt x="26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40"/>
                      <a:pt x="11" y="51"/>
                      <a:pt x="26" y="51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2" y="33"/>
                      <a:pt x="18" y="30"/>
                      <a:pt x="18" y="25"/>
                    </a:cubicBezTo>
                    <a:cubicBezTo>
                      <a:pt x="18" y="21"/>
                      <a:pt x="22" y="18"/>
                      <a:pt x="26" y="18"/>
                    </a:cubicBezTo>
                    <a:lnTo>
                      <a:pt x="2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3" name="Freeform 222"/>
              <p:cNvSpPr>
                <a:spLocks noEditPoints="1"/>
              </p:cNvSpPr>
              <p:nvPr/>
            </p:nvSpPr>
            <p:spPr bwMode="auto">
              <a:xfrm>
                <a:off x="-3919538" y="355600"/>
                <a:ext cx="44450" cy="46038"/>
              </a:xfrm>
              <a:custGeom>
                <a:avLst/>
                <a:gdLst>
                  <a:gd name="T0" fmla="*/ 6 w 12"/>
                  <a:gd name="T1" fmla="*/ 12 h 12"/>
                  <a:gd name="T2" fmla="*/ 12 w 12"/>
                  <a:gd name="T3" fmla="*/ 6 h 12"/>
                  <a:gd name="T4" fmla="*/ 6 w 12"/>
                  <a:gd name="T5" fmla="*/ 0 h 12"/>
                  <a:gd name="T6" fmla="*/ 6 w 12"/>
                  <a:gd name="T7" fmla="*/ 2 h 12"/>
                  <a:gd name="T8" fmla="*/ 10 w 12"/>
                  <a:gd name="T9" fmla="*/ 6 h 12"/>
                  <a:gd name="T10" fmla="*/ 6 w 12"/>
                  <a:gd name="T11" fmla="*/ 11 h 12"/>
                  <a:gd name="T12" fmla="*/ 6 w 12"/>
                  <a:gd name="T13" fmla="*/ 12 h 12"/>
                  <a:gd name="T14" fmla="*/ 6 w 12"/>
                  <a:gd name="T15" fmla="*/ 0 h 12"/>
                  <a:gd name="T16" fmla="*/ 0 w 12"/>
                  <a:gd name="T17" fmla="*/ 6 h 12"/>
                  <a:gd name="T18" fmla="*/ 6 w 12"/>
                  <a:gd name="T19" fmla="*/ 12 h 12"/>
                  <a:gd name="T20" fmla="*/ 6 w 12"/>
                  <a:gd name="T21" fmla="*/ 12 h 12"/>
                  <a:gd name="T22" fmla="*/ 6 w 12"/>
                  <a:gd name="T23" fmla="*/ 11 h 12"/>
                  <a:gd name="T24" fmla="*/ 6 w 12"/>
                  <a:gd name="T25" fmla="*/ 11 h 12"/>
                  <a:gd name="T26" fmla="*/ 6 w 12"/>
                  <a:gd name="T27" fmla="*/ 11 h 12"/>
                  <a:gd name="T28" fmla="*/ 1 w 12"/>
                  <a:gd name="T29" fmla="*/ 6 h 12"/>
                  <a:gd name="T30" fmla="*/ 6 w 12"/>
                  <a:gd name="T31" fmla="*/ 2 h 12"/>
                  <a:gd name="T32" fmla="*/ 6 w 12"/>
                  <a:gd name="T33" fmla="*/ 2 h 12"/>
                  <a:gd name="T34" fmla="*/ 6 w 12"/>
                  <a:gd name="T3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" h="12">
                    <a:moveTo>
                      <a:pt x="6" y="12"/>
                    </a:moveTo>
                    <a:cubicBezTo>
                      <a:pt x="9" y="12"/>
                      <a:pt x="12" y="10"/>
                      <a:pt x="12" y="6"/>
                    </a:cubicBezTo>
                    <a:cubicBezTo>
                      <a:pt x="12" y="3"/>
                      <a:pt x="9" y="0"/>
                      <a:pt x="6" y="0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8" y="2"/>
                      <a:pt x="10" y="4"/>
                      <a:pt x="10" y="6"/>
                    </a:cubicBezTo>
                    <a:cubicBezTo>
                      <a:pt x="10" y="9"/>
                      <a:pt x="8" y="11"/>
                      <a:pt x="6" y="11"/>
                    </a:cubicBezTo>
                    <a:lnTo>
                      <a:pt x="6" y="12"/>
                    </a:lnTo>
                    <a:close/>
                    <a:moveTo>
                      <a:pt x="6" y="0"/>
                    </a:moveTo>
                    <a:cubicBezTo>
                      <a:pt x="2" y="0"/>
                      <a:pt x="0" y="3"/>
                      <a:pt x="0" y="6"/>
                    </a:cubicBezTo>
                    <a:cubicBezTo>
                      <a:pt x="0" y="10"/>
                      <a:pt x="2" y="12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3" y="11"/>
                      <a:pt x="1" y="9"/>
                      <a:pt x="1" y="6"/>
                    </a:cubicBezTo>
                    <a:cubicBezTo>
                      <a:pt x="1" y="4"/>
                      <a:pt x="3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0"/>
                      <a:pt x="6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4" name="Freeform 223"/>
              <p:cNvSpPr>
                <a:spLocks/>
              </p:cNvSpPr>
              <p:nvPr/>
            </p:nvSpPr>
            <p:spPr bwMode="auto">
              <a:xfrm>
                <a:off x="-2852738" y="4775200"/>
                <a:ext cx="209550" cy="222250"/>
              </a:xfrm>
              <a:custGeom>
                <a:avLst/>
                <a:gdLst>
                  <a:gd name="T0" fmla="*/ 46 w 56"/>
                  <a:gd name="T1" fmla="*/ 41 h 59"/>
                  <a:gd name="T2" fmla="*/ 50 w 56"/>
                  <a:gd name="T3" fmla="*/ 39 h 59"/>
                  <a:gd name="T4" fmla="*/ 55 w 56"/>
                  <a:gd name="T5" fmla="*/ 37 h 59"/>
                  <a:gd name="T6" fmla="*/ 55 w 56"/>
                  <a:gd name="T7" fmla="*/ 30 h 59"/>
                  <a:gd name="T8" fmla="*/ 54 w 56"/>
                  <a:gd name="T9" fmla="*/ 17 h 59"/>
                  <a:gd name="T10" fmla="*/ 42 w 56"/>
                  <a:gd name="T11" fmla="*/ 28 h 59"/>
                  <a:gd name="T12" fmla="*/ 37 w 56"/>
                  <a:gd name="T13" fmla="*/ 32 h 59"/>
                  <a:gd name="T14" fmla="*/ 37 w 56"/>
                  <a:gd name="T15" fmla="*/ 28 h 59"/>
                  <a:gd name="T16" fmla="*/ 42 w 56"/>
                  <a:gd name="T17" fmla="*/ 20 h 59"/>
                  <a:gd name="T18" fmla="*/ 38 w 56"/>
                  <a:gd name="T19" fmla="*/ 12 h 59"/>
                  <a:gd name="T20" fmla="*/ 28 w 56"/>
                  <a:gd name="T21" fmla="*/ 0 h 59"/>
                  <a:gd name="T22" fmla="*/ 28 w 56"/>
                  <a:gd name="T23" fmla="*/ 0 h 59"/>
                  <a:gd name="T24" fmla="*/ 28 w 56"/>
                  <a:gd name="T25" fmla="*/ 0 h 59"/>
                  <a:gd name="T26" fmla="*/ 28 w 56"/>
                  <a:gd name="T27" fmla="*/ 0 h 59"/>
                  <a:gd name="T28" fmla="*/ 28 w 56"/>
                  <a:gd name="T29" fmla="*/ 0 h 59"/>
                  <a:gd name="T30" fmla="*/ 18 w 56"/>
                  <a:gd name="T31" fmla="*/ 12 h 59"/>
                  <a:gd name="T32" fmla="*/ 14 w 56"/>
                  <a:gd name="T33" fmla="*/ 20 h 59"/>
                  <a:gd name="T34" fmla="*/ 18 w 56"/>
                  <a:gd name="T35" fmla="*/ 28 h 59"/>
                  <a:gd name="T36" fmla="*/ 19 w 56"/>
                  <a:gd name="T37" fmla="*/ 32 h 59"/>
                  <a:gd name="T38" fmla="*/ 14 w 56"/>
                  <a:gd name="T39" fmla="*/ 28 h 59"/>
                  <a:gd name="T40" fmla="*/ 2 w 56"/>
                  <a:gd name="T41" fmla="*/ 17 h 59"/>
                  <a:gd name="T42" fmla="*/ 1 w 56"/>
                  <a:gd name="T43" fmla="*/ 30 h 59"/>
                  <a:gd name="T44" fmla="*/ 1 w 56"/>
                  <a:gd name="T45" fmla="*/ 37 h 59"/>
                  <a:gd name="T46" fmla="*/ 6 w 56"/>
                  <a:gd name="T47" fmla="*/ 39 h 59"/>
                  <a:gd name="T48" fmla="*/ 10 w 56"/>
                  <a:gd name="T49" fmla="*/ 41 h 59"/>
                  <a:gd name="T50" fmla="*/ 9 w 56"/>
                  <a:gd name="T51" fmla="*/ 44 h 59"/>
                  <a:gd name="T52" fmla="*/ 1 w 56"/>
                  <a:gd name="T53" fmla="*/ 41 h 59"/>
                  <a:gd name="T54" fmla="*/ 13 w 56"/>
                  <a:gd name="T55" fmla="*/ 58 h 59"/>
                  <a:gd name="T56" fmla="*/ 19 w 56"/>
                  <a:gd name="T57" fmla="*/ 57 h 59"/>
                  <a:gd name="T58" fmla="*/ 25 w 56"/>
                  <a:gd name="T59" fmla="*/ 53 h 59"/>
                  <a:gd name="T60" fmla="*/ 27 w 56"/>
                  <a:gd name="T61" fmla="*/ 53 h 59"/>
                  <a:gd name="T62" fmla="*/ 27 w 56"/>
                  <a:gd name="T63" fmla="*/ 50 h 59"/>
                  <a:gd name="T64" fmla="*/ 28 w 56"/>
                  <a:gd name="T65" fmla="*/ 26 h 59"/>
                  <a:gd name="T66" fmla="*/ 29 w 56"/>
                  <a:gd name="T67" fmla="*/ 50 h 59"/>
                  <a:gd name="T68" fmla="*/ 29 w 56"/>
                  <a:gd name="T69" fmla="*/ 53 h 59"/>
                  <a:gd name="T70" fmla="*/ 31 w 56"/>
                  <a:gd name="T71" fmla="*/ 53 h 59"/>
                  <a:gd name="T72" fmla="*/ 37 w 56"/>
                  <a:gd name="T73" fmla="*/ 57 h 59"/>
                  <a:gd name="T74" fmla="*/ 43 w 56"/>
                  <a:gd name="T75" fmla="*/ 58 h 59"/>
                  <a:gd name="T76" fmla="*/ 55 w 56"/>
                  <a:gd name="T77" fmla="*/ 41 h 59"/>
                  <a:gd name="T78" fmla="*/ 47 w 56"/>
                  <a:gd name="T79" fmla="*/ 44 h 59"/>
                  <a:gd name="T80" fmla="*/ 46 w 56"/>
                  <a:gd name="T81" fmla="*/ 4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6" h="59">
                    <a:moveTo>
                      <a:pt x="46" y="41"/>
                    </a:moveTo>
                    <a:cubicBezTo>
                      <a:pt x="47" y="40"/>
                      <a:pt x="49" y="39"/>
                      <a:pt x="50" y="39"/>
                    </a:cubicBezTo>
                    <a:cubicBezTo>
                      <a:pt x="52" y="38"/>
                      <a:pt x="53" y="38"/>
                      <a:pt x="55" y="37"/>
                    </a:cubicBezTo>
                    <a:cubicBezTo>
                      <a:pt x="55" y="35"/>
                      <a:pt x="56" y="32"/>
                      <a:pt x="55" y="30"/>
                    </a:cubicBezTo>
                    <a:cubicBezTo>
                      <a:pt x="55" y="26"/>
                      <a:pt x="54" y="22"/>
                      <a:pt x="54" y="17"/>
                    </a:cubicBezTo>
                    <a:cubicBezTo>
                      <a:pt x="49" y="20"/>
                      <a:pt x="43" y="22"/>
                      <a:pt x="42" y="28"/>
                    </a:cubicBezTo>
                    <a:cubicBezTo>
                      <a:pt x="41" y="30"/>
                      <a:pt x="39" y="33"/>
                      <a:pt x="37" y="32"/>
                    </a:cubicBezTo>
                    <a:cubicBezTo>
                      <a:pt x="36" y="31"/>
                      <a:pt x="37" y="29"/>
                      <a:pt x="37" y="28"/>
                    </a:cubicBezTo>
                    <a:cubicBezTo>
                      <a:pt x="39" y="25"/>
                      <a:pt x="42" y="23"/>
                      <a:pt x="42" y="20"/>
                    </a:cubicBezTo>
                    <a:cubicBezTo>
                      <a:pt x="42" y="17"/>
                      <a:pt x="40" y="14"/>
                      <a:pt x="38" y="12"/>
                    </a:cubicBezTo>
                    <a:cubicBezTo>
                      <a:pt x="35" y="8"/>
                      <a:pt x="31" y="5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5" y="5"/>
                      <a:pt x="21" y="8"/>
                      <a:pt x="18" y="12"/>
                    </a:cubicBezTo>
                    <a:cubicBezTo>
                      <a:pt x="16" y="14"/>
                      <a:pt x="14" y="17"/>
                      <a:pt x="14" y="20"/>
                    </a:cubicBezTo>
                    <a:cubicBezTo>
                      <a:pt x="14" y="23"/>
                      <a:pt x="17" y="25"/>
                      <a:pt x="18" y="28"/>
                    </a:cubicBezTo>
                    <a:cubicBezTo>
                      <a:pt x="19" y="29"/>
                      <a:pt x="20" y="31"/>
                      <a:pt x="19" y="32"/>
                    </a:cubicBezTo>
                    <a:cubicBezTo>
                      <a:pt x="16" y="33"/>
                      <a:pt x="15" y="30"/>
                      <a:pt x="14" y="28"/>
                    </a:cubicBezTo>
                    <a:cubicBezTo>
                      <a:pt x="13" y="22"/>
                      <a:pt x="7" y="20"/>
                      <a:pt x="2" y="17"/>
                    </a:cubicBezTo>
                    <a:cubicBezTo>
                      <a:pt x="2" y="22"/>
                      <a:pt x="1" y="26"/>
                      <a:pt x="1" y="30"/>
                    </a:cubicBezTo>
                    <a:cubicBezTo>
                      <a:pt x="0" y="32"/>
                      <a:pt x="1" y="35"/>
                      <a:pt x="1" y="37"/>
                    </a:cubicBezTo>
                    <a:cubicBezTo>
                      <a:pt x="3" y="38"/>
                      <a:pt x="4" y="38"/>
                      <a:pt x="6" y="39"/>
                    </a:cubicBezTo>
                    <a:cubicBezTo>
                      <a:pt x="7" y="39"/>
                      <a:pt x="9" y="40"/>
                      <a:pt x="10" y="41"/>
                    </a:cubicBezTo>
                    <a:cubicBezTo>
                      <a:pt x="11" y="42"/>
                      <a:pt x="11" y="44"/>
                      <a:pt x="9" y="44"/>
                    </a:cubicBezTo>
                    <a:cubicBezTo>
                      <a:pt x="6" y="43"/>
                      <a:pt x="4" y="40"/>
                      <a:pt x="1" y="41"/>
                    </a:cubicBezTo>
                    <a:cubicBezTo>
                      <a:pt x="2" y="48"/>
                      <a:pt x="6" y="55"/>
                      <a:pt x="13" y="58"/>
                    </a:cubicBezTo>
                    <a:cubicBezTo>
                      <a:pt x="16" y="59"/>
                      <a:pt x="17" y="59"/>
                      <a:pt x="19" y="57"/>
                    </a:cubicBezTo>
                    <a:cubicBezTo>
                      <a:pt x="21" y="56"/>
                      <a:pt x="22" y="54"/>
                      <a:pt x="25" y="53"/>
                    </a:cubicBezTo>
                    <a:cubicBezTo>
                      <a:pt x="26" y="53"/>
                      <a:pt x="26" y="54"/>
                      <a:pt x="27" y="53"/>
                    </a:cubicBezTo>
                    <a:cubicBezTo>
                      <a:pt x="27" y="52"/>
                      <a:pt x="27" y="51"/>
                      <a:pt x="27" y="50"/>
                    </a:cubicBezTo>
                    <a:cubicBezTo>
                      <a:pt x="27" y="41"/>
                      <a:pt x="28" y="36"/>
                      <a:pt x="28" y="26"/>
                    </a:cubicBezTo>
                    <a:cubicBezTo>
                      <a:pt x="28" y="36"/>
                      <a:pt x="29" y="41"/>
                      <a:pt x="29" y="50"/>
                    </a:cubicBezTo>
                    <a:cubicBezTo>
                      <a:pt x="29" y="51"/>
                      <a:pt x="29" y="52"/>
                      <a:pt x="29" y="53"/>
                    </a:cubicBezTo>
                    <a:cubicBezTo>
                      <a:pt x="29" y="54"/>
                      <a:pt x="30" y="53"/>
                      <a:pt x="31" y="53"/>
                    </a:cubicBezTo>
                    <a:cubicBezTo>
                      <a:pt x="34" y="54"/>
                      <a:pt x="35" y="56"/>
                      <a:pt x="37" y="57"/>
                    </a:cubicBezTo>
                    <a:cubicBezTo>
                      <a:pt x="39" y="59"/>
                      <a:pt x="40" y="59"/>
                      <a:pt x="43" y="58"/>
                    </a:cubicBezTo>
                    <a:cubicBezTo>
                      <a:pt x="50" y="55"/>
                      <a:pt x="54" y="48"/>
                      <a:pt x="55" y="41"/>
                    </a:cubicBezTo>
                    <a:cubicBezTo>
                      <a:pt x="52" y="40"/>
                      <a:pt x="50" y="43"/>
                      <a:pt x="47" y="44"/>
                    </a:cubicBezTo>
                    <a:cubicBezTo>
                      <a:pt x="45" y="44"/>
                      <a:pt x="45" y="42"/>
                      <a:pt x="46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5" name="Rectangle 224"/>
              <p:cNvSpPr>
                <a:spLocks noChangeArrowheads="1"/>
              </p:cNvSpPr>
              <p:nvPr/>
            </p:nvSpPr>
            <p:spPr bwMode="auto">
              <a:xfrm>
                <a:off x="-2755900" y="4983163"/>
                <a:ext cx="158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6" name="Freeform 225"/>
              <p:cNvSpPr>
                <a:spLocks/>
              </p:cNvSpPr>
              <p:nvPr/>
            </p:nvSpPr>
            <p:spPr bwMode="auto">
              <a:xfrm>
                <a:off x="-1906588" y="4062412"/>
                <a:ext cx="55563" cy="71438"/>
              </a:xfrm>
              <a:custGeom>
                <a:avLst/>
                <a:gdLst>
                  <a:gd name="T0" fmla="*/ 0 w 15"/>
                  <a:gd name="T1" fmla="*/ 0 h 19"/>
                  <a:gd name="T2" fmla="*/ 6 w 15"/>
                  <a:gd name="T3" fmla="*/ 19 h 19"/>
                  <a:gd name="T4" fmla="*/ 15 w 15"/>
                  <a:gd name="T5" fmla="*/ 0 h 19"/>
                  <a:gd name="T6" fmla="*/ 0 w 15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9">
                    <a:moveTo>
                      <a:pt x="0" y="0"/>
                    </a:moveTo>
                    <a:cubicBezTo>
                      <a:pt x="0" y="8"/>
                      <a:pt x="3" y="15"/>
                      <a:pt x="6" y="19"/>
                    </a:cubicBezTo>
                    <a:cubicBezTo>
                      <a:pt x="11" y="14"/>
                      <a:pt x="15" y="8"/>
                      <a:pt x="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7" name="Freeform 226"/>
              <p:cNvSpPr>
                <a:spLocks/>
              </p:cNvSpPr>
              <p:nvPr/>
            </p:nvSpPr>
            <p:spPr bwMode="auto">
              <a:xfrm>
                <a:off x="-1906588" y="3971925"/>
                <a:ext cx="55563" cy="71438"/>
              </a:xfrm>
              <a:custGeom>
                <a:avLst/>
                <a:gdLst>
                  <a:gd name="T0" fmla="*/ 6 w 15"/>
                  <a:gd name="T1" fmla="*/ 0 h 19"/>
                  <a:gd name="T2" fmla="*/ 0 w 15"/>
                  <a:gd name="T3" fmla="*/ 19 h 19"/>
                  <a:gd name="T4" fmla="*/ 15 w 15"/>
                  <a:gd name="T5" fmla="*/ 19 h 19"/>
                  <a:gd name="T6" fmla="*/ 6 w 15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9">
                    <a:moveTo>
                      <a:pt x="6" y="0"/>
                    </a:moveTo>
                    <a:cubicBezTo>
                      <a:pt x="3" y="5"/>
                      <a:pt x="0" y="11"/>
                      <a:pt x="0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1"/>
                      <a:pt x="11" y="5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8" name="Freeform 227"/>
              <p:cNvSpPr>
                <a:spLocks/>
              </p:cNvSpPr>
              <p:nvPr/>
            </p:nvSpPr>
            <p:spPr bwMode="auto">
              <a:xfrm>
                <a:off x="-1951038" y="3941762"/>
                <a:ext cx="52388" cy="101600"/>
              </a:xfrm>
              <a:custGeom>
                <a:avLst/>
                <a:gdLst>
                  <a:gd name="T0" fmla="*/ 0 w 14"/>
                  <a:gd name="T1" fmla="*/ 0 h 27"/>
                  <a:gd name="T2" fmla="*/ 0 w 14"/>
                  <a:gd name="T3" fmla="*/ 27 h 27"/>
                  <a:gd name="T4" fmla="*/ 7 w 14"/>
                  <a:gd name="T5" fmla="*/ 27 h 27"/>
                  <a:gd name="T6" fmla="*/ 14 w 14"/>
                  <a:gd name="T7" fmla="*/ 5 h 27"/>
                  <a:gd name="T8" fmla="*/ 0 w 14"/>
                  <a:gd name="T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7">
                    <a:moveTo>
                      <a:pt x="0" y="0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18"/>
                      <a:pt x="10" y="10"/>
                      <a:pt x="14" y="5"/>
                    </a:cubicBezTo>
                    <a:cubicBezTo>
                      <a:pt x="10" y="2"/>
                      <a:pt x="5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9" name="Freeform 228"/>
              <p:cNvSpPr>
                <a:spLocks/>
              </p:cNvSpPr>
              <p:nvPr/>
            </p:nvSpPr>
            <p:spPr bwMode="auto">
              <a:xfrm>
                <a:off x="-2022475" y="4062412"/>
                <a:ext cx="52388" cy="101600"/>
              </a:xfrm>
              <a:custGeom>
                <a:avLst/>
                <a:gdLst>
                  <a:gd name="T0" fmla="*/ 14 w 14"/>
                  <a:gd name="T1" fmla="*/ 27 h 27"/>
                  <a:gd name="T2" fmla="*/ 14 w 14"/>
                  <a:gd name="T3" fmla="*/ 0 h 27"/>
                  <a:gd name="T4" fmla="*/ 7 w 14"/>
                  <a:gd name="T5" fmla="*/ 0 h 27"/>
                  <a:gd name="T6" fmla="*/ 0 w 14"/>
                  <a:gd name="T7" fmla="*/ 22 h 27"/>
                  <a:gd name="T8" fmla="*/ 14 w 14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7">
                    <a:moveTo>
                      <a:pt x="14" y="27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9"/>
                      <a:pt x="4" y="17"/>
                      <a:pt x="0" y="22"/>
                    </a:cubicBezTo>
                    <a:cubicBezTo>
                      <a:pt x="4" y="25"/>
                      <a:pt x="9" y="27"/>
                      <a:pt x="1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0" name="Freeform 229"/>
              <p:cNvSpPr>
                <a:spLocks/>
              </p:cNvSpPr>
              <p:nvPr/>
            </p:nvSpPr>
            <p:spPr bwMode="auto">
              <a:xfrm>
                <a:off x="-2022475" y="3941762"/>
                <a:ext cx="52388" cy="101600"/>
              </a:xfrm>
              <a:custGeom>
                <a:avLst/>
                <a:gdLst>
                  <a:gd name="T0" fmla="*/ 7 w 14"/>
                  <a:gd name="T1" fmla="*/ 27 h 27"/>
                  <a:gd name="T2" fmla="*/ 14 w 14"/>
                  <a:gd name="T3" fmla="*/ 27 h 27"/>
                  <a:gd name="T4" fmla="*/ 14 w 14"/>
                  <a:gd name="T5" fmla="*/ 0 h 27"/>
                  <a:gd name="T6" fmla="*/ 0 w 14"/>
                  <a:gd name="T7" fmla="*/ 5 h 27"/>
                  <a:gd name="T8" fmla="*/ 7 w 14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7">
                    <a:moveTo>
                      <a:pt x="7" y="27"/>
                    </a:moveTo>
                    <a:cubicBezTo>
                      <a:pt x="14" y="27"/>
                      <a:pt x="14" y="27"/>
                      <a:pt x="14" y="27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9" y="0"/>
                      <a:pt x="4" y="2"/>
                      <a:pt x="0" y="5"/>
                    </a:cubicBezTo>
                    <a:cubicBezTo>
                      <a:pt x="4" y="10"/>
                      <a:pt x="7" y="18"/>
                      <a:pt x="7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1" name="Freeform 230"/>
              <p:cNvSpPr>
                <a:spLocks/>
              </p:cNvSpPr>
              <p:nvPr/>
            </p:nvSpPr>
            <p:spPr bwMode="auto">
              <a:xfrm>
                <a:off x="-2071688" y="4062412"/>
                <a:ext cx="55563" cy="71438"/>
              </a:xfrm>
              <a:custGeom>
                <a:avLst/>
                <a:gdLst>
                  <a:gd name="T0" fmla="*/ 10 w 15"/>
                  <a:gd name="T1" fmla="*/ 19 h 19"/>
                  <a:gd name="T2" fmla="*/ 15 w 15"/>
                  <a:gd name="T3" fmla="*/ 0 h 19"/>
                  <a:gd name="T4" fmla="*/ 0 w 15"/>
                  <a:gd name="T5" fmla="*/ 0 h 19"/>
                  <a:gd name="T6" fmla="*/ 10 w 15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9">
                    <a:moveTo>
                      <a:pt x="10" y="19"/>
                    </a:moveTo>
                    <a:cubicBezTo>
                      <a:pt x="13" y="14"/>
                      <a:pt x="15" y="8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8"/>
                      <a:pt x="4" y="14"/>
                      <a:pt x="10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2" name="Freeform 231"/>
              <p:cNvSpPr>
                <a:spLocks/>
              </p:cNvSpPr>
              <p:nvPr/>
            </p:nvSpPr>
            <p:spPr bwMode="auto">
              <a:xfrm>
                <a:off x="-2071688" y="3971925"/>
                <a:ext cx="55563" cy="71438"/>
              </a:xfrm>
              <a:custGeom>
                <a:avLst/>
                <a:gdLst>
                  <a:gd name="T0" fmla="*/ 10 w 15"/>
                  <a:gd name="T1" fmla="*/ 0 h 19"/>
                  <a:gd name="T2" fmla="*/ 0 w 15"/>
                  <a:gd name="T3" fmla="*/ 19 h 19"/>
                  <a:gd name="T4" fmla="*/ 15 w 15"/>
                  <a:gd name="T5" fmla="*/ 19 h 19"/>
                  <a:gd name="T6" fmla="*/ 10 w 15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19">
                    <a:moveTo>
                      <a:pt x="10" y="0"/>
                    </a:moveTo>
                    <a:cubicBezTo>
                      <a:pt x="4" y="5"/>
                      <a:pt x="1" y="12"/>
                      <a:pt x="0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1"/>
                      <a:pt x="13" y="5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3" name="Freeform 232"/>
              <p:cNvSpPr>
                <a:spLocks/>
              </p:cNvSpPr>
              <p:nvPr/>
            </p:nvSpPr>
            <p:spPr bwMode="auto">
              <a:xfrm>
                <a:off x="-1951038" y="4062412"/>
                <a:ext cx="52388" cy="101600"/>
              </a:xfrm>
              <a:custGeom>
                <a:avLst/>
                <a:gdLst>
                  <a:gd name="T0" fmla="*/ 0 w 14"/>
                  <a:gd name="T1" fmla="*/ 27 h 27"/>
                  <a:gd name="T2" fmla="*/ 14 w 14"/>
                  <a:gd name="T3" fmla="*/ 22 h 27"/>
                  <a:gd name="T4" fmla="*/ 7 w 14"/>
                  <a:gd name="T5" fmla="*/ 0 h 27"/>
                  <a:gd name="T6" fmla="*/ 0 w 14"/>
                  <a:gd name="T7" fmla="*/ 0 h 27"/>
                  <a:gd name="T8" fmla="*/ 0 w 14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7">
                    <a:moveTo>
                      <a:pt x="0" y="27"/>
                    </a:moveTo>
                    <a:cubicBezTo>
                      <a:pt x="5" y="27"/>
                      <a:pt x="10" y="25"/>
                      <a:pt x="14" y="22"/>
                    </a:cubicBezTo>
                    <a:cubicBezTo>
                      <a:pt x="10" y="17"/>
                      <a:pt x="7" y="9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4" name="Freeform 233"/>
              <p:cNvSpPr>
                <a:spLocks noEditPoints="1"/>
              </p:cNvSpPr>
              <p:nvPr/>
            </p:nvSpPr>
            <p:spPr bwMode="auto">
              <a:xfrm>
                <a:off x="-2184400" y="742950"/>
                <a:ext cx="296863" cy="296863"/>
              </a:xfrm>
              <a:custGeom>
                <a:avLst/>
                <a:gdLst>
                  <a:gd name="T0" fmla="*/ 40 w 79"/>
                  <a:gd name="T1" fmla="*/ 79 h 79"/>
                  <a:gd name="T2" fmla="*/ 79 w 79"/>
                  <a:gd name="T3" fmla="*/ 40 h 79"/>
                  <a:gd name="T4" fmla="*/ 40 w 79"/>
                  <a:gd name="T5" fmla="*/ 0 h 79"/>
                  <a:gd name="T6" fmla="*/ 40 w 79"/>
                  <a:gd name="T7" fmla="*/ 0 h 79"/>
                  <a:gd name="T8" fmla="*/ 40 w 79"/>
                  <a:gd name="T9" fmla="*/ 28 h 79"/>
                  <a:gd name="T10" fmla="*/ 60 w 79"/>
                  <a:gd name="T11" fmla="*/ 20 h 79"/>
                  <a:gd name="T12" fmla="*/ 47 w 79"/>
                  <a:gd name="T13" fmla="*/ 47 h 79"/>
                  <a:gd name="T14" fmla="*/ 40 w 79"/>
                  <a:gd name="T15" fmla="*/ 51 h 79"/>
                  <a:gd name="T16" fmla="*/ 40 w 79"/>
                  <a:gd name="T17" fmla="*/ 79 h 79"/>
                  <a:gd name="T18" fmla="*/ 40 w 79"/>
                  <a:gd name="T19" fmla="*/ 0 h 79"/>
                  <a:gd name="T20" fmla="*/ 0 w 79"/>
                  <a:gd name="T21" fmla="*/ 40 h 79"/>
                  <a:gd name="T22" fmla="*/ 40 w 79"/>
                  <a:gd name="T23" fmla="*/ 79 h 79"/>
                  <a:gd name="T24" fmla="*/ 40 w 79"/>
                  <a:gd name="T25" fmla="*/ 51 h 79"/>
                  <a:gd name="T26" fmla="*/ 20 w 79"/>
                  <a:gd name="T27" fmla="*/ 60 h 79"/>
                  <a:gd name="T28" fmla="*/ 32 w 79"/>
                  <a:gd name="T29" fmla="*/ 32 h 79"/>
                  <a:gd name="T30" fmla="*/ 32 w 79"/>
                  <a:gd name="T31" fmla="*/ 32 h 79"/>
                  <a:gd name="T32" fmla="*/ 40 w 79"/>
                  <a:gd name="T33" fmla="*/ 28 h 79"/>
                  <a:gd name="T34" fmla="*/ 40 w 79"/>
                  <a:gd name="T35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9" h="79">
                    <a:moveTo>
                      <a:pt x="40" y="79"/>
                    </a:moveTo>
                    <a:cubicBezTo>
                      <a:pt x="61" y="79"/>
                      <a:pt x="79" y="61"/>
                      <a:pt x="79" y="40"/>
                    </a:cubicBezTo>
                    <a:cubicBezTo>
                      <a:pt x="79" y="18"/>
                      <a:pt x="61" y="0"/>
                      <a:pt x="40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60" y="20"/>
                      <a:pt x="60" y="20"/>
                      <a:pt x="60" y="20"/>
                    </a:cubicBezTo>
                    <a:cubicBezTo>
                      <a:pt x="47" y="47"/>
                      <a:pt x="47" y="47"/>
                      <a:pt x="47" y="47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0" y="79"/>
                      <a:pt x="40" y="79"/>
                      <a:pt x="40" y="79"/>
                    </a:cubicBezTo>
                    <a:close/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61"/>
                      <a:pt x="18" y="79"/>
                      <a:pt x="40" y="79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20" y="60"/>
                      <a:pt x="20" y="60"/>
                      <a:pt x="20" y="60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40" y="28"/>
                      <a:pt x="40" y="28"/>
                      <a:pt x="40" y="28"/>
                    </a:cubicBez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5" name="Oval 234"/>
              <p:cNvSpPr>
                <a:spLocks noChangeArrowheads="1"/>
              </p:cNvSpPr>
              <p:nvPr/>
            </p:nvSpPr>
            <p:spPr bwMode="auto">
              <a:xfrm>
                <a:off x="-2052638" y="874712"/>
                <a:ext cx="33338" cy="333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6" name="Freeform 235"/>
              <p:cNvSpPr>
                <a:spLocks noEditPoints="1"/>
              </p:cNvSpPr>
              <p:nvPr/>
            </p:nvSpPr>
            <p:spPr bwMode="auto">
              <a:xfrm>
                <a:off x="-4738688" y="6694488"/>
                <a:ext cx="239713" cy="120650"/>
              </a:xfrm>
              <a:custGeom>
                <a:avLst/>
                <a:gdLst>
                  <a:gd name="T0" fmla="*/ 55 w 64"/>
                  <a:gd name="T1" fmla="*/ 23 h 32"/>
                  <a:gd name="T2" fmla="*/ 64 w 64"/>
                  <a:gd name="T3" fmla="*/ 12 h 32"/>
                  <a:gd name="T4" fmla="*/ 55 w 64"/>
                  <a:gd name="T5" fmla="*/ 1 h 32"/>
                  <a:gd name="T6" fmla="*/ 55 w 64"/>
                  <a:gd name="T7" fmla="*/ 6 h 32"/>
                  <a:gd name="T8" fmla="*/ 59 w 64"/>
                  <a:gd name="T9" fmla="*/ 12 h 32"/>
                  <a:gd name="T10" fmla="*/ 55 w 64"/>
                  <a:gd name="T11" fmla="*/ 18 h 32"/>
                  <a:gd name="T12" fmla="*/ 55 w 64"/>
                  <a:gd name="T13" fmla="*/ 23 h 32"/>
                  <a:gd name="T14" fmla="*/ 27 w 64"/>
                  <a:gd name="T15" fmla="*/ 32 h 32"/>
                  <a:gd name="T16" fmla="*/ 48 w 64"/>
                  <a:gd name="T17" fmla="*/ 22 h 32"/>
                  <a:gd name="T18" fmla="*/ 53 w 64"/>
                  <a:gd name="T19" fmla="*/ 23 h 32"/>
                  <a:gd name="T20" fmla="*/ 55 w 64"/>
                  <a:gd name="T21" fmla="*/ 23 h 32"/>
                  <a:gd name="T22" fmla="*/ 55 w 64"/>
                  <a:gd name="T23" fmla="*/ 18 h 32"/>
                  <a:gd name="T24" fmla="*/ 53 w 64"/>
                  <a:gd name="T25" fmla="*/ 18 h 32"/>
                  <a:gd name="T26" fmla="*/ 51 w 64"/>
                  <a:gd name="T27" fmla="*/ 18 h 32"/>
                  <a:gd name="T28" fmla="*/ 54 w 64"/>
                  <a:gd name="T29" fmla="*/ 5 h 32"/>
                  <a:gd name="T30" fmla="*/ 54 w 64"/>
                  <a:gd name="T31" fmla="*/ 5 h 32"/>
                  <a:gd name="T32" fmla="*/ 54 w 64"/>
                  <a:gd name="T33" fmla="*/ 5 h 32"/>
                  <a:gd name="T34" fmla="*/ 55 w 64"/>
                  <a:gd name="T35" fmla="*/ 6 h 32"/>
                  <a:gd name="T36" fmla="*/ 55 w 64"/>
                  <a:gd name="T37" fmla="*/ 1 h 32"/>
                  <a:gd name="T38" fmla="*/ 53 w 64"/>
                  <a:gd name="T39" fmla="*/ 0 h 32"/>
                  <a:gd name="T40" fmla="*/ 53 w 64"/>
                  <a:gd name="T41" fmla="*/ 0 h 32"/>
                  <a:gd name="T42" fmla="*/ 1 w 64"/>
                  <a:gd name="T43" fmla="*/ 0 h 32"/>
                  <a:gd name="T44" fmla="*/ 0 w 64"/>
                  <a:gd name="T45" fmla="*/ 5 h 32"/>
                  <a:gd name="T46" fmla="*/ 27 w 64"/>
                  <a:gd name="T47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4" h="32">
                    <a:moveTo>
                      <a:pt x="55" y="23"/>
                    </a:moveTo>
                    <a:cubicBezTo>
                      <a:pt x="60" y="22"/>
                      <a:pt x="64" y="17"/>
                      <a:pt x="64" y="12"/>
                    </a:cubicBezTo>
                    <a:cubicBezTo>
                      <a:pt x="64" y="6"/>
                      <a:pt x="60" y="2"/>
                      <a:pt x="55" y="1"/>
                    </a:cubicBezTo>
                    <a:cubicBezTo>
                      <a:pt x="55" y="6"/>
                      <a:pt x="55" y="6"/>
                      <a:pt x="55" y="6"/>
                    </a:cubicBezTo>
                    <a:cubicBezTo>
                      <a:pt x="57" y="7"/>
                      <a:pt x="59" y="9"/>
                      <a:pt x="59" y="12"/>
                    </a:cubicBezTo>
                    <a:cubicBezTo>
                      <a:pt x="59" y="14"/>
                      <a:pt x="57" y="17"/>
                      <a:pt x="55" y="18"/>
                    </a:cubicBezTo>
                    <a:lnTo>
                      <a:pt x="55" y="23"/>
                    </a:lnTo>
                    <a:close/>
                    <a:moveTo>
                      <a:pt x="27" y="32"/>
                    </a:moveTo>
                    <a:cubicBezTo>
                      <a:pt x="35" y="32"/>
                      <a:pt x="43" y="28"/>
                      <a:pt x="48" y="22"/>
                    </a:cubicBezTo>
                    <a:cubicBezTo>
                      <a:pt x="49" y="23"/>
                      <a:pt x="51" y="23"/>
                      <a:pt x="53" y="23"/>
                    </a:cubicBezTo>
                    <a:cubicBezTo>
                      <a:pt x="53" y="23"/>
                      <a:pt x="54" y="23"/>
                      <a:pt x="55" y="23"/>
                    </a:cubicBezTo>
                    <a:cubicBezTo>
                      <a:pt x="55" y="18"/>
                      <a:pt x="55" y="18"/>
                      <a:pt x="55" y="18"/>
                    </a:cubicBezTo>
                    <a:cubicBezTo>
                      <a:pt x="54" y="18"/>
                      <a:pt x="53" y="18"/>
                      <a:pt x="53" y="18"/>
                    </a:cubicBezTo>
                    <a:cubicBezTo>
                      <a:pt x="52" y="18"/>
                      <a:pt x="51" y="18"/>
                      <a:pt x="51" y="18"/>
                    </a:cubicBezTo>
                    <a:cubicBezTo>
                      <a:pt x="52" y="14"/>
                      <a:pt x="54" y="10"/>
                      <a:pt x="54" y="5"/>
                    </a:cubicBezTo>
                    <a:cubicBezTo>
                      <a:pt x="54" y="5"/>
                      <a:pt x="54" y="5"/>
                      <a:pt x="54" y="5"/>
                    </a:cubicBezTo>
                    <a:cubicBezTo>
                      <a:pt x="54" y="5"/>
                      <a:pt x="54" y="5"/>
                      <a:pt x="54" y="5"/>
                    </a:cubicBezTo>
                    <a:cubicBezTo>
                      <a:pt x="54" y="5"/>
                      <a:pt x="54" y="6"/>
                      <a:pt x="55" y="6"/>
                    </a:cubicBezTo>
                    <a:cubicBezTo>
                      <a:pt x="55" y="1"/>
                      <a:pt x="55" y="1"/>
                      <a:pt x="55" y="1"/>
                    </a:cubicBezTo>
                    <a:cubicBezTo>
                      <a:pt x="54" y="0"/>
                      <a:pt x="54" y="0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4"/>
                      <a:pt x="0" y="5"/>
                    </a:cubicBezTo>
                    <a:cubicBezTo>
                      <a:pt x="0" y="20"/>
                      <a:pt x="12" y="32"/>
                      <a:pt x="27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7" name="Rectangle 236"/>
              <p:cNvSpPr>
                <a:spLocks noChangeArrowheads="1"/>
              </p:cNvSpPr>
              <p:nvPr/>
            </p:nvSpPr>
            <p:spPr bwMode="auto">
              <a:xfrm>
                <a:off x="-4738688" y="6826250"/>
                <a:ext cx="217488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8" name="Freeform 237"/>
              <p:cNvSpPr>
                <a:spLocks/>
              </p:cNvSpPr>
              <p:nvPr/>
            </p:nvSpPr>
            <p:spPr bwMode="auto">
              <a:xfrm>
                <a:off x="-4689475" y="6589713"/>
                <a:ext cx="41275" cy="101600"/>
              </a:xfrm>
              <a:custGeom>
                <a:avLst/>
                <a:gdLst>
                  <a:gd name="T0" fmla="*/ 4 w 11"/>
                  <a:gd name="T1" fmla="*/ 20 h 27"/>
                  <a:gd name="T2" fmla="*/ 5 w 11"/>
                  <a:gd name="T3" fmla="*/ 25 h 27"/>
                  <a:gd name="T4" fmla="*/ 10 w 11"/>
                  <a:gd name="T5" fmla="*/ 16 h 27"/>
                  <a:gd name="T6" fmla="*/ 7 w 11"/>
                  <a:gd name="T7" fmla="*/ 11 h 27"/>
                  <a:gd name="T8" fmla="*/ 7 w 11"/>
                  <a:gd name="T9" fmla="*/ 7 h 27"/>
                  <a:gd name="T10" fmla="*/ 4 w 11"/>
                  <a:gd name="T11" fmla="*/ 2 h 27"/>
                  <a:gd name="T12" fmla="*/ 2 w 11"/>
                  <a:gd name="T13" fmla="*/ 11 h 27"/>
                  <a:gd name="T14" fmla="*/ 4 w 11"/>
                  <a:gd name="T15" fmla="*/ 2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27">
                    <a:moveTo>
                      <a:pt x="4" y="20"/>
                    </a:moveTo>
                    <a:cubicBezTo>
                      <a:pt x="1" y="21"/>
                      <a:pt x="2" y="27"/>
                      <a:pt x="5" y="25"/>
                    </a:cubicBezTo>
                    <a:cubicBezTo>
                      <a:pt x="9" y="24"/>
                      <a:pt x="11" y="20"/>
                      <a:pt x="10" y="16"/>
                    </a:cubicBezTo>
                    <a:cubicBezTo>
                      <a:pt x="9" y="14"/>
                      <a:pt x="8" y="13"/>
                      <a:pt x="7" y="11"/>
                    </a:cubicBezTo>
                    <a:cubicBezTo>
                      <a:pt x="7" y="10"/>
                      <a:pt x="6" y="8"/>
                      <a:pt x="7" y="7"/>
                    </a:cubicBezTo>
                    <a:cubicBezTo>
                      <a:pt x="10" y="5"/>
                      <a:pt x="7" y="0"/>
                      <a:pt x="4" y="2"/>
                    </a:cubicBezTo>
                    <a:cubicBezTo>
                      <a:pt x="1" y="4"/>
                      <a:pt x="0" y="8"/>
                      <a:pt x="2" y="11"/>
                    </a:cubicBezTo>
                    <a:cubicBezTo>
                      <a:pt x="2" y="13"/>
                      <a:pt x="6" y="19"/>
                      <a:pt x="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9" name="Freeform 238"/>
              <p:cNvSpPr>
                <a:spLocks/>
              </p:cNvSpPr>
              <p:nvPr/>
            </p:nvSpPr>
            <p:spPr bwMode="auto">
              <a:xfrm>
                <a:off x="-4633913" y="6589713"/>
                <a:ext cx="41275" cy="101600"/>
              </a:xfrm>
              <a:custGeom>
                <a:avLst/>
                <a:gdLst>
                  <a:gd name="T0" fmla="*/ 4 w 11"/>
                  <a:gd name="T1" fmla="*/ 20 h 27"/>
                  <a:gd name="T2" fmla="*/ 5 w 11"/>
                  <a:gd name="T3" fmla="*/ 25 h 27"/>
                  <a:gd name="T4" fmla="*/ 10 w 11"/>
                  <a:gd name="T5" fmla="*/ 16 h 27"/>
                  <a:gd name="T6" fmla="*/ 7 w 11"/>
                  <a:gd name="T7" fmla="*/ 11 h 27"/>
                  <a:gd name="T8" fmla="*/ 7 w 11"/>
                  <a:gd name="T9" fmla="*/ 7 h 27"/>
                  <a:gd name="T10" fmla="*/ 4 w 11"/>
                  <a:gd name="T11" fmla="*/ 2 h 27"/>
                  <a:gd name="T12" fmla="*/ 2 w 11"/>
                  <a:gd name="T13" fmla="*/ 11 h 27"/>
                  <a:gd name="T14" fmla="*/ 4 w 11"/>
                  <a:gd name="T15" fmla="*/ 2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27">
                    <a:moveTo>
                      <a:pt x="4" y="20"/>
                    </a:moveTo>
                    <a:cubicBezTo>
                      <a:pt x="1" y="21"/>
                      <a:pt x="2" y="27"/>
                      <a:pt x="5" y="25"/>
                    </a:cubicBezTo>
                    <a:cubicBezTo>
                      <a:pt x="9" y="24"/>
                      <a:pt x="11" y="20"/>
                      <a:pt x="10" y="16"/>
                    </a:cubicBezTo>
                    <a:cubicBezTo>
                      <a:pt x="9" y="14"/>
                      <a:pt x="8" y="13"/>
                      <a:pt x="7" y="11"/>
                    </a:cubicBezTo>
                    <a:cubicBezTo>
                      <a:pt x="7" y="10"/>
                      <a:pt x="6" y="8"/>
                      <a:pt x="7" y="7"/>
                    </a:cubicBezTo>
                    <a:cubicBezTo>
                      <a:pt x="10" y="5"/>
                      <a:pt x="7" y="0"/>
                      <a:pt x="4" y="2"/>
                    </a:cubicBezTo>
                    <a:cubicBezTo>
                      <a:pt x="1" y="4"/>
                      <a:pt x="0" y="8"/>
                      <a:pt x="2" y="11"/>
                    </a:cubicBezTo>
                    <a:cubicBezTo>
                      <a:pt x="2" y="13"/>
                      <a:pt x="6" y="19"/>
                      <a:pt x="4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0" name="Oval 239"/>
              <p:cNvSpPr>
                <a:spLocks noChangeArrowheads="1"/>
              </p:cNvSpPr>
              <p:nvPr/>
            </p:nvSpPr>
            <p:spPr bwMode="auto">
              <a:xfrm>
                <a:off x="-1335088" y="2593975"/>
                <a:ext cx="22225" cy="269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1" name="Oval 240"/>
              <p:cNvSpPr>
                <a:spLocks noChangeArrowheads="1"/>
              </p:cNvSpPr>
              <p:nvPr/>
            </p:nvSpPr>
            <p:spPr bwMode="auto">
              <a:xfrm>
                <a:off x="-1312863" y="2568575"/>
                <a:ext cx="22225" cy="174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2" name="Oval 241"/>
              <p:cNvSpPr>
                <a:spLocks noChangeArrowheads="1"/>
              </p:cNvSpPr>
              <p:nvPr/>
            </p:nvSpPr>
            <p:spPr bwMode="auto">
              <a:xfrm>
                <a:off x="-1331913" y="2533650"/>
                <a:ext cx="14288" cy="158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3" name="Oval 242"/>
              <p:cNvSpPr>
                <a:spLocks noChangeArrowheads="1"/>
              </p:cNvSpPr>
              <p:nvPr/>
            </p:nvSpPr>
            <p:spPr bwMode="auto">
              <a:xfrm>
                <a:off x="-1335088" y="2478087"/>
                <a:ext cx="22225" cy="254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4" name="Freeform 243"/>
              <p:cNvSpPr>
                <a:spLocks noEditPoints="1"/>
              </p:cNvSpPr>
              <p:nvPr/>
            </p:nvSpPr>
            <p:spPr bwMode="auto">
              <a:xfrm>
                <a:off x="-1373188" y="2365375"/>
                <a:ext cx="127000" cy="285750"/>
              </a:xfrm>
              <a:custGeom>
                <a:avLst/>
                <a:gdLst>
                  <a:gd name="T0" fmla="*/ 19 w 34"/>
                  <a:gd name="T1" fmla="*/ 4 h 76"/>
                  <a:gd name="T2" fmla="*/ 18 w 34"/>
                  <a:gd name="T3" fmla="*/ 7 h 76"/>
                  <a:gd name="T4" fmla="*/ 18 w 34"/>
                  <a:gd name="T5" fmla="*/ 11 h 76"/>
                  <a:gd name="T6" fmla="*/ 16 w 34"/>
                  <a:gd name="T7" fmla="*/ 11 h 76"/>
                  <a:gd name="T8" fmla="*/ 16 w 34"/>
                  <a:gd name="T9" fmla="*/ 25 h 76"/>
                  <a:gd name="T10" fmla="*/ 18 w 34"/>
                  <a:gd name="T11" fmla="*/ 25 h 76"/>
                  <a:gd name="T12" fmla="*/ 18 w 34"/>
                  <a:gd name="T13" fmla="*/ 35 h 76"/>
                  <a:gd name="T14" fmla="*/ 18 w 34"/>
                  <a:gd name="T15" fmla="*/ 39 h 76"/>
                  <a:gd name="T16" fmla="*/ 21 w 34"/>
                  <a:gd name="T17" fmla="*/ 42 h 76"/>
                  <a:gd name="T18" fmla="*/ 21 w 34"/>
                  <a:gd name="T19" fmla="*/ 42 h 76"/>
                  <a:gd name="T20" fmla="*/ 24 w 34"/>
                  <a:gd name="T21" fmla="*/ 39 h 76"/>
                  <a:gd name="T22" fmla="*/ 24 w 34"/>
                  <a:gd name="T23" fmla="*/ 25 h 76"/>
                  <a:gd name="T24" fmla="*/ 26 w 34"/>
                  <a:gd name="T25" fmla="*/ 25 h 76"/>
                  <a:gd name="T26" fmla="*/ 26 w 34"/>
                  <a:gd name="T27" fmla="*/ 25 h 76"/>
                  <a:gd name="T28" fmla="*/ 26 w 34"/>
                  <a:gd name="T29" fmla="*/ 69 h 76"/>
                  <a:gd name="T30" fmla="*/ 16 w 34"/>
                  <a:gd name="T31" fmla="*/ 69 h 76"/>
                  <a:gd name="T32" fmla="*/ 16 w 34"/>
                  <a:gd name="T33" fmla="*/ 76 h 76"/>
                  <a:gd name="T34" fmla="*/ 32 w 34"/>
                  <a:gd name="T35" fmla="*/ 76 h 76"/>
                  <a:gd name="T36" fmla="*/ 32 w 34"/>
                  <a:gd name="T37" fmla="*/ 11 h 76"/>
                  <a:gd name="T38" fmla="*/ 24 w 34"/>
                  <a:gd name="T39" fmla="*/ 11 h 76"/>
                  <a:gd name="T40" fmla="*/ 24 w 34"/>
                  <a:gd name="T41" fmla="*/ 8 h 76"/>
                  <a:gd name="T42" fmla="*/ 31 w 34"/>
                  <a:gd name="T43" fmla="*/ 6 h 76"/>
                  <a:gd name="T44" fmla="*/ 34 w 34"/>
                  <a:gd name="T45" fmla="*/ 3 h 76"/>
                  <a:gd name="T46" fmla="*/ 30 w 34"/>
                  <a:gd name="T47" fmla="*/ 0 h 76"/>
                  <a:gd name="T48" fmla="*/ 21 w 34"/>
                  <a:gd name="T49" fmla="*/ 3 h 76"/>
                  <a:gd name="T50" fmla="*/ 19 w 34"/>
                  <a:gd name="T51" fmla="*/ 4 h 76"/>
                  <a:gd name="T52" fmla="*/ 16 w 34"/>
                  <a:gd name="T53" fmla="*/ 11 h 76"/>
                  <a:gd name="T54" fmla="*/ 0 w 34"/>
                  <a:gd name="T55" fmla="*/ 11 h 76"/>
                  <a:gd name="T56" fmla="*/ 0 w 34"/>
                  <a:gd name="T57" fmla="*/ 76 h 76"/>
                  <a:gd name="T58" fmla="*/ 16 w 34"/>
                  <a:gd name="T59" fmla="*/ 76 h 76"/>
                  <a:gd name="T60" fmla="*/ 16 w 34"/>
                  <a:gd name="T61" fmla="*/ 69 h 76"/>
                  <a:gd name="T62" fmla="*/ 7 w 34"/>
                  <a:gd name="T63" fmla="*/ 69 h 76"/>
                  <a:gd name="T64" fmla="*/ 7 w 34"/>
                  <a:gd name="T65" fmla="*/ 25 h 76"/>
                  <a:gd name="T66" fmla="*/ 16 w 34"/>
                  <a:gd name="T67" fmla="*/ 25 h 76"/>
                  <a:gd name="T68" fmla="*/ 16 w 34"/>
                  <a:gd name="T69" fmla="*/ 1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4" h="76">
                    <a:moveTo>
                      <a:pt x="19" y="4"/>
                    </a:move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9"/>
                      <a:pt x="18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30"/>
                      <a:pt x="18" y="34"/>
                      <a:pt x="18" y="35"/>
                    </a:cubicBezTo>
                    <a:cubicBezTo>
                      <a:pt x="18" y="36"/>
                      <a:pt x="18" y="39"/>
                      <a:pt x="18" y="39"/>
                    </a:cubicBezTo>
                    <a:cubicBezTo>
                      <a:pt x="18" y="41"/>
                      <a:pt x="19" y="42"/>
                      <a:pt x="21" y="42"/>
                    </a:cubicBezTo>
                    <a:cubicBezTo>
                      <a:pt x="21" y="42"/>
                      <a:pt x="21" y="42"/>
                      <a:pt x="21" y="42"/>
                    </a:cubicBezTo>
                    <a:cubicBezTo>
                      <a:pt x="23" y="42"/>
                      <a:pt x="24" y="41"/>
                      <a:pt x="24" y="39"/>
                    </a:cubicBezTo>
                    <a:cubicBezTo>
                      <a:pt x="24" y="25"/>
                      <a:pt x="24" y="25"/>
                      <a:pt x="24" y="25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26" y="69"/>
                      <a:pt x="26" y="69"/>
                      <a:pt x="26" y="6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6" y="76"/>
                      <a:pt x="16" y="76"/>
                      <a:pt x="16" y="76"/>
                    </a:cubicBezTo>
                    <a:cubicBezTo>
                      <a:pt x="32" y="76"/>
                      <a:pt x="32" y="76"/>
                      <a:pt x="32" y="76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31" y="6"/>
                      <a:pt x="31" y="6"/>
                      <a:pt x="31" y="6"/>
                    </a:cubicBezTo>
                    <a:cubicBezTo>
                      <a:pt x="33" y="6"/>
                      <a:pt x="34" y="4"/>
                      <a:pt x="34" y="3"/>
                    </a:cubicBezTo>
                    <a:cubicBezTo>
                      <a:pt x="33" y="1"/>
                      <a:pt x="32" y="0"/>
                      <a:pt x="30" y="0"/>
                    </a:cubicBezTo>
                    <a:cubicBezTo>
                      <a:pt x="30" y="1"/>
                      <a:pt x="22" y="2"/>
                      <a:pt x="21" y="3"/>
                    </a:cubicBezTo>
                    <a:cubicBezTo>
                      <a:pt x="20" y="3"/>
                      <a:pt x="19" y="3"/>
                      <a:pt x="19" y="4"/>
                    </a:cubicBezTo>
                    <a:close/>
                    <a:moveTo>
                      <a:pt x="16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16" y="76"/>
                      <a:pt x="16" y="76"/>
                      <a:pt x="16" y="76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16" y="25"/>
                      <a:pt x="16" y="25"/>
                      <a:pt x="16" y="25"/>
                    </a:cubicBezTo>
                    <a:lnTo>
                      <a:pt x="16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5" name="Freeform 244"/>
              <p:cNvSpPr>
                <a:spLocks noEditPoints="1"/>
              </p:cNvSpPr>
              <p:nvPr/>
            </p:nvSpPr>
            <p:spPr bwMode="auto">
              <a:xfrm>
                <a:off x="-5715000" y="2214562"/>
                <a:ext cx="209550" cy="211138"/>
              </a:xfrm>
              <a:custGeom>
                <a:avLst/>
                <a:gdLst>
                  <a:gd name="T0" fmla="*/ 28 w 56"/>
                  <a:gd name="T1" fmla="*/ 56 h 56"/>
                  <a:gd name="T2" fmla="*/ 32 w 56"/>
                  <a:gd name="T3" fmla="*/ 56 h 56"/>
                  <a:gd name="T4" fmla="*/ 32 w 56"/>
                  <a:gd name="T5" fmla="*/ 51 h 56"/>
                  <a:gd name="T6" fmla="*/ 42 w 56"/>
                  <a:gd name="T7" fmla="*/ 48 h 56"/>
                  <a:gd name="T8" fmla="*/ 44 w 56"/>
                  <a:gd name="T9" fmla="*/ 51 h 56"/>
                  <a:gd name="T10" fmla="*/ 51 w 56"/>
                  <a:gd name="T11" fmla="*/ 44 h 56"/>
                  <a:gd name="T12" fmla="*/ 48 w 56"/>
                  <a:gd name="T13" fmla="*/ 42 h 56"/>
                  <a:gd name="T14" fmla="*/ 51 w 56"/>
                  <a:gd name="T15" fmla="*/ 32 h 56"/>
                  <a:gd name="T16" fmla="*/ 56 w 56"/>
                  <a:gd name="T17" fmla="*/ 32 h 56"/>
                  <a:gd name="T18" fmla="*/ 56 w 56"/>
                  <a:gd name="T19" fmla="*/ 24 h 56"/>
                  <a:gd name="T20" fmla="*/ 51 w 56"/>
                  <a:gd name="T21" fmla="*/ 24 h 56"/>
                  <a:gd name="T22" fmla="*/ 48 w 56"/>
                  <a:gd name="T23" fmla="*/ 14 h 56"/>
                  <a:gd name="T24" fmla="*/ 51 w 56"/>
                  <a:gd name="T25" fmla="*/ 11 h 56"/>
                  <a:gd name="T26" fmla="*/ 44 w 56"/>
                  <a:gd name="T27" fmla="*/ 5 h 56"/>
                  <a:gd name="T28" fmla="*/ 42 w 56"/>
                  <a:gd name="T29" fmla="*/ 8 h 56"/>
                  <a:gd name="T30" fmla="*/ 32 w 56"/>
                  <a:gd name="T31" fmla="*/ 4 h 56"/>
                  <a:gd name="T32" fmla="*/ 32 w 56"/>
                  <a:gd name="T33" fmla="*/ 0 h 56"/>
                  <a:gd name="T34" fmla="*/ 28 w 56"/>
                  <a:gd name="T35" fmla="*/ 0 h 56"/>
                  <a:gd name="T36" fmla="*/ 28 w 56"/>
                  <a:gd name="T37" fmla="*/ 10 h 56"/>
                  <a:gd name="T38" fmla="*/ 46 w 56"/>
                  <a:gd name="T39" fmla="*/ 28 h 56"/>
                  <a:gd name="T40" fmla="*/ 28 w 56"/>
                  <a:gd name="T41" fmla="*/ 46 h 56"/>
                  <a:gd name="T42" fmla="*/ 28 w 56"/>
                  <a:gd name="T43" fmla="*/ 56 h 56"/>
                  <a:gd name="T44" fmla="*/ 8 w 56"/>
                  <a:gd name="T45" fmla="*/ 42 h 56"/>
                  <a:gd name="T46" fmla="*/ 5 w 56"/>
                  <a:gd name="T47" fmla="*/ 44 h 56"/>
                  <a:gd name="T48" fmla="*/ 11 w 56"/>
                  <a:gd name="T49" fmla="*/ 51 h 56"/>
                  <a:gd name="T50" fmla="*/ 14 w 56"/>
                  <a:gd name="T51" fmla="*/ 48 h 56"/>
                  <a:gd name="T52" fmla="*/ 24 w 56"/>
                  <a:gd name="T53" fmla="*/ 51 h 56"/>
                  <a:gd name="T54" fmla="*/ 24 w 56"/>
                  <a:gd name="T55" fmla="*/ 56 h 56"/>
                  <a:gd name="T56" fmla="*/ 28 w 56"/>
                  <a:gd name="T57" fmla="*/ 56 h 56"/>
                  <a:gd name="T58" fmla="*/ 28 w 56"/>
                  <a:gd name="T59" fmla="*/ 46 h 56"/>
                  <a:gd name="T60" fmla="*/ 28 w 56"/>
                  <a:gd name="T61" fmla="*/ 46 h 56"/>
                  <a:gd name="T62" fmla="*/ 10 w 56"/>
                  <a:gd name="T63" fmla="*/ 28 h 56"/>
                  <a:gd name="T64" fmla="*/ 28 w 56"/>
                  <a:gd name="T65" fmla="*/ 10 h 56"/>
                  <a:gd name="T66" fmla="*/ 28 w 56"/>
                  <a:gd name="T67" fmla="*/ 10 h 56"/>
                  <a:gd name="T68" fmla="*/ 28 w 56"/>
                  <a:gd name="T69" fmla="*/ 10 h 56"/>
                  <a:gd name="T70" fmla="*/ 28 w 56"/>
                  <a:gd name="T71" fmla="*/ 0 h 56"/>
                  <a:gd name="T72" fmla="*/ 24 w 56"/>
                  <a:gd name="T73" fmla="*/ 0 h 56"/>
                  <a:gd name="T74" fmla="*/ 24 w 56"/>
                  <a:gd name="T75" fmla="*/ 4 h 56"/>
                  <a:gd name="T76" fmla="*/ 14 w 56"/>
                  <a:gd name="T77" fmla="*/ 8 h 56"/>
                  <a:gd name="T78" fmla="*/ 11 w 56"/>
                  <a:gd name="T79" fmla="*/ 5 h 56"/>
                  <a:gd name="T80" fmla="*/ 5 w 56"/>
                  <a:gd name="T81" fmla="*/ 11 h 56"/>
                  <a:gd name="T82" fmla="*/ 8 w 56"/>
                  <a:gd name="T83" fmla="*/ 14 h 56"/>
                  <a:gd name="T84" fmla="*/ 4 w 56"/>
                  <a:gd name="T85" fmla="*/ 24 h 56"/>
                  <a:gd name="T86" fmla="*/ 0 w 56"/>
                  <a:gd name="T87" fmla="*/ 24 h 56"/>
                  <a:gd name="T88" fmla="*/ 0 w 56"/>
                  <a:gd name="T89" fmla="*/ 32 h 56"/>
                  <a:gd name="T90" fmla="*/ 4 w 56"/>
                  <a:gd name="T91" fmla="*/ 32 h 56"/>
                  <a:gd name="T92" fmla="*/ 8 w 56"/>
                  <a:gd name="T93" fmla="*/ 4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6" h="56">
                    <a:moveTo>
                      <a:pt x="28" y="56"/>
                    </a:move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6" y="51"/>
                      <a:pt x="39" y="50"/>
                      <a:pt x="42" y="48"/>
                    </a:cubicBezTo>
                    <a:cubicBezTo>
                      <a:pt x="44" y="51"/>
                      <a:pt x="44" y="51"/>
                      <a:pt x="44" y="51"/>
                    </a:cubicBezTo>
                    <a:cubicBezTo>
                      <a:pt x="51" y="44"/>
                      <a:pt x="51" y="44"/>
                      <a:pt x="51" y="44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50" y="39"/>
                      <a:pt x="51" y="36"/>
                      <a:pt x="51" y="32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56" y="24"/>
                      <a:pt x="56" y="24"/>
                      <a:pt x="56" y="24"/>
                    </a:cubicBezTo>
                    <a:cubicBezTo>
                      <a:pt x="51" y="24"/>
                      <a:pt x="51" y="24"/>
                      <a:pt x="51" y="24"/>
                    </a:cubicBezTo>
                    <a:cubicBezTo>
                      <a:pt x="51" y="20"/>
                      <a:pt x="50" y="17"/>
                      <a:pt x="48" y="14"/>
                    </a:cubicBezTo>
                    <a:cubicBezTo>
                      <a:pt x="51" y="11"/>
                      <a:pt x="51" y="11"/>
                      <a:pt x="51" y="11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2" y="8"/>
                      <a:pt x="42" y="8"/>
                      <a:pt x="42" y="8"/>
                    </a:cubicBezTo>
                    <a:cubicBezTo>
                      <a:pt x="39" y="6"/>
                      <a:pt x="36" y="5"/>
                      <a:pt x="32" y="4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38" y="10"/>
                      <a:pt x="46" y="18"/>
                      <a:pt x="46" y="28"/>
                    </a:cubicBezTo>
                    <a:cubicBezTo>
                      <a:pt x="46" y="38"/>
                      <a:pt x="38" y="46"/>
                      <a:pt x="28" y="46"/>
                    </a:cubicBezTo>
                    <a:lnTo>
                      <a:pt x="28" y="56"/>
                    </a:lnTo>
                    <a:close/>
                    <a:moveTo>
                      <a:pt x="8" y="42"/>
                    </a:moveTo>
                    <a:cubicBezTo>
                      <a:pt x="5" y="44"/>
                      <a:pt x="5" y="44"/>
                      <a:pt x="5" y="44"/>
                    </a:cubicBezTo>
                    <a:cubicBezTo>
                      <a:pt x="11" y="51"/>
                      <a:pt x="11" y="51"/>
                      <a:pt x="11" y="51"/>
                    </a:cubicBezTo>
                    <a:cubicBezTo>
                      <a:pt x="14" y="48"/>
                      <a:pt x="14" y="48"/>
                      <a:pt x="14" y="48"/>
                    </a:cubicBezTo>
                    <a:cubicBezTo>
                      <a:pt x="17" y="50"/>
                      <a:pt x="20" y="51"/>
                      <a:pt x="24" y="51"/>
                    </a:cubicBezTo>
                    <a:cubicBezTo>
                      <a:pt x="24" y="56"/>
                      <a:pt x="24" y="56"/>
                      <a:pt x="24" y="56"/>
                    </a:cubicBezTo>
                    <a:cubicBezTo>
                      <a:pt x="28" y="56"/>
                      <a:pt x="28" y="56"/>
                      <a:pt x="28" y="56"/>
                    </a:cubicBezTo>
                    <a:cubicBezTo>
                      <a:pt x="28" y="46"/>
                      <a:pt x="28" y="46"/>
                      <a:pt x="28" y="46"/>
                    </a:cubicBezTo>
                    <a:cubicBezTo>
                      <a:pt x="28" y="46"/>
                      <a:pt x="28" y="46"/>
                      <a:pt x="28" y="46"/>
                    </a:cubicBezTo>
                    <a:cubicBezTo>
                      <a:pt x="18" y="46"/>
                      <a:pt x="10" y="38"/>
                      <a:pt x="10" y="28"/>
                    </a:cubicBezTo>
                    <a:cubicBezTo>
                      <a:pt x="10" y="18"/>
                      <a:pt x="18" y="10"/>
                      <a:pt x="28" y="10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4"/>
                      <a:pt x="24" y="4"/>
                      <a:pt x="24" y="4"/>
                    </a:cubicBezTo>
                    <a:cubicBezTo>
                      <a:pt x="20" y="5"/>
                      <a:pt x="17" y="6"/>
                      <a:pt x="14" y="8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6" y="17"/>
                      <a:pt x="5" y="20"/>
                      <a:pt x="4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4" y="32"/>
                      <a:pt x="4" y="32"/>
                      <a:pt x="4" y="32"/>
                    </a:cubicBezTo>
                    <a:cubicBezTo>
                      <a:pt x="5" y="36"/>
                      <a:pt x="6" y="39"/>
                      <a:pt x="8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6" name="Oval 245"/>
              <p:cNvSpPr>
                <a:spLocks noChangeArrowheads="1"/>
              </p:cNvSpPr>
              <p:nvPr/>
            </p:nvSpPr>
            <p:spPr bwMode="auto">
              <a:xfrm>
                <a:off x="-4352925" y="3479800"/>
                <a:ext cx="150813" cy="1508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7" name="Rectangle 246"/>
              <p:cNvSpPr>
                <a:spLocks noChangeArrowheads="1"/>
              </p:cNvSpPr>
              <p:nvPr/>
            </p:nvSpPr>
            <p:spPr bwMode="auto">
              <a:xfrm>
                <a:off x="-4284663" y="3443287"/>
                <a:ext cx="19050" cy="254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8" name="Rectangle 247"/>
              <p:cNvSpPr>
                <a:spLocks noChangeArrowheads="1"/>
              </p:cNvSpPr>
              <p:nvPr/>
            </p:nvSpPr>
            <p:spPr bwMode="auto">
              <a:xfrm>
                <a:off x="-4191000" y="3544887"/>
                <a:ext cx="26988" cy="17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9" name="Rectangle 248"/>
              <p:cNvSpPr>
                <a:spLocks noChangeArrowheads="1"/>
              </p:cNvSpPr>
              <p:nvPr/>
            </p:nvSpPr>
            <p:spPr bwMode="auto">
              <a:xfrm>
                <a:off x="-4284663" y="3641725"/>
                <a:ext cx="19050" cy="269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0" name="Rectangle 249"/>
              <p:cNvSpPr>
                <a:spLocks noChangeArrowheads="1"/>
              </p:cNvSpPr>
              <p:nvPr/>
            </p:nvSpPr>
            <p:spPr bwMode="auto">
              <a:xfrm>
                <a:off x="-4389438" y="3544887"/>
                <a:ext cx="25400" cy="17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1" name="Freeform 250"/>
              <p:cNvSpPr>
                <a:spLocks/>
              </p:cNvSpPr>
              <p:nvPr/>
            </p:nvSpPr>
            <p:spPr bwMode="auto">
              <a:xfrm>
                <a:off x="-4221163" y="3468687"/>
                <a:ext cx="30163" cy="30163"/>
              </a:xfrm>
              <a:custGeom>
                <a:avLst/>
                <a:gdLst>
                  <a:gd name="T0" fmla="*/ 19 w 19"/>
                  <a:gd name="T1" fmla="*/ 7 h 19"/>
                  <a:gd name="T2" fmla="*/ 7 w 19"/>
                  <a:gd name="T3" fmla="*/ 19 h 19"/>
                  <a:gd name="T4" fmla="*/ 0 w 19"/>
                  <a:gd name="T5" fmla="*/ 12 h 19"/>
                  <a:gd name="T6" fmla="*/ 12 w 19"/>
                  <a:gd name="T7" fmla="*/ 0 h 19"/>
                  <a:gd name="T8" fmla="*/ 19 w 19"/>
                  <a:gd name="T9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9" y="7"/>
                    </a:moveTo>
                    <a:lnTo>
                      <a:pt x="7" y="19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19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2" name="Freeform 251"/>
              <p:cNvSpPr>
                <a:spLocks/>
              </p:cNvSpPr>
              <p:nvPr/>
            </p:nvSpPr>
            <p:spPr bwMode="auto">
              <a:xfrm>
                <a:off x="-4221163" y="3608387"/>
                <a:ext cx="30163" cy="33338"/>
              </a:xfrm>
              <a:custGeom>
                <a:avLst/>
                <a:gdLst>
                  <a:gd name="T0" fmla="*/ 7 w 19"/>
                  <a:gd name="T1" fmla="*/ 0 h 21"/>
                  <a:gd name="T2" fmla="*/ 19 w 19"/>
                  <a:gd name="T3" fmla="*/ 12 h 21"/>
                  <a:gd name="T4" fmla="*/ 12 w 19"/>
                  <a:gd name="T5" fmla="*/ 21 h 21"/>
                  <a:gd name="T6" fmla="*/ 0 w 19"/>
                  <a:gd name="T7" fmla="*/ 9 h 21"/>
                  <a:gd name="T8" fmla="*/ 7 w 19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1">
                    <a:moveTo>
                      <a:pt x="7" y="0"/>
                    </a:moveTo>
                    <a:lnTo>
                      <a:pt x="19" y="12"/>
                    </a:lnTo>
                    <a:lnTo>
                      <a:pt x="12" y="21"/>
                    </a:lnTo>
                    <a:lnTo>
                      <a:pt x="0" y="9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3" name="Freeform 252"/>
              <p:cNvSpPr>
                <a:spLocks/>
              </p:cNvSpPr>
              <p:nvPr/>
            </p:nvSpPr>
            <p:spPr bwMode="auto">
              <a:xfrm>
                <a:off x="-4364038" y="3608387"/>
                <a:ext cx="34925" cy="33338"/>
              </a:xfrm>
              <a:custGeom>
                <a:avLst/>
                <a:gdLst>
                  <a:gd name="T0" fmla="*/ 12 w 22"/>
                  <a:gd name="T1" fmla="*/ 0 h 21"/>
                  <a:gd name="T2" fmla="*/ 22 w 22"/>
                  <a:gd name="T3" fmla="*/ 9 h 21"/>
                  <a:gd name="T4" fmla="*/ 10 w 22"/>
                  <a:gd name="T5" fmla="*/ 21 h 21"/>
                  <a:gd name="T6" fmla="*/ 0 w 22"/>
                  <a:gd name="T7" fmla="*/ 12 h 21"/>
                  <a:gd name="T8" fmla="*/ 12 w 22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21">
                    <a:moveTo>
                      <a:pt x="12" y="0"/>
                    </a:moveTo>
                    <a:lnTo>
                      <a:pt x="22" y="9"/>
                    </a:lnTo>
                    <a:lnTo>
                      <a:pt x="10" y="21"/>
                    </a:lnTo>
                    <a:lnTo>
                      <a:pt x="0" y="12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4" name="Freeform 253"/>
              <p:cNvSpPr>
                <a:spLocks/>
              </p:cNvSpPr>
              <p:nvPr/>
            </p:nvSpPr>
            <p:spPr bwMode="auto">
              <a:xfrm>
                <a:off x="-4364038" y="3468687"/>
                <a:ext cx="34925" cy="30163"/>
              </a:xfrm>
              <a:custGeom>
                <a:avLst/>
                <a:gdLst>
                  <a:gd name="T0" fmla="*/ 22 w 22"/>
                  <a:gd name="T1" fmla="*/ 12 h 19"/>
                  <a:gd name="T2" fmla="*/ 12 w 22"/>
                  <a:gd name="T3" fmla="*/ 19 h 19"/>
                  <a:gd name="T4" fmla="*/ 0 w 22"/>
                  <a:gd name="T5" fmla="*/ 7 h 19"/>
                  <a:gd name="T6" fmla="*/ 10 w 22"/>
                  <a:gd name="T7" fmla="*/ 0 h 19"/>
                  <a:gd name="T8" fmla="*/ 22 w 22"/>
                  <a:gd name="T9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9">
                    <a:moveTo>
                      <a:pt x="22" y="12"/>
                    </a:moveTo>
                    <a:lnTo>
                      <a:pt x="12" y="19"/>
                    </a:lnTo>
                    <a:lnTo>
                      <a:pt x="0" y="7"/>
                    </a:lnTo>
                    <a:lnTo>
                      <a:pt x="10" y="0"/>
                    </a:lnTo>
                    <a:lnTo>
                      <a:pt x="22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5" name="Freeform 254"/>
              <p:cNvSpPr>
                <a:spLocks/>
              </p:cNvSpPr>
              <p:nvPr/>
            </p:nvSpPr>
            <p:spPr bwMode="auto">
              <a:xfrm>
                <a:off x="-4251325" y="3446462"/>
                <a:ext cx="26988" cy="30163"/>
              </a:xfrm>
              <a:custGeom>
                <a:avLst/>
                <a:gdLst>
                  <a:gd name="T0" fmla="*/ 17 w 17"/>
                  <a:gd name="T1" fmla="*/ 5 h 19"/>
                  <a:gd name="T2" fmla="*/ 10 w 17"/>
                  <a:gd name="T3" fmla="*/ 19 h 19"/>
                  <a:gd name="T4" fmla="*/ 0 w 17"/>
                  <a:gd name="T5" fmla="*/ 17 h 19"/>
                  <a:gd name="T6" fmla="*/ 5 w 17"/>
                  <a:gd name="T7" fmla="*/ 0 h 19"/>
                  <a:gd name="T8" fmla="*/ 17 w 17"/>
                  <a:gd name="T9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17" y="5"/>
                    </a:moveTo>
                    <a:lnTo>
                      <a:pt x="10" y="19"/>
                    </a:lnTo>
                    <a:lnTo>
                      <a:pt x="0" y="17"/>
                    </a:lnTo>
                    <a:lnTo>
                      <a:pt x="5" y="0"/>
                    </a:lnTo>
                    <a:lnTo>
                      <a:pt x="17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6" name="Freeform 255"/>
              <p:cNvSpPr>
                <a:spLocks/>
              </p:cNvSpPr>
              <p:nvPr/>
            </p:nvSpPr>
            <p:spPr bwMode="auto">
              <a:xfrm>
                <a:off x="-4198938" y="3578225"/>
                <a:ext cx="30163" cy="30163"/>
              </a:xfrm>
              <a:custGeom>
                <a:avLst/>
                <a:gdLst>
                  <a:gd name="T0" fmla="*/ 5 w 19"/>
                  <a:gd name="T1" fmla="*/ 0 h 19"/>
                  <a:gd name="T2" fmla="*/ 19 w 19"/>
                  <a:gd name="T3" fmla="*/ 7 h 19"/>
                  <a:gd name="T4" fmla="*/ 15 w 19"/>
                  <a:gd name="T5" fmla="*/ 19 h 19"/>
                  <a:gd name="T6" fmla="*/ 0 w 19"/>
                  <a:gd name="T7" fmla="*/ 12 h 19"/>
                  <a:gd name="T8" fmla="*/ 5 w 19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5" y="0"/>
                    </a:moveTo>
                    <a:lnTo>
                      <a:pt x="19" y="7"/>
                    </a:lnTo>
                    <a:lnTo>
                      <a:pt x="15" y="19"/>
                    </a:lnTo>
                    <a:lnTo>
                      <a:pt x="0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7" name="Freeform 256"/>
              <p:cNvSpPr>
                <a:spLocks/>
              </p:cNvSpPr>
              <p:nvPr/>
            </p:nvSpPr>
            <p:spPr bwMode="auto">
              <a:xfrm>
                <a:off x="-4329113" y="3630612"/>
                <a:ext cx="30163" cy="33338"/>
              </a:xfrm>
              <a:custGeom>
                <a:avLst/>
                <a:gdLst>
                  <a:gd name="T0" fmla="*/ 19 w 19"/>
                  <a:gd name="T1" fmla="*/ 5 h 21"/>
                  <a:gd name="T2" fmla="*/ 12 w 19"/>
                  <a:gd name="T3" fmla="*/ 21 h 21"/>
                  <a:gd name="T4" fmla="*/ 0 w 19"/>
                  <a:gd name="T5" fmla="*/ 17 h 21"/>
                  <a:gd name="T6" fmla="*/ 7 w 19"/>
                  <a:gd name="T7" fmla="*/ 0 h 21"/>
                  <a:gd name="T8" fmla="*/ 19 w 19"/>
                  <a:gd name="T9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1">
                    <a:moveTo>
                      <a:pt x="19" y="5"/>
                    </a:moveTo>
                    <a:lnTo>
                      <a:pt x="12" y="21"/>
                    </a:lnTo>
                    <a:lnTo>
                      <a:pt x="0" y="17"/>
                    </a:lnTo>
                    <a:lnTo>
                      <a:pt x="7" y="0"/>
                    </a:lnTo>
                    <a:lnTo>
                      <a:pt x="19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8" name="Freeform 257"/>
              <p:cNvSpPr>
                <a:spLocks/>
              </p:cNvSpPr>
              <p:nvPr/>
            </p:nvSpPr>
            <p:spPr bwMode="auto">
              <a:xfrm>
                <a:off x="-4386263" y="3503612"/>
                <a:ext cx="33338" cy="25400"/>
              </a:xfrm>
              <a:custGeom>
                <a:avLst/>
                <a:gdLst>
                  <a:gd name="T0" fmla="*/ 17 w 21"/>
                  <a:gd name="T1" fmla="*/ 16 h 16"/>
                  <a:gd name="T2" fmla="*/ 0 w 21"/>
                  <a:gd name="T3" fmla="*/ 11 h 16"/>
                  <a:gd name="T4" fmla="*/ 5 w 21"/>
                  <a:gd name="T5" fmla="*/ 0 h 16"/>
                  <a:gd name="T6" fmla="*/ 21 w 21"/>
                  <a:gd name="T7" fmla="*/ 7 h 16"/>
                  <a:gd name="T8" fmla="*/ 17 w 21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6">
                    <a:moveTo>
                      <a:pt x="17" y="16"/>
                    </a:moveTo>
                    <a:lnTo>
                      <a:pt x="0" y="11"/>
                    </a:lnTo>
                    <a:lnTo>
                      <a:pt x="5" y="0"/>
                    </a:lnTo>
                    <a:lnTo>
                      <a:pt x="21" y="7"/>
                    </a:lnTo>
                    <a:lnTo>
                      <a:pt x="17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9" name="Freeform 258"/>
              <p:cNvSpPr>
                <a:spLocks/>
              </p:cNvSpPr>
              <p:nvPr/>
            </p:nvSpPr>
            <p:spPr bwMode="auto">
              <a:xfrm>
                <a:off x="-4198938" y="3503612"/>
                <a:ext cx="30163" cy="25400"/>
              </a:xfrm>
              <a:custGeom>
                <a:avLst/>
                <a:gdLst>
                  <a:gd name="T0" fmla="*/ 0 w 19"/>
                  <a:gd name="T1" fmla="*/ 7 h 16"/>
                  <a:gd name="T2" fmla="*/ 15 w 19"/>
                  <a:gd name="T3" fmla="*/ 0 h 16"/>
                  <a:gd name="T4" fmla="*/ 19 w 19"/>
                  <a:gd name="T5" fmla="*/ 11 h 16"/>
                  <a:gd name="T6" fmla="*/ 5 w 19"/>
                  <a:gd name="T7" fmla="*/ 16 h 16"/>
                  <a:gd name="T8" fmla="*/ 0 w 19"/>
                  <a:gd name="T9" fmla="*/ 7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6">
                    <a:moveTo>
                      <a:pt x="0" y="7"/>
                    </a:moveTo>
                    <a:lnTo>
                      <a:pt x="15" y="0"/>
                    </a:lnTo>
                    <a:lnTo>
                      <a:pt x="19" y="11"/>
                    </a:lnTo>
                    <a:lnTo>
                      <a:pt x="5" y="16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0" name="Freeform 259"/>
              <p:cNvSpPr>
                <a:spLocks/>
              </p:cNvSpPr>
              <p:nvPr/>
            </p:nvSpPr>
            <p:spPr bwMode="auto">
              <a:xfrm>
                <a:off x="-4251325" y="3630612"/>
                <a:ext cx="26988" cy="33338"/>
              </a:xfrm>
              <a:custGeom>
                <a:avLst/>
                <a:gdLst>
                  <a:gd name="T0" fmla="*/ 17 w 17"/>
                  <a:gd name="T1" fmla="*/ 17 h 21"/>
                  <a:gd name="T2" fmla="*/ 7 w 17"/>
                  <a:gd name="T3" fmla="*/ 21 h 21"/>
                  <a:gd name="T4" fmla="*/ 0 w 17"/>
                  <a:gd name="T5" fmla="*/ 5 h 21"/>
                  <a:gd name="T6" fmla="*/ 12 w 17"/>
                  <a:gd name="T7" fmla="*/ 0 h 21"/>
                  <a:gd name="T8" fmla="*/ 17 w 17"/>
                  <a:gd name="T9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1">
                    <a:moveTo>
                      <a:pt x="17" y="17"/>
                    </a:moveTo>
                    <a:lnTo>
                      <a:pt x="7" y="21"/>
                    </a:lnTo>
                    <a:lnTo>
                      <a:pt x="0" y="5"/>
                    </a:lnTo>
                    <a:lnTo>
                      <a:pt x="12" y="0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1" name="Freeform 260"/>
              <p:cNvSpPr>
                <a:spLocks/>
              </p:cNvSpPr>
              <p:nvPr/>
            </p:nvSpPr>
            <p:spPr bwMode="auto">
              <a:xfrm>
                <a:off x="-4386263" y="3578225"/>
                <a:ext cx="33338" cy="30163"/>
              </a:xfrm>
              <a:custGeom>
                <a:avLst/>
                <a:gdLst>
                  <a:gd name="T0" fmla="*/ 21 w 21"/>
                  <a:gd name="T1" fmla="*/ 12 h 19"/>
                  <a:gd name="T2" fmla="*/ 5 w 21"/>
                  <a:gd name="T3" fmla="*/ 19 h 19"/>
                  <a:gd name="T4" fmla="*/ 0 w 21"/>
                  <a:gd name="T5" fmla="*/ 7 h 19"/>
                  <a:gd name="T6" fmla="*/ 17 w 21"/>
                  <a:gd name="T7" fmla="*/ 0 h 19"/>
                  <a:gd name="T8" fmla="*/ 21 w 21"/>
                  <a:gd name="T9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9">
                    <a:moveTo>
                      <a:pt x="21" y="12"/>
                    </a:moveTo>
                    <a:lnTo>
                      <a:pt x="5" y="19"/>
                    </a:lnTo>
                    <a:lnTo>
                      <a:pt x="0" y="7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2" name="Freeform 261"/>
              <p:cNvSpPr>
                <a:spLocks/>
              </p:cNvSpPr>
              <p:nvPr/>
            </p:nvSpPr>
            <p:spPr bwMode="auto">
              <a:xfrm>
                <a:off x="-4329113" y="3446462"/>
                <a:ext cx="30163" cy="33338"/>
              </a:xfrm>
              <a:custGeom>
                <a:avLst/>
                <a:gdLst>
                  <a:gd name="T0" fmla="*/ 19 w 19"/>
                  <a:gd name="T1" fmla="*/ 17 h 21"/>
                  <a:gd name="T2" fmla="*/ 7 w 19"/>
                  <a:gd name="T3" fmla="*/ 21 h 21"/>
                  <a:gd name="T4" fmla="*/ 0 w 19"/>
                  <a:gd name="T5" fmla="*/ 5 h 21"/>
                  <a:gd name="T6" fmla="*/ 12 w 19"/>
                  <a:gd name="T7" fmla="*/ 0 h 21"/>
                  <a:gd name="T8" fmla="*/ 19 w 19"/>
                  <a:gd name="T9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1">
                    <a:moveTo>
                      <a:pt x="19" y="17"/>
                    </a:moveTo>
                    <a:lnTo>
                      <a:pt x="7" y="21"/>
                    </a:lnTo>
                    <a:lnTo>
                      <a:pt x="0" y="5"/>
                    </a:lnTo>
                    <a:lnTo>
                      <a:pt x="12" y="0"/>
                    </a:lnTo>
                    <a:lnTo>
                      <a:pt x="19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3" name="Freeform 262"/>
              <p:cNvSpPr>
                <a:spLocks noEditPoints="1"/>
              </p:cNvSpPr>
              <p:nvPr/>
            </p:nvSpPr>
            <p:spPr bwMode="auto">
              <a:xfrm>
                <a:off x="-4784725" y="457200"/>
                <a:ext cx="188913" cy="192088"/>
              </a:xfrm>
              <a:custGeom>
                <a:avLst/>
                <a:gdLst>
                  <a:gd name="T0" fmla="*/ 25 w 50"/>
                  <a:gd name="T1" fmla="*/ 51 h 51"/>
                  <a:gd name="T2" fmla="*/ 50 w 50"/>
                  <a:gd name="T3" fmla="*/ 25 h 51"/>
                  <a:gd name="T4" fmla="*/ 25 w 50"/>
                  <a:gd name="T5" fmla="*/ 0 h 51"/>
                  <a:gd name="T6" fmla="*/ 25 w 50"/>
                  <a:gd name="T7" fmla="*/ 0 h 51"/>
                  <a:gd name="T8" fmla="*/ 25 w 50"/>
                  <a:gd name="T9" fmla="*/ 18 h 51"/>
                  <a:gd name="T10" fmla="*/ 38 w 50"/>
                  <a:gd name="T11" fmla="*/ 13 h 51"/>
                  <a:gd name="T12" fmla="*/ 30 w 50"/>
                  <a:gd name="T13" fmla="*/ 30 h 51"/>
                  <a:gd name="T14" fmla="*/ 25 w 50"/>
                  <a:gd name="T15" fmla="*/ 33 h 51"/>
                  <a:gd name="T16" fmla="*/ 25 w 50"/>
                  <a:gd name="T17" fmla="*/ 51 h 51"/>
                  <a:gd name="T18" fmla="*/ 25 w 50"/>
                  <a:gd name="T19" fmla="*/ 0 h 51"/>
                  <a:gd name="T20" fmla="*/ 0 w 50"/>
                  <a:gd name="T21" fmla="*/ 25 h 51"/>
                  <a:gd name="T22" fmla="*/ 25 w 50"/>
                  <a:gd name="T23" fmla="*/ 51 h 51"/>
                  <a:gd name="T24" fmla="*/ 25 w 50"/>
                  <a:gd name="T25" fmla="*/ 33 h 51"/>
                  <a:gd name="T26" fmla="*/ 12 w 50"/>
                  <a:gd name="T27" fmla="*/ 38 h 51"/>
                  <a:gd name="T28" fmla="*/ 20 w 50"/>
                  <a:gd name="T29" fmla="*/ 20 h 51"/>
                  <a:gd name="T30" fmla="*/ 20 w 50"/>
                  <a:gd name="T31" fmla="*/ 20 h 51"/>
                  <a:gd name="T32" fmla="*/ 25 w 50"/>
                  <a:gd name="T33" fmla="*/ 18 h 51"/>
                  <a:gd name="T34" fmla="*/ 25 w 50"/>
                  <a:gd name="T35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0" h="51">
                    <a:moveTo>
                      <a:pt x="25" y="51"/>
                    </a:moveTo>
                    <a:cubicBezTo>
                      <a:pt x="39" y="51"/>
                      <a:pt x="50" y="39"/>
                      <a:pt x="50" y="25"/>
                    </a:cubicBezTo>
                    <a:cubicBezTo>
                      <a:pt x="50" y="12"/>
                      <a:pt x="39" y="0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5" y="51"/>
                      <a:pt x="25" y="51"/>
                      <a:pt x="25" y="51"/>
                    </a:cubicBezTo>
                    <a:close/>
                    <a:moveTo>
                      <a:pt x="25" y="0"/>
                    </a:moveTo>
                    <a:cubicBezTo>
                      <a:pt x="11" y="0"/>
                      <a:pt x="0" y="12"/>
                      <a:pt x="0" y="25"/>
                    </a:cubicBezTo>
                    <a:cubicBezTo>
                      <a:pt x="0" y="39"/>
                      <a:pt x="11" y="51"/>
                      <a:pt x="25" y="51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12" y="38"/>
                      <a:pt x="12" y="38"/>
                      <a:pt x="12" y="38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5" y="18"/>
                      <a:pt x="25" y="18"/>
                      <a:pt x="25" y="18"/>
                    </a:cubicBezTo>
                    <a:lnTo>
                      <a:pt x="2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4" name="Oval 263"/>
              <p:cNvSpPr>
                <a:spLocks noChangeArrowheads="1"/>
              </p:cNvSpPr>
              <p:nvPr/>
            </p:nvSpPr>
            <p:spPr bwMode="auto">
              <a:xfrm>
                <a:off x="-4702175" y="539750"/>
                <a:ext cx="23813" cy="238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5" name="Freeform 264"/>
              <p:cNvSpPr>
                <a:spLocks noEditPoints="1"/>
              </p:cNvSpPr>
              <p:nvPr/>
            </p:nvSpPr>
            <p:spPr bwMode="auto">
              <a:xfrm>
                <a:off x="-2266950" y="1716087"/>
                <a:ext cx="225425" cy="225425"/>
              </a:xfrm>
              <a:custGeom>
                <a:avLst/>
                <a:gdLst>
                  <a:gd name="T0" fmla="*/ 30 w 60"/>
                  <a:gd name="T1" fmla="*/ 60 h 60"/>
                  <a:gd name="T2" fmla="*/ 35 w 60"/>
                  <a:gd name="T3" fmla="*/ 60 h 60"/>
                  <a:gd name="T4" fmla="*/ 35 w 60"/>
                  <a:gd name="T5" fmla="*/ 55 h 60"/>
                  <a:gd name="T6" fmla="*/ 45 w 60"/>
                  <a:gd name="T7" fmla="*/ 51 h 60"/>
                  <a:gd name="T8" fmla="*/ 48 w 60"/>
                  <a:gd name="T9" fmla="*/ 54 h 60"/>
                  <a:gd name="T10" fmla="*/ 55 w 60"/>
                  <a:gd name="T11" fmla="*/ 48 h 60"/>
                  <a:gd name="T12" fmla="*/ 52 w 60"/>
                  <a:gd name="T13" fmla="*/ 45 h 60"/>
                  <a:gd name="T14" fmla="*/ 56 w 60"/>
                  <a:gd name="T15" fmla="*/ 35 h 60"/>
                  <a:gd name="T16" fmla="*/ 60 w 60"/>
                  <a:gd name="T17" fmla="*/ 35 h 60"/>
                  <a:gd name="T18" fmla="*/ 60 w 60"/>
                  <a:gd name="T19" fmla="*/ 25 h 60"/>
                  <a:gd name="T20" fmla="*/ 56 w 60"/>
                  <a:gd name="T21" fmla="*/ 25 h 60"/>
                  <a:gd name="T22" fmla="*/ 52 w 60"/>
                  <a:gd name="T23" fmla="*/ 15 h 60"/>
                  <a:gd name="T24" fmla="*/ 55 w 60"/>
                  <a:gd name="T25" fmla="*/ 12 h 60"/>
                  <a:gd name="T26" fmla="*/ 48 w 60"/>
                  <a:gd name="T27" fmla="*/ 5 h 60"/>
                  <a:gd name="T28" fmla="*/ 45 w 60"/>
                  <a:gd name="T29" fmla="*/ 8 h 60"/>
                  <a:gd name="T30" fmla="*/ 35 w 60"/>
                  <a:gd name="T31" fmla="*/ 4 h 60"/>
                  <a:gd name="T32" fmla="*/ 35 w 60"/>
                  <a:gd name="T33" fmla="*/ 0 h 60"/>
                  <a:gd name="T34" fmla="*/ 30 w 60"/>
                  <a:gd name="T35" fmla="*/ 0 h 60"/>
                  <a:gd name="T36" fmla="*/ 30 w 60"/>
                  <a:gd name="T37" fmla="*/ 11 h 60"/>
                  <a:gd name="T38" fmla="*/ 30 w 60"/>
                  <a:gd name="T39" fmla="*/ 11 h 60"/>
                  <a:gd name="T40" fmla="*/ 49 w 60"/>
                  <a:gd name="T41" fmla="*/ 30 h 60"/>
                  <a:gd name="T42" fmla="*/ 30 w 60"/>
                  <a:gd name="T43" fmla="*/ 49 h 60"/>
                  <a:gd name="T44" fmla="*/ 30 w 60"/>
                  <a:gd name="T45" fmla="*/ 60 h 60"/>
                  <a:gd name="T46" fmla="*/ 9 w 60"/>
                  <a:gd name="T47" fmla="*/ 45 h 60"/>
                  <a:gd name="T48" fmla="*/ 6 w 60"/>
                  <a:gd name="T49" fmla="*/ 48 h 60"/>
                  <a:gd name="T50" fmla="*/ 12 w 60"/>
                  <a:gd name="T51" fmla="*/ 54 h 60"/>
                  <a:gd name="T52" fmla="*/ 15 w 60"/>
                  <a:gd name="T53" fmla="*/ 51 h 60"/>
                  <a:gd name="T54" fmla="*/ 25 w 60"/>
                  <a:gd name="T55" fmla="*/ 55 h 60"/>
                  <a:gd name="T56" fmla="*/ 25 w 60"/>
                  <a:gd name="T57" fmla="*/ 60 h 60"/>
                  <a:gd name="T58" fmla="*/ 30 w 60"/>
                  <a:gd name="T59" fmla="*/ 60 h 60"/>
                  <a:gd name="T60" fmla="*/ 30 w 60"/>
                  <a:gd name="T61" fmla="*/ 49 h 60"/>
                  <a:gd name="T62" fmla="*/ 11 w 60"/>
                  <a:gd name="T63" fmla="*/ 30 h 60"/>
                  <a:gd name="T64" fmla="*/ 30 w 60"/>
                  <a:gd name="T65" fmla="*/ 11 h 60"/>
                  <a:gd name="T66" fmla="*/ 30 w 60"/>
                  <a:gd name="T67" fmla="*/ 0 h 60"/>
                  <a:gd name="T68" fmla="*/ 25 w 60"/>
                  <a:gd name="T69" fmla="*/ 0 h 60"/>
                  <a:gd name="T70" fmla="*/ 25 w 60"/>
                  <a:gd name="T71" fmla="*/ 4 h 60"/>
                  <a:gd name="T72" fmla="*/ 15 w 60"/>
                  <a:gd name="T73" fmla="*/ 8 h 60"/>
                  <a:gd name="T74" fmla="*/ 12 w 60"/>
                  <a:gd name="T75" fmla="*/ 5 h 60"/>
                  <a:gd name="T76" fmla="*/ 6 w 60"/>
                  <a:gd name="T77" fmla="*/ 12 h 60"/>
                  <a:gd name="T78" fmla="*/ 9 w 60"/>
                  <a:gd name="T79" fmla="*/ 15 h 60"/>
                  <a:gd name="T80" fmla="*/ 5 w 60"/>
                  <a:gd name="T81" fmla="*/ 25 h 60"/>
                  <a:gd name="T82" fmla="*/ 0 w 60"/>
                  <a:gd name="T83" fmla="*/ 25 h 60"/>
                  <a:gd name="T84" fmla="*/ 0 w 60"/>
                  <a:gd name="T85" fmla="*/ 35 h 60"/>
                  <a:gd name="T86" fmla="*/ 5 w 60"/>
                  <a:gd name="T87" fmla="*/ 35 h 60"/>
                  <a:gd name="T88" fmla="*/ 9 w 60"/>
                  <a:gd name="T89" fmla="*/ 45 h 60"/>
                  <a:gd name="T90" fmla="*/ 30 w 60"/>
                  <a:gd name="T91" fmla="*/ 11 h 60"/>
                  <a:gd name="T92" fmla="*/ 30 w 60"/>
                  <a:gd name="T93" fmla="*/ 1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0" h="60">
                    <a:moveTo>
                      <a:pt x="30" y="60"/>
                    </a:moveTo>
                    <a:cubicBezTo>
                      <a:pt x="35" y="60"/>
                      <a:pt x="35" y="60"/>
                      <a:pt x="35" y="60"/>
                    </a:cubicBezTo>
                    <a:cubicBezTo>
                      <a:pt x="35" y="55"/>
                      <a:pt x="35" y="55"/>
                      <a:pt x="35" y="55"/>
                    </a:cubicBezTo>
                    <a:cubicBezTo>
                      <a:pt x="39" y="55"/>
                      <a:pt x="42" y="53"/>
                      <a:pt x="45" y="51"/>
                    </a:cubicBezTo>
                    <a:cubicBezTo>
                      <a:pt x="48" y="54"/>
                      <a:pt x="48" y="54"/>
                      <a:pt x="48" y="54"/>
                    </a:cubicBezTo>
                    <a:cubicBezTo>
                      <a:pt x="55" y="48"/>
                      <a:pt x="55" y="48"/>
                      <a:pt x="55" y="48"/>
                    </a:cubicBezTo>
                    <a:cubicBezTo>
                      <a:pt x="52" y="45"/>
                      <a:pt x="52" y="45"/>
                      <a:pt x="52" y="45"/>
                    </a:cubicBezTo>
                    <a:cubicBezTo>
                      <a:pt x="54" y="42"/>
                      <a:pt x="55" y="38"/>
                      <a:pt x="56" y="35"/>
                    </a:cubicBezTo>
                    <a:cubicBezTo>
                      <a:pt x="60" y="35"/>
                      <a:pt x="60" y="35"/>
                      <a:pt x="60" y="3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55" y="21"/>
                      <a:pt x="54" y="18"/>
                      <a:pt x="52" y="15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48" y="5"/>
                      <a:pt x="48" y="5"/>
                      <a:pt x="48" y="5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2" y="6"/>
                      <a:pt x="39" y="5"/>
                      <a:pt x="35" y="4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41" y="11"/>
                      <a:pt x="49" y="19"/>
                      <a:pt x="49" y="30"/>
                    </a:cubicBezTo>
                    <a:cubicBezTo>
                      <a:pt x="49" y="40"/>
                      <a:pt x="41" y="49"/>
                      <a:pt x="30" y="49"/>
                    </a:cubicBezTo>
                    <a:lnTo>
                      <a:pt x="30" y="60"/>
                    </a:lnTo>
                    <a:close/>
                    <a:moveTo>
                      <a:pt x="9" y="45"/>
                    </a:moveTo>
                    <a:cubicBezTo>
                      <a:pt x="6" y="48"/>
                      <a:pt x="6" y="48"/>
                      <a:pt x="6" y="48"/>
                    </a:cubicBezTo>
                    <a:cubicBezTo>
                      <a:pt x="12" y="54"/>
                      <a:pt x="12" y="54"/>
                      <a:pt x="12" y="54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18" y="53"/>
                      <a:pt x="22" y="55"/>
                      <a:pt x="25" y="55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20" y="49"/>
                      <a:pt x="11" y="40"/>
                      <a:pt x="11" y="30"/>
                    </a:cubicBezTo>
                    <a:cubicBezTo>
                      <a:pt x="11" y="19"/>
                      <a:pt x="20" y="11"/>
                      <a:pt x="30" y="11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2" y="5"/>
                      <a:pt x="18" y="6"/>
                      <a:pt x="15" y="8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9" y="15"/>
                      <a:pt x="9" y="15"/>
                      <a:pt x="9" y="15"/>
                    </a:cubicBezTo>
                    <a:cubicBezTo>
                      <a:pt x="7" y="18"/>
                      <a:pt x="5" y="21"/>
                      <a:pt x="5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5" y="38"/>
                      <a:pt x="7" y="42"/>
                      <a:pt x="9" y="45"/>
                    </a:cubicBezTo>
                    <a:close/>
                    <a:moveTo>
                      <a:pt x="30" y="11"/>
                    </a:moveTo>
                    <a:cubicBezTo>
                      <a:pt x="30" y="11"/>
                      <a:pt x="30" y="11"/>
                      <a:pt x="30" y="1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6" name="Rectangle 265"/>
              <p:cNvSpPr>
                <a:spLocks noChangeArrowheads="1"/>
              </p:cNvSpPr>
              <p:nvPr/>
            </p:nvSpPr>
            <p:spPr bwMode="auto">
              <a:xfrm>
                <a:off x="-3493163" y="4054504"/>
                <a:ext cx="263525" cy="30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7" name="Freeform 266"/>
              <p:cNvSpPr>
                <a:spLocks noEditPoints="1"/>
              </p:cNvSpPr>
              <p:nvPr/>
            </p:nvSpPr>
            <p:spPr bwMode="auto">
              <a:xfrm>
                <a:off x="-3490206" y="4086253"/>
                <a:ext cx="263525" cy="104775"/>
              </a:xfrm>
              <a:custGeom>
                <a:avLst/>
                <a:gdLst>
                  <a:gd name="T0" fmla="*/ 140 w 166"/>
                  <a:gd name="T1" fmla="*/ 66 h 66"/>
                  <a:gd name="T2" fmla="*/ 166 w 166"/>
                  <a:gd name="T3" fmla="*/ 66 h 66"/>
                  <a:gd name="T4" fmla="*/ 166 w 166"/>
                  <a:gd name="T5" fmla="*/ 0 h 66"/>
                  <a:gd name="T6" fmla="*/ 140 w 166"/>
                  <a:gd name="T7" fmla="*/ 0 h 66"/>
                  <a:gd name="T8" fmla="*/ 140 w 166"/>
                  <a:gd name="T9" fmla="*/ 33 h 66"/>
                  <a:gd name="T10" fmla="*/ 140 w 166"/>
                  <a:gd name="T11" fmla="*/ 33 h 66"/>
                  <a:gd name="T12" fmla="*/ 152 w 166"/>
                  <a:gd name="T13" fmla="*/ 45 h 66"/>
                  <a:gd name="T14" fmla="*/ 140 w 166"/>
                  <a:gd name="T15" fmla="*/ 57 h 66"/>
                  <a:gd name="T16" fmla="*/ 140 w 166"/>
                  <a:gd name="T17" fmla="*/ 66 h 66"/>
                  <a:gd name="T18" fmla="*/ 0 w 166"/>
                  <a:gd name="T19" fmla="*/ 66 h 66"/>
                  <a:gd name="T20" fmla="*/ 140 w 166"/>
                  <a:gd name="T21" fmla="*/ 66 h 66"/>
                  <a:gd name="T22" fmla="*/ 140 w 166"/>
                  <a:gd name="T23" fmla="*/ 57 h 66"/>
                  <a:gd name="T24" fmla="*/ 128 w 166"/>
                  <a:gd name="T25" fmla="*/ 45 h 66"/>
                  <a:gd name="T26" fmla="*/ 140 w 166"/>
                  <a:gd name="T27" fmla="*/ 33 h 66"/>
                  <a:gd name="T28" fmla="*/ 140 w 166"/>
                  <a:gd name="T29" fmla="*/ 0 h 66"/>
                  <a:gd name="T30" fmla="*/ 0 w 166"/>
                  <a:gd name="T31" fmla="*/ 0 h 66"/>
                  <a:gd name="T32" fmla="*/ 0 w 166"/>
                  <a:gd name="T33" fmla="*/ 66 h 66"/>
                  <a:gd name="T34" fmla="*/ 0 w 166"/>
                  <a:gd name="T35" fmla="*/ 66 h 66"/>
                  <a:gd name="T36" fmla="*/ 140 w 166"/>
                  <a:gd name="T37" fmla="*/ 33 h 66"/>
                  <a:gd name="T38" fmla="*/ 140 w 166"/>
                  <a:gd name="T39" fmla="*/ 3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6" h="66">
                    <a:moveTo>
                      <a:pt x="140" y="66"/>
                    </a:moveTo>
                    <a:lnTo>
                      <a:pt x="166" y="66"/>
                    </a:lnTo>
                    <a:lnTo>
                      <a:pt x="166" y="0"/>
                    </a:lnTo>
                    <a:lnTo>
                      <a:pt x="140" y="0"/>
                    </a:lnTo>
                    <a:lnTo>
                      <a:pt x="140" y="33"/>
                    </a:lnTo>
                    <a:lnTo>
                      <a:pt x="140" y="33"/>
                    </a:lnTo>
                    <a:lnTo>
                      <a:pt x="152" y="45"/>
                    </a:lnTo>
                    <a:lnTo>
                      <a:pt x="140" y="57"/>
                    </a:lnTo>
                    <a:lnTo>
                      <a:pt x="140" y="66"/>
                    </a:lnTo>
                    <a:close/>
                    <a:moveTo>
                      <a:pt x="0" y="66"/>
                    </a:moveTo>
                    <a:lnTo>
                      <a:pt x="140" y="66"/>
                    </a:lnTo>
                    <a:lnTo>
                      <a:pt x="140" y="57"/>
                    </a:lnTo>
                    <a:lnTo>
                      <a:pt x="128" y="45"/>
                    </a:lnTo>
                    <a:lnTo>
                      <a:pt x="140" y="33"/>
                    </a:lnTo>
                    <a:lnTo>
                      <a:pt x="140" y="0"/>
                    </a:lnTo>
                    <a:lnTo>
                      <a:pt x="0" y="0"/>
                    </a:lnTo>
                    <a:lnTo>
                      <a:pt x="0" y="66"/>
                    </a:lnTo>
                    <a:lnTo>
                      <a:pt x="0" y="66"/>
                    </a:lnTo>
                    <a:close/>
                    <a:moveTo>
                      <a:pt x="140" y="33"/>
                    </a:moveTo>
                    <a:lnTo>
                      <a:pt x="140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8" name="Freeform 267"/>
              <p:cNvSpPr>
                <a:spLocks noEditPoints="1"/>
              </p:cNvSpPr>
              <p:nvPr/>
            </p:nvSpPr>
            <p:spPr bwMode="auto">
              <a:xfrm>
                <a:off x="-3909002" y="3852864"/>
                <a:ext cx="263525" cy="104775"/>
              </a:xfrm>
              <a:custGeom>
                <a:avLst/>
                <a:gdLst>
                  <a:gd name="T0" fmla="*/ 140 w 166"/>
                  <a:gd name="T1" fmla="*/ 66 h 66"/>
                  <a:gd name="T2" fmla="*/ 166 w 166"/>
                  <a:gd name="T3" fmla="*/ 66 h 66"/>
                  <a:gd name="T4" fmla="*/ 166 w 166"/>
                  <a:gd name="T5" fmla="*/ 0 h 66"/>
                  <a:gd name="T6" fmla="*/ 140 w 166"/>
                  <a:gd name="T7" fmla="*/ 0 h 66"/>
                  <a:gd name="T8" fmla="*/ 140 w 166"/>
                  <a:gd name="T9" fmla="*/ 33 h 66"/>
                  <a:gd name="T10" fmla="*/ 140 w 166"/>
                  <a:gd name="T11" fmla="*/ 33 h 66"/>
                  <a:gd name="T12" fmla="*/ 152 w 166"/>
                  <a:gd name="T13" fmla="*/ 45 h 66"/>
                  <a:gd name="T14" fmla="*/ 140 w 166"/>
                  <a:gd name="T15" fmla="*/ 57 h 66"/>
                  <a:gd name="T16" fmla="*/ 140 w 166"/>
                  <a:gd name="T17" fmla="*/ 66 h 66"/>
                  <a:gd name="T18" fmla="*/ 0 w 166"/>
                  <a:gd name="T19" fmla="*/ 66 h 66"/>
                  <a:gd name="T20" fmla="*/ 140 w 166"/>
                  <a:gd name="T21" fmla="*/ 66 h 66"/>
                  <a:gd name="T22" fmla="*/ 140 w 166"/>
                  <a:gd name="T23" fmla="*/ 57 h 66"/>
                  <a:gd name="T24" fmla="*/ 128 w 166"/>
                  <a:gd name="T25" fmla="*/ 45 h 66"/>
                  <a:gd name="T26" fmla="*/ 140 w 166"/>
                  <a:gd name="T27" fmla="*/ 33 h 66"/>
                  <a:gd name="T28" fmla="*/ 140 w 166"/>
                  <a:gd name="T29" fmla="*/ 0 h 66"/>
                  <a:gd name="T30" fmla="*/ 0 w 166"/>
                  <a:gd name="T31" fmla="*/ 0 h 66"/>
                  <a:gd name="T32" fmla="*/ 0 w 166"/>
                  <a:gd name="T33" fmla="*/ 66 h 66"/>
                  <a:gd name="T34" fmla="*/ 0 w 166"/>
                  <a:gd name="T35" fmla="*/ 66 h 66"/>
                  <a:gd name="T36" fmla="*/ 140 w 166"/>
                  <a:gd name="T37" fmla="*/ 33 h 66"/>
                  <a:gd name="T38" fmla="*/ 140 w 166"/>
                  <a:gd name="T39" fmla="*/ 3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6" h="66">
                    <a:moveTo>
                      <a:pt x="140" y="66"/>
                    </a:moveTo>
                    <a:lnTo>
                      <a:pt x="166" y="66"/>
                    </a:lnTo>
                    <a:lnTo>
                      <a:pt x="166" y="0"/>
                    </a:lnTo>
                    <a:lnTo>
                      <a:pt x="140" y="0"/>
                    </a:lnTo>
                    <a:lnTo>
                      <a:pt x="140" y="33"/>
                    </a:lnTo>
                    <a:lnTo>
                      <a:pt x="140" y="33"/>
                    </a:lnTo>
                    <a:lnTo>
                      <a:pt x="152" y="45"/>
                    </a:lnTo>
                    <a:lnTo>
                      <a:pt x="140" y="57"/>
                    </a:lnTo>
                    <a:lnTo>
                      <a:pt x="140" y="66"/>
                    </a:lnTo>
                    <a:moveTo>
                      <a:pt x="0" y="66"/>
                    </a:moveTo>
                    <a:lnTo>
                      <a:pt x="140" y="66"/>
                    </a:lnTo>
                    <a:lnTo>
                      <a:pt x="140" y="57"/>
                    </a:lnTo>
                    <a:lnTo>
                      <a:pt x="128" y="45"/>
                    </a:lnTo>
                    <a:lnTo>
                      <a:pt x="140" y="33"/>
                    </a:lnTo>
                    <a:lnTo>
                      <a:pt x="140" y="0"/>
                    </a:lnTo>
                    <a:lnTo>
                      <a:pt x="0" y="0"/>
                    </a:lnTo>
                    <a:lnTo>
                      <a:pt x="0" y="66"/>
                    </a:lnTo>
                    <a:lnTo>
                      <a:pt x="0" y="66"/>
                    </a:lnTo>
                    <a:moveTo>
                      <a:pt x="140" y="33"/>
                    </a:moveTo>
                    <a:lnTo>
                      <a:pt x="140" y="3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19" name="Group 18"/>
            <p:cNvGrpSpPr>
              <a:grpSpLocks noChangeAspect="1"/>
            </p:cNvGrpSpPr>
            <p:nvPr/>
          </p:nvGrpSpPr>
          <p:grpSpPr>
            <a:xfrm flipH="1">
              <a:off x="1304746" y="2227041"/>
              <a:ext cx="2942450" cy="4115690"/>
              <a:chOff x="-7085012" y="-420688"/>
              <a:chExt cx="6362699" cy="9439276"/>
            </a:xfrm>
            <a:solidFill>
              <a:schemeClr val="bg1">
                <a:lumMod val="65000"/>
              </a:schemeClr>
            </a:solidFill>
          </p:grpSpPr>
          <p:sp>
            <p:nvSpPr>
              <p:cNvPr id="21" name="Freeform 271"/>
              <p:cNvSpPr>
                <a:spLocks/>
              </p:cNvSpPr>
              <p:nvPr/>
            </p:nvSpPr>
            <p:spPr bwMode="auto">
              <a:xfrm>
                <a:off x="-4905375" y="-222250"/>
                <a:ext cx="619125" cy="461963"/>
              </a:xfrm>
              <a:custGeom>
                <a:avLst/>
                <a:gdLst>
                  <a:gd name="T0" fmla="*/ 82 w 165"/>
                  <a:gd name="T1" fmla="*/ 0 h 123"/>
                  <a:gd name="T2" fmla="*/ 0 w 165"/>
                  <a:gd name="T3" fmla="*/ 83 h 123"/>
                  <a:gd name="T4" fmla="*/ 10 w 165"/>
                  <a:gd name="T5" fmla="*/ 122 h 123"/>
                  <a:gd name="T6" fmla="*/ 10 w 165"/>
                  <a:gd name="T7" fmla="*/ 100 h 123"/>
                  <a:gd name="T8" fmla="*/ 14 w 165"/>
                  <a:gd name="T9" fmla="*/ 89 h 123"/>
                  <a:gd name="T10" fmla="*/ 13 w 165"/>
                  <a:gd name="T11" fmla="*/ 83 h 123"/>
                  <a:gd name="T12" fmla="*/ 82 w 165"/>
                  <a:gd name="T13" fmla="*/ 13 h 123"/>
                  <a:gd name="T14" fmla="*/ 151 w 165"/>
                  <a:gd name="T15" fmla="*/ 83 h 123"/>
                  <a:gd name="T16" fmla="*/ 151 w 165"/>
                  <a:gd name="T17" fmla="*/ 90 h 123"/>
                  <a:gd name="T18" fmla="*/ 155 w 165"/>
                  <a:gd name="T19" fmla="*/ 100 h 123"/>
                  <a:gd name="T20" fmla="*/ 155 w 165"/>
                  <a:gd name="T21" fmla="*/ 123 h 123"/>
                  <a:gd name="T22" fmla="*/ 165 w 165"/>
                  <a:gd name="T23" fmla="*/ 83 h 123"/>
                  <a:gd name="T24" fmla="*/ 82 w 165"/>
                  <a:gd name="T25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5" h="123">
                    <a:moveTo>
                      <a:pt x="82" y="0"/>
                    </a:moveTo>
                    <a:cubicBezTo>
                      <a:pt x="37" y="0"/>
                      <a:pt x="0" y="37"/>
                      <a:pt x="0" y="83"/>
                    </a:cubicBezTo>
                    <a:cubicBezTo>
                      <a:pt x="0" y="96"/>
                      <a:pt x="3" y="110"/>
                      <a:pt x="10" y="122"/>
                    </a:cubicBezTo>
                    <a:cubicBezTo>
                      <a:pt x="10" y="100"/>
                      <a:pt x="10" y="100"/>
                      <a:pt x="10" y="100"/>
                    </a:cubicBezTo>
                    <a:cubicBezTo>
                      <a:pt x="10" y="96"/>
                      <a:pt x="11" y="92"/>
                      <a:pt x="14" y="89"/>
                    </a:cubicBezTo>
                    <a:cubicBezTo>
                      <a:pt x="14" y="87"/>
                      <a:pt x="13" y="85"/>
                      <a:pt x="13" y="83"/>
                    </a:cubicBezTo>
                    <a:cubicBezTo>
                      <a:pt x="13" y="45"/>
                      <a:pt x="44" y="13"/>
                      <a:pt x="82" y="13"/>
                    </a:cubicBezTo>
                    <a:cubicBezTo>
                      <a:pt x="120" y="13"/>
                      <a:pt x="151" y="45"/>
                      <a:pt x="151" y="83"/>
                    </a:cubicBezTo>
                    <a:cubicBezTo>
                      <a:pt x="151" y="85"/>
                      <a:pt x="151" y="88"/>
                      <a:pt x="151" y="90"/>
                    </a:cubicBezTo>
                    <a:cubicBezTo>
                      <a:pt x="153" y="93"/>
                      <a:pt x="155" y="97"/>
                      <a:pt x="155" y="100"/>
                    </a:cubicBezTo>
                    <a:cubicBezTo>
                      <a:pt x="155" y="123"/>
                      <a:pt x="155" y="123"/>
                      <a:pt x="155" y="123"/>
                    </a:cubicBezTo>
                    <a:cubicBezTo>
                      <a:pt x="161" y="111"/>
                      <a:pt x="165" y="97"/>
                      <a:pt x="165" y="83"/>
                    </a:cubicBezTo>
                    <a:cubicBezTo>
                      <a:pt x="165" y="37"/>
                      <a:pt x="128" y="0"/>
                      <a:pt x="8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" name="Freeform 272"/>
              <p:cNvSpPr>
                <a:spLocks/>
              </p:cNvSpPr>
              <p:nvPr/>
            </p:nvSpPr>
            <p:spPr bwMode="auto">
              <a:xfrm>
                <a:off x="-4852988" y="90487"/>
                <a:ext cx="138112" cy="247650"/>
              </a:xfrm>
              <a:custGeom>
                <a:avLst/>
                <a:gdLst>
                  <a:gd name="T0" fmla="*/ 1 w 37"/>
                  <a:gd name="T1" fmla="*/ 14 h 66"/>
                  <a:gd name="T2" fmla="*/ 0 w 37"/>
                  <a:gd name="T3" fmla="*/ 17 h 66"/>
                  <a:gd name="T4" fmla="*/ 0 w 37"/>
                  <a:gd name="T5" fmla="*/ 38 h 66"/>
                  <a:gd name="T6" fmla="*/ 0 w 37"/>
                  <a:gd name="T7" fmla="*/ 48 h 66"/>
                  <a:gd name="T8" fmla="*/ 26 w 37"/>
                  <a:gd name="T9" fmla="*/ 66 h 66"/>
                  <a:gd name="T10" fmla="*/ 37 w 37"/>
                  <a:gd name="T11" fmla="*/ 66 h 66"/>
                  <a:gd name="T12" fmla="*/ 37 w 37"/>
                  <a:gd name="T13" fmla="*/ 0 h 66"/>
                  <a:gd name="T14" fmla="*/ 26 w 37"/>
                  <a:gd name="T15" fmla="*/ 0 h 66"/>
                  <a:gd name="T16" fmla="*/ 1 w 37"/>
                  <a:gd name="T17" fmla="*/ 1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66">
                    <a:moveTo>
                      <a:pt x="1" y="14"/>
                    </a:moveTo>
                    <a:cubicBezTo>
                      <a:pt x="1" y="15"/>
                      <a:pt x="0" y="16"/>
                      <a:pt x="0" y="17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8"/>
                      <a:pt x="12" y="66"/>
                      <a:pt x="26" y="66"/>
                    </a:cubicBezTo>
                    <a:cubicBezTo>
                      <a:pt x="37" y="66"/>
                      <a:pt x="37" y="66"/>
                      <a:pt x="37" y="66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14" y="0"/>
                      <a:pt x="3" y="6"/>
                      <a:pt x="1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Freeform 273"/>
              <p:cNvSpPr>
                <a:spLocks/>
              </p:cNvSpPr>
              <p:nvPr/>
            </p:nvSpPr>
            <p:spPr bwMode="auto">
              <a:xfrm>
                <a:off x="-4478338" y="90487"/>
                <a:ext cx="134937" cy="247650"/>
              </a:xfrm>
              <a:custGeom>
                <a:avLst/>
                <a:gdLst>
                  <a:gd name="T0" fmla="*/ 36 w 36"/>
                  <a:gd name="T1" fmla="*/ 48 h 66"/>
                  <a:gd name="T2" fmla="*/ 36 w 36"/>
                  <a:gd name="T3" fmla="*/ 38 h 66"/>
                  <a:gd name="T4" fmla="*/ 36 w 36"/>
                  <a:gd name="T5" fmla="*/ 17 h 66"/>
                  <a:gd name="T6" fmla="*/ 36 w 36"/>
                  <a:gd name="T7" fmla="*/ 15 h 66"/>
                  <a:gd name="T8" fmla="*/ 10 w 36"/>
                  <a:gd name="T9" fmla="*/ 0 h 66"/>
                  <a:gd name="T10" fmla="*/ 0 w 36"/>
                  <a:gd name="T11" fmla="*/ 0 h 66"/>
                  <a:gd name="T12" fmla="*/ 0 w 36"/>
                  <a:gd name="T13" fmla="*/ 66 h 66"/>
                  <a:gd name="T14" fmla="*/ 10 w 36"/>
                  <a:gd name="T15" fmla="*/ 66 h 66"/>
                  <a:gd name="T16" fmla="*/ 36 w 36"/>
                  <a:gd name="T17" fmla="*/ 4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66">
                    <a:moveTo>
                      <a:pt x="36" y="48"/>
                    </a:moveTo>
                    <a:cubicBezTo>
                      <a:pt x="36" y="38"/>
                      <a:pt x="36" y="38"/>
                      <a:pt x="36" y="38"/>
                    </a:cubicBezTo>
                    <a:cubicBezTo>
                      <a:pt x="36" y="17"/>
                      <a:pt x="36" y="17"/>
                      <a:pt x="36" y="17"/>
                    </a:cubicBezTo>
                    <a:cubicBezTo>
                      <a:pt x="36" y="17"/>
                      <a:pt x="36" y="16"/>
                      <a:pt x="36" y="15"/>
                    </a:cubicBezTo>
                    <a:cubicBezTo>
                      <a:pt x="34" y="7"/>
                      <a:pt x="23" y="0"/>
                      <a:pt x="1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10" y="66"/>
                      <a:pt x="10" y="66"/>
                      <a:pt x="10" y="66"/>
                    </a:cubicBezTo>
                    <a:cubicBezTo>
                      <a:pt x="25" y="66"/>
                      <a:pt x="36" y="58"/>
                      <a:pt x="36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" name="Freeform 274"/>
              <p:cNvSpPr>
                <a:spLocks noEditPoints="1"/>
              </p:cNvSpPr>
              <p:nvPr/>
            </p:nvSpPr>
            <p:spPr bwMode="auto">
              <a:xfrm>
                <a:off x="-6126163" y="1309687"/>
                <a:ext cx="514350" cy="511175"/>
              </a:xfrm>
              <a:custGeom>
                <a:avLst/>
                <a:gdLst>
                  <a:gd name="T0" fmla="*/ 137 w 137"/>
                  <a:gd name="T1" fmla="*/ 68 h 136"/>
                  <a:gd name="T2" fmla="*/ 122 w 137"/>
                  <a:gd name="T3" fmla="*/ 64 h 136"/>
                  <a:gd name="T4" fmla="*/ 131 w 137"/>
                  <a:gd name="T5" fmla="*/ 64 h 136"/>
                  <a:gd name="T6" fmla="*/ 122 w 137"/>
                  <a:gd name="T7" fmla="*/ 72 h 136"/>
                  <a:gd name="T8" fmla="*/ 106 w 137"/>
                  <a:gd name="T9" fmla="*/ 125 h 136"/>
                  <a:gd name="T10" fmla="*/ 122 w 137"/>
                  <a:gd name="T11" fmla="*/ 72 h 136"/>
                  <a:gd name="T12" fmla="*/ 113 w 137"/>
                  <a:gd name="T13" fmla="*/ 64 h 136"/>
                  <a:gd name="T14" fmla="*/ 122 w 137"/>
                  <a:gd name="T15" fmla="*/ 25 h 136"/>
                  <a:gd name="T16" fmla="*/ 106 w 137"/>
                  <a:gd name="T17" fmla="*/ 25 h 136"/>
                  <a:gd name="T18" fmla="*/ 110 w 137"/>
                  <a:gd name="T19" fmla="*/ 21 h 136"/>
                  <a:gd name="T20" fmla="*/ 106 w 137"/>
                  <a:gd name="T21" fmla="*/ 36 h 136"/>
                  <a:gd name="T22" fmla="*/ 115 w 137"/>
                  <a:gd name="T23" fmla="*/ 109 h 136"/>
                  <a:gd name="T24" fmla="*/ 106 w 137"/>
                  <a:gd name="T25" fmla="*/ 111 h 136"/>
                  <a:gd name="T26" fmla="*/ 68 w 137"/>
                  <a:gd name="T27" fmla="*/ 136 h 136"/>
                  <a:gd name="T28" fmla="*/ 106 w 137"/>
                  <a:gd name="T29" fmla="*/ 111 h 136"/>
                  <a:gd name="T30" fmla="*/ 102 w 137"/>
                  <a:gd name="T31" fmla="*/ 97 h 136"/>
                  <a:gd name="T32" fmla="*/ 106 w 137"/>
                  <a:gd name="T33" fmla="*/ 100 h 136"/>
                  <a:gd name="T34" fmla="*/ 102 w 137"/>
                  <a:gd name="T35" fmla="*/ 39 h 136"/>
                  <a:gd name="T36" fmla="*/ 106 w 137"/>
                  <a:gd name="T37" fmla="*/ 25 h 136"/>
                  <a:gd name="T38" fmla="*/ 68 w 137"/>
                  <a:gd name="T39" fmla="*/ 0 h 136"/>
                  <a:gd name="T40" fmla="*/ 68 w 137"/>
                  <a:gd name="T41" fmla="*/ 5 h 136"/>
                  <a:gd name="T42" fmla="*/ 72 w 137"/>
                  <a:gd name="T43" fmla="*/ 24 h 136"/>
                  <a:gd name="T44" fmla="*/ 68 w 137"/>
                  <a:gd name="T45" fmla="*/ 63 h 136"/>
                  <a:gd name="T46" fmla="*/ 90 w 137"/>
                  <a:gd name="T47" fmla="*/ 42 h 136"/>
                  <a:gd name="T48" fmla="*/ 69 w 137"/>
                  <a:gd name="T49" fmla="*/ 74 h 136"/>
                  <a:gd name="T50" fmla="*/ 68 w 137"/>
                  <a:gd name="T51" fmla="*/ 112 h 136"/>
                  <a:gd name="T52" fmla="*/ 72 w 137"/>
                  <a:gd name="T53" fmla="*/ 131 h 136"/>
                  <a:gd name="T54" fmla="*/ 68 w 137"/>
                  <a:gd name="T55" fmla="*/ 131 h 136"/>
                  <a:gd name="T56" fmla="*/ 68 w 137"/>
                  <a:gd name="T57" fmla="*/ 0 h 136"/>
                  <a:gd name="T58" fmla="*/ 30 w 137"/>
                  <a:gd name="T59" fmla="*/ 25 h 136"/>
                  <a:gd name="T60" fmla="*/ 34 w 137"/>
                  <a:gd name="T61" fmla="*/ 39 h 136"/>
                  <a:gd name="T62" fmla="*/ 30 w 137"/>
                  <a:gd name="T63" fmla="*/ 100 h 136"/>
                  <a:gd name="T64" fmla="*/ 40 w 137"/>
                  <a:gd name="T65" fmla="*/ 102 h 136"/>
                  <a:gd name="T66" fmla="*/ 30 w 137"/>
                  <a:gd name="T67" fmla="*/ 125 h 136"/>
                  <a:gd name="T68" fmla="*/ 68 w 137"/>
                  <a:gd name="T69" fmla="*/ 131 h 136"/>
                  <a:gd name="T70" fmla="*/ 64 w 137"/>
                  <a:gd name="T71" fmla="*/ 112 h 136"/>
                  <a:gd name="T72" fmla="*/ 68 w 137"/>
                  <a:gd name="T73" fmla="*/ 74 h 136"/>
                  <a:gd name="T74" fmla="*/ 57 w 137"/>
                  <a:gd name="T75" fmla="*/ 52 h 136"/>
                  <a:gd name="T76" fmla="*/ 68 w 137"/>
                  <a:gd name="T77" fmla="*/ 63 h 136"/>
                  <a:gd name="T78" fmla="*/ 64 w 137"/>
                  <a:gd name="T79" fmla="*/ 24 h 136"/>
                  <a:gd name="T80" fmla="*/ 64 w 137"/>
                  <a:gd name="T81" fmla="*/ 5 h 136"/>
                  <a:gd name="T82" fmla="*/ 68 w 137"/>
                  <a:gd name="T83" fmla="*/ 0 h 136"/>
                  <a:gd name="T84" fmla="*/ 15 w 137"/>
                  <a:gd name="T85" fmla="*/ 25 h 136"/>
                  <a:gd name="T86" fmla="*/ 24 w 137"/>
                  <a:gd name="T87" fmla="*/ 64 h 136"/>
                  <a:gd name="T88" fmla="*/ 24 w 137"/>
                  <a:gd name="T89" fmla="*/ 72 h 136"/>
                  <a:gd name="T90" fmla="*/ 15 w 137"/>
                  <a:gd name="T91" fmla="*/ 111 h 136"/>
                  <a:gd name="T92" fmla="*/ 30 w 137"/>
                  <a:gd name="T93" fmla="*/ 111 h 136"/>
                  <a:gd name="T94" fmla="*/ 27 w 137"/>
                  <a:gd name="T95" fmla="*/ 115 h 136"/>
                  <a:gd name="T96" fmla="*/ 30 w 137"/>
                  <a:gd name="T97" fmla="*/ 100 h 136"/>
                  <a:gd name="T98" fmla="*/ 21 w 137"/>
                  <a:gd name="T99" fmla="*/ 27 h 136"/>
                  <a:gd name="T100" fmla="*/ 27 w 137"/>
                  <a:gd name="T101" fmla="*/ 21 h 136"/>
                  <a:gd name="T102" fmla="*/ 30 w 137"/>
                  <a:gd name="T103" fmla="*/ 11 h 136"/>
                  <a:gd name="T104" fmla="*/ 0 w 137"/>
                  <a:gd name="T105" fmla="*/ 68 h 136"/>
                  <a:gd name="T106" fmla="*/ 15 w 137"/>
                  <a:gd name="T107" fmla="*/ 72 h 136"/>
                  <a:gd name="T108" fmla="*/ 6 w 137"/>
                  <a:gd name="T109" fmla="*/ 64 h 136"/>
                  <a:gd name="T110" fmla="*/ 15 w 137"/>
                  <a:gd name="T111" fmla="*/ 25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37" h="136">
                    <a:moveTo>
                      <a:pt x="122" y="111"/>
                    </a:moveTo>
                    <a:cubicBezTo>
                      <a:pt x="131" y="99"/>
                      <a:pt x="137" y="84"/>
                      <a:pt x="137" y="68"/>
                    </a:cubicBezTo>
                    <a:cubicBezTo>
                      <a:pt x="137" y="52"/>
                      <a:pt x="131" y="37"/>
                      <a:pt x="122" y="25"/>
                    </a:cubicBezTo>
                    <a:cubicBezTo>
                      <a:pt x="122" y="64"/>
                      <a:pt x="122" y="64"/>
                      <a:pt x="122" y="64"/>
                    </a:cubicBezTo>
                    <a:cubicBezTo>
                      <a:pt x="131" y="64"/>
                      <a:pt x="131" y="64"/>
                      <a:pt x="131" y="64"/>
                    </a:cubicBezTo>
                    <a:cubicBezTo>
                      <a:pt x="131" y="64"/>
                      <a:pt x="131" y="64"/>
                      <a:pt x="131" y="64"/>
                    </a:cubicBezTo>
                    <a:cubicBezTo>
                      <a:pt x="131" y="72"/>
                      <a:pt x="131" y="72"/>
                      <a:pt x="131" y="72"/>
                    </a:cubicBezTo>
                    <a:cubicBezTo>
                      <a:pt x="122" y="72"/>
                      <a:pt x="122" y="72"/>
                      <a:pt x="122" y="72"/>
                    </a:cubicBezTo>
                    <a:lnTo>
                      <a:pt x="122" y="111"/>
                    </a:lnTo>
                    <a:close/>
                    <a:moveTo>
                      <a:pt x="106" y="125"/>
                    </a:moveTo>
                    <a:cubicBezTo>
                      <a:pt x="112" y="121"/>
                      <a:pt x="117" y="116"/>
                      <a:pt x="122" y="111"/>
                    </a:cubicBezTo>
                    <a:cubicBezTo>
                      <a:pt x="122" y="72"/>
                      <a:pt x="122" y="72"/>
                      <a:pt x="122" y="72"/>
                    </a:cubicBezTo>
                    <a:cubicBezTo>
                      <a:pt x="113" y="72"/>
                      <a:pt x="113" y="72"/>
                      <a:pt x="113" y="72"/>
                    </a:cubicBezTo>
                    <a:cubicBezTo>
                      <a:pt x="113" y="64"/>
                      <a:pt x="113" y="64"/>
                      <a:pt x="113" y="64"/>
                    </a:cubicBezTo>
                    <a:cubicBezTo>
                      <a:pt x="122" y="64"/>
                      <a:pt x="122" y="64"/>
                      <a:pt x="122" y="64"/>
                    </a:cubicBezTo>
                    <a:cubicBezTo>
                      <a:pt x="122" y="25"/>
                      <a:pt x="122" y="25"/>
                      <a:pt x="122" y="25"/>
                    </a:cubicBezTo>
                    <a:cubicBezTo>
                      <a:pt x="117" y="20"/>
                      <a:pt x="112" y="15"/>
                      <a:pt x="106" y="11"/>
                    </a:cubicBezTo>
                    <a:cubicBezTo>
                      <a:pt x="106" y="25"/>
                      <a:pt x="106" y="25"/>
                      <a:pt x="106" y="25"/>
                    </a:cubicBezTo>
                    <a:cubicBezTo>
                      <a:pt x="110" y="21"/>
                      <a:pt x="110" y="21"/>
                      <a:pt x="110" y="21"/>
                    </a:cubicBezTo>
                    <a:cubicBezTo>
                      <a:pt x="110" y="21"/>
                      <a:pt x="110" y="21"/>
                      <a:pt x="110" y="21"/>
                    </a:cubicBezTo>
                    <a:cubicBezTo>
                      <a:pt x="115" y="27"/>
                      <a:pt x="115" y="27"/>
                      <a:pt x="115" y="27"/>
                    </a:cubicBezTo>
                    <a:cubicBezTo>
                      <a:pt x="106" y="36"/>
                      <a:pt x="106" y="36"/>
                      <a:pt x="106" y="36"/>
                    </a:cubicBezTo>
                    <a:cubicBezTo>
                      <a:pt x="106" y="100"/>
                      <a:pt x="106" y="100"/>
                      <a:pt x="106" y="100"/>
                    </a:cubicBezTo>
                    <a:cubicBezTo>
                      <a:pt x="115" y="109"/>
                      <a:pt x="115" y="109"/>
                      <a:pt x="115" y="109"/>
                    </a:cubicBezTo>
                    <a:cubicBezTo>
                      <a:pt x="110" y="115"/>
                      <a:pt x="110" y="115"/>
                      <a:pt x="110" y="115"/>
                    </a:cubicBezTo>
                    <a:cubicBezTo>
                      <a:pt x="106" y="111"/>
                      <a:pt x="106" y="111"/>
                      <a:pt x="106" y="111"/>
                    </a:cubicBezTo>
                    <a:lnTo>
                      <a:pt x="106" y="125"/>
                    </a:lnTo>
                    <a:close/>
                    <a:moveTo>
                      <a:pt x="68" y="136"/>
                    </a:moveTo>
                    <a:cubicBezTo>
                      <a:pt x="82" y="136"/>
                      <a:pt x="95" y="132"/>
                      <a:pt x="106" y="125"/>
                    </a:cubicBezTo>
                    <a:cubicBezTo>
                      <a:pt x="106" y="111"/>
                      <a:pt x="106" y="111"/>
                      <a:pt x="106" y="111"/>
                    </a:cubicBezTo>
                    <a:cubicBezTo>
                      <a:pt x="97" y="102"/>
                      <a:pt x="97" y="102"/>
                      <a:pt x="97" y="102"/>
                    </a:cubicBezTo>
                    <a:cubicBezTo>
                      <a:pt x="102" y="97"/>
                      <a:pt x="102" y="97"/>
                      <a:pt x="102" y="97"/>
                    </a:cubicBezTo>
                    <a:cubicBezTo>
                      <a:pt x="102" y="97"/>
                      <a:pt x="102" y="97"/>
                      <a:pt x="102" y="97"/>
                    </a:cubicBezTo>
                    <a:cubicBezTo>
                      <a:pt x="106" y="100"/>
                      <a:pt x="106" y="100"/>
                      <a:pt x="106" y="100"/>
                    </a:cubicBezTo>
                    <a:cubicBezTo>
                      <a:pt x="106" y="36"/>
                      <a:pt x="106" y="36"/>
                      <a:pt x="106" y="36"/>
                    </a:cubicBezTo>
                    <a:cubicBezTo>
                      <a:pt x="102" y="39"/>
                      <a:pt x="102" y="39"/>
                      <a:pt x="102" y="39"/>
                    </a:cubicBezTo>
                    <a:cubicBezTo>
                      <a:pt x="97" y="34"/>
                      <a:pt x="97" y="34"/>
                      <a:pt x="97" y="34"/>
                    </a:cubicBezTo>
                    <a:cubicBezTo>
                      <a:pt x="106" y="25"/>
                      <a:pt x="106" y="25"/>
                      <a:pt x="106" y="25"/>
                    </a:cubicBezTo>
                    <a:cubicBezTo>
                      <a:pt x="106" y="11"/>
                      <a:pt x="106" y="11"/>
                      <a:pt x="106" y="11"/>
                    </a:cubicBezTo>
                    <a:cubicBezTo>
                      <a:pt x="95" y="4"/>
                      <a:pt x="82" y="0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72" y="5"/>
                      <a:pt x="72" y="5"/>
                      <a:pt x="72" y="5"/>
                    </a:cubicBezTo>
                    <a:cubicBezTo>
                      <a:pt x="72" y="24"/>
                      <a:pt x="72" y="24"/>
                      <a:pt x="72" y="24"/>
                    </a:cubicBezTo>
                    <a:cubicBezTo>
                      <a:pt x="68" y="24"/>
                      <a:pt x="68" y="24"/>
                      <a:pt x="68" y="24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69" y="63"/>
                      <a:pt x="69" y="63"/>
                      <a:pt x="69" y="63"/>
                    </a:cubicBezTo>
                    <a:cubicBezTo>
                      <a:pt x="90" y="42"/>
                      <a:pt x="90" y="42"/>
                      <a:pt x="90" y="42"/>
                    </a:cubicBezTo>
                    <a:cubicBezTo>
                      <a:pt x="96" y="48"/>
                      <a:pt x="96" y="48"/>
                      <a:pt x="96" y="48"/>
                    </a:cubicBezTo>
                    <a:cubicBezTo>
                      <a:pt x="69" y="74"/>
                      <a:pt x="69" y="74"/>
                      <a:pt x="69" y="74"/>
                    </a:cubicBezTo>
                    <a:cubicBezTo>
                      <a:pt x="68" y="74"/>
                      <a:pt x="68" y="74"/>
                      <a:pt x="68" y="74"/>
                    </a:cubicBezTo>
                    <a:cubicBezTo>
                      <a:pt x="68" y="112"/>
                      <a:pt x="68" y="112"/>
                      <a:pt x="68" y="112"/>
                    </a:cubicBezTo>
                    <a:cubicBezTo>
                      <a:pt x="72" y="112"/>
                      <a:pt x="72" y="112"/>
                      <a:pt x="72" y="112"/>
                    </a:cubicBezTo>
                    <a:cubicBezTo>
                      <a:pt x="72" y="131"/>
                      <a:pt x="72" y="131"/>
                      <a:pt x="72" y="131"/>
                    </a:cubicBezTo>
                    <a:cubicBezTo>
                      <a:pt x="72" y="131"/>
                      <a:pt x="72" y="131"/>
                      <a:pt x="72" y="131"/>
                    </a:cubicBezTo>
                    <a:cubicBezTo>
                      <a:pt x="68" y="131"/>
                      <a:pt x="68" y="131"/>
                      <a:pt x="68" y="131"/>
                    </a:cubicBezTo>
                    <a:cubicBezTo>
                      <a:pt x="68" y="136"/>
                      <a:pt x="68" y="136"/>
                      <a:pt x="68" y="136"/>
                    </a:cubicBezTo>
                    <a:close/>
                    <a:moveTo>
                      <a:pt x="68" y="0"/>
                    </a:moveTo>
                    <a:cubicBezTo>
                      <a:pt x="54" y="0"/>
                      <a:pt x="41" y="4"/>
                      <a:pt x="30" y="11"/>
                    </a:cubicBezTo>
                    <a:cubicBezTo>
                      <a:pt x="30" y="25"/>
                      <a:pt x="30" y="25"/>
                      <a:pt x="30" y="25"/>
                    </a:cubicBezTo>
                    <a:cubicBezTo>
                      <a:pt x="40" y="34"/>
                      <a:pt x="40" y="34"/>
                      <a:pt x="40" y="34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30" y="100"/>
                      <a:pt x="30" y="100"/>
                      <a:pt x="30" y="100"/>
                    </a:cubicBezTo>
                    <a:cubicBezTo>
                      <a:pt x="34" y="97"/>
                      <a:pt x="34" y="97"/>
                      <a:pt x="34" y="97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30" y="111"/>
                      <a:pt x="30" y="111"/>
                      <a:pt x="30" y="111"/>
                    </a:cubicBezTo>
                    <a:cubicBezTo>
                      <a:pt x="30" y="125"/>
                      <a:pt x="30" y="125"/>
                      <a:pt x="30" y="125"/>
                    </a:cubicBezTo>
                    <a:cubicBezTo>
                      <a:pt x="41" y="132"/>
                      <a:pt x="54" y="136"/>
                      <a:pt x="68" y="136"/>
                    </a:cubicBezTo>
                    <a:cubicBezTo>
                      <a:pt x="68" y="131"/>
                      <a:pt x="68" y="131"/>
                      <a:pt x="68" y="131"/>
                    </a:cubicBezTo>
                    <a:cubicBezTo>
                      <a:pt x="64" y="131"/>
                      <a:pt x="64" y="131"/>
                      <a:pt x="64" y="131"/>
                    </a:cubicBezTo>
                    <a:cubicBezTo>
                      <a:pt x="64" y="112"/>
                      <a:pt x="64" y="112"/>
                      <a:pt x="64" y="112"/>
                    </a:cubicBezTo>
                    <a:cubicBezTo>
                      <a:pt x="68" y="112"/>
                      <a:pt x="68" y="112"/>
                      <a:pt x="68" y="112"/>
                    </a:cubicBezTo>
                    <a:cubicBezTo>
                      <a:pt x="68" y="74"/>
                      <a:pt x="68" y="74"/>
                      <a:pt x="68" y="74"/>
                    </a:cubicBezTo>
                    <a:cubicBezTo>
                      <a:pt x="52" y="58"/>
                      <a:pt x="52" y="58"/>
                      <a:pt x="52" y="58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68" y="24"/>
                      <a:pt x="68" y="24"/>
                      <a:pt x="68" y="24"/>
                    </a:cubicBezTo>
                    <a:cubicBezTo>
                      <a:pt x="64" y="24"/>
                      <a:pt x="64" y="24"/>
                      <a:pt x="64" y="24"/>
                    </a:cubicBezTo>
                    <a:cubicBezTo>
                      <a:pt x="64" y="5"/>
                      <a:pt x="64" y="5"/>
                      <a:pt x="64" y="5"/>
                    </a:cubicBezTo>
                    <a:cubicBezTo>
                      <a:pt x="64" y="5"/>
                      <a:pt x="64" y="5"/>
                      <a:pt x="64" y="5"/>
                    </a:cubicBezTo>
                    <a:cubicBezTo>
                      <a:pt x="68" y="5"/>
                      <a:pt x="68" y="5"/>
                      <a:pt x="68" y="5"/>
                    </a:cubicBezTo>
                    <a:lnTo>
                      <a:pt x="68" y="0"/>
                    </a:lnTo>
                    <a:close/>
                    <a:moveTo>
                      <a:pt x="30" y="11"/>
                    </a:moveTo>
                    <a:cubicBezTo>
                      <a:pt x="25" y="15"/>
                      <a:pt x="19" y="20"/>
                      <a:pt x="15" y="25"/>
                    </a:cubicBezTo>
                    <a:cubicBezTo>
                      <a:pt x="15" y="64"/>
                      <a:pt x="15" y="64"/>
                      <a:pt x="15" y="64"/>
                    </a:cubicBezTo>
                    <a:cubicBezTo>
                      <a:pt x="24" y="64"/>
                      <a:pt x="24" y="64"/>
                      <a:pt x="24" y="64"/>
                    </a:cubicBezTo>
                    <a:cubicBezTo>
                      <a:pt x="24" y="64"/>
                      <a:pt x="24" y="64"/>
                      <a:pt x="24" y="64"/>
                    </a:cubicBezTo>
                    <a:cubicBezTo>
                      <a:pt x="24" y="72"/>
                      <a:pt x="24" y="72"/>
                      <a:pt x="24" y="72"/>
                    </a:cubicBezTo>
                    <a:cubicBezTo>
                      <a:pt x="15" y="72"/>
                      <a:pt x="15" y="72"/>
                      <a:pt x="15" y="72"/>
                    </a:cubicBezTo>
                    <a:cubicBezTo>
                      <a:pt x="15" y="111"/>
                      <a:pt x="15" y="111"/>
                      <a:pt x="15" y="111"/>
                    </a:cubicBezTo>
                    <a:cubicBezTo>
                      <a:pt x="19" y="116"/>
                      <a:pt x="25" y="121"/>
                      <a:pt x="30" y="125"/>
                    </a:cubicBezTo>
                    <a:cubicBezTo>
                      <a:pt x="30" y="111"/>
                      <a:pt x="30" y="111"/>
                      <a:pt x="30" y="111"/>
                    </a:cubicBezTo>
                    <a:cubicBezTo>
                      <a:pt x="27" y="115"/>
                      <a:pt x="27" y="115"/>
                      <a:pt x="27" y="115"/>
                    </a:cubicBezTo>
                    <a:cubicBezTo>
                      <a:pt x="27" y="115"/>
                      <a:pt x="27" y="115"/>
                      <a:pt x="27" y="115"/>
                    </a:cubicBezTo>
                    <a:cubicBezTo>
                      <a:pt x="21" y="109"/>
                      <a:pt x="21" y="109"/>
                      <a:pt x="21" y="109"/>
                    </a:cubicBezTo>
                    <a:cubicBezTo>
                      <a:pt x="30" y="100"/>
                      <a:pt x="30" y="100"/>
                      <a:pt x="30" y="100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30" y="25"/>
                      <a:pt x="30" y="25"/>
                      <a:pt x="30" y="25"/>
                    </a:cubicBezTo>
                    <a:lnTo>
                      <a:pt x="30" y="11"/>
                    </a:lnTo>
                    <a:close/>
                    <a:moveTo>
                      <a:pt x="15" y="25"/>
                    </a:moveTo>
                    <a:cubicBezTo>
                      <a:pt x="6" y="37"/>
                      <a:pt x="0" y="52"/>
                      <a:pt x="0" y="68"/>
                    </a:cubicBezTo>
                    <a:cubicBezTo>
                      <a:pt x="0" y="84"/>
                      <a:pt x="6" y="99"/>
                      <a:pt x="15" y="111"/>
                    </a:cubicBezTo>
                    <a:cubicBezTo>
                      <a:pt x="15" y="72"/>
                      <a:pt x="15" y="72"/>
                      <a:pt x="15" y="72"/>
                    </a:cubicBezTo>
                    <a:cubicBezTo>
                      <a:pt x="6" y="72"/>
                      <a:pt x="6" y="72"/>
                      <a:pt x="6" y="72"/>
                    </a:cubicBezTo>
                    <a:cubicBezTo>
                      <a:pt x="6" y="64"/>
                      <a:pt x="6" y="64"/>
                      <a:pt x="6" y="64"/>
                    </a:cubicBezTo>
                    <a:cubicBezTo>
                      <a:pt x="15" y="64"/>
                      <a:pt x="15" y="64"/>
                      <a:pt x="15" y="64"/>
                    </a:cubicBezTo>
                    <a:lnTo>
                      <a:pt x="15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Freeform 275"/>
              <p:cNvSpPr>
                <a:spLocks/>
              </p:cNvSpPr>
              <p:nvPr/>
            </p:nvSpPr>
            <p:spPr bwMode="auto">
              <a:xfrm>
                <a:off x="-3414713" y="5214938"/>
                <a:ext cx="266700" cy="769938"/>
              </a:xfrm>
              <a:custGeom>
                <a:avLst/>
                <a:gdLst>
                  <a:gd name="T0" fmla="*/ 8 w 71"/>
                  <a:gd name="T1" fmla="*/ 24 h 205"/>
                  <a:gd name="T2" fmla="*/ 1 w 71"/>
                  <a:gd name="T3" fmla="*/ 49 h 205"/>
                  <a:gd name="T4" fmla="*/ 6 w 71"/>
                  <a:gd name="T5" fmla="*/ 71 h 205"/>
                  <a:gd name="T6" fmla="*/ 26 w 71"/>
                  <a:gd name="T7" fmla="*/ 93 h 205"/>
                  <a:gd name="T8" fmla="*/ 26 w 71"/>
                  <a:gd name="T9" fmla="*/ 205 h 205"/>
                  <a:gd name="T10" fmla="*/ 45 w 71"/>
                  <a:gd name="T11" fmla="*/ 205 h 205"/>
                  <a:gd name="T12" fmla="*/ 45 w 71"/>
                  <a:gd name="T13" fmla="*/ 93 h 205"/>
                  <a:gd name="T14" fmla="*/ 65 w 71"/>
                  <a:gd name="T15" fmla="*/ 71 h 205"/>
                  <a:gd name="T16" fmla="*/ 70 w 71"/>
                  <a:gd name="T17" fmla="*/ 49 h 205"/>
                  <a:gd name="T18" fmla="*/ 63 w 71"/>
                  <a:gd name="T19" fmla="*/ 24 h 205"/>
                  <a:gd name="T20" fmla="*/ 47 w 71"/>
                  <a:gd name="T21" fmla="*/ 0 h 205"/>
                  <a:gd name="T22" fmla="*/ 52 w 71"/>
                  <a:gd name="T23" fmla="*/ 48 h 205"/>
                  <a:gd name="T24" fmla="*/ 46 w 71"/>
                  <a:gd name="T25" fmla="*/ 48 h 205"/>
                  <a:gd name="T26" fmla="*/ 41 w 71"/>
                  <a:gd name="T27" fmla="*/ 0 h 205"/>
                  <a:gd name="T28" fmla="*/ 35 w 71"/>
                  <a:gd name="T29" fmla="*/ 0 h 205"/>
                  <a:gd name="T30" fmla="*/ 30 w 71"/>
                  <a:gd name="T31" fmla="*/ 0 h 205"/>
                  <a:gd name="T32" fmla="*/ 25 w 71"/>
                  <a:gd name="T33" fmla="*/ 48 h 205"/>
                  <a:gd name="T34" fmla="*/ 19 w 71"/>
                  <a:gd name="T35" fmla="*/ 48 h 205"/>
                  <a:gd name="T36" fmla="*/ 24 w 71"/>
                  <a:gd name="T37" fmla="*/ 0 h 205"/>
                  <a:gd name="T38" fmla="*/ 8 w 71"/>
                  <a:gd name="T39" fmla="*/ 2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" h="205">
                    <a:moveTo>
                      <a:pt x="8" y="24"/>
                    </a:moveTo>
                    <a:cubicBezTo>
                      <a:pt x="5" y="32"/>
                      <a:pt x="2" y="40"/>
                      <a:pt x="1" y="49"/>
                    </a:cubicBezTo>
                    <a:cubicBezTo>
                      <a:pt x="0" y="57"/>
                      <a:pt x="2" y="63"/>
                      <a:pt x="6" y="71"/>
                    </a:cubicBezTo>
                    <a:cubicBezTo>
                      <a:pt x="10" y="78"/>
                      <a:pt x="17" y="88"/>
                      <a:pt x="26" y="93"/>
                    </a:cubicBezTo>
                    <a:cubicBezTo>
                      <a:pt x="26" y="205"/>
                      <a:pt x="26" y="205"/>
                      <a:pt x="26" y="205"/>
                    </a:cubicBezTo>
                    <a:cubicBezTo>
                      <a:pt x="45" y="205"/>
                      <a:pt x="45" y="205"/>
                      <a:pt x="45" y="205"/>
                    </a:cubicBezTo>
                    <a:cubicBezTo>
                      <a:pt x="45" y="93"/>
                      <a:pt x="45" y="93"/>
                      <a:pt x="45" y="93"/>
                    </a:cubicBezTo>
                    <a:cubicBezTo>
                      <a:pt x="54" y="88"/>
                      <a:pt x="61" y="78"/>
                      <a:pt x="65" y="71"/>
                    </a:cubicBezTo>
                    <a:cubicBezTo>
                      <a:pt x="69" y="63"/>
                      <a:pt x="71" y="57"/>
                      <a:pt x="70" y="49"/>
                    </a:cubicBezTo>
                    <a:cubicBezTo>
                      <a:pt x="69" y="40"/>
                      <a:pt x="66" y="32"/>
                      <a:pt x="63" y="24"/>
                    </a:cubicBezTo>
                    <a:cubicBezTo>
                      <a:pt x="60" y="17"/>
                      <a:pt x="56" y="1"/>
                      <a:pt x="47" y="0"/>
                    </a:cubicBezTo>
                    <a:cubicBezTo>
                      <a:pt x="52" y="48"/>
                      <a:pt x="52" y="48"/>
                      <a:pt x="52" y="48"/>
                    </a:cubicBezTo>
                    <a:cubicBezTo>
                      <a:pt x="46" y="48"/>
                      <a:pt x="46" y="48"/>
                      <a:pt x="46" y="48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19" y="48"/>
                      <a:pt x="19" y="48"/>
                      <a:pt x="19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5" y="1"/>
                      <a:pt x="11" y="17"/>
                      <a:pt x="8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" name="Freeform 276"/>
              <p:cNvSpPr>
                <a:spLocks/>
              </p:cNvSpPr>
              <p:nvPr/>
            </p:nvSpPr>
            <p:spPr bwMode="auto">
              <a:xfrm>
                <a:off x="-3028950" y="5214938"/>
                <a:ext cx="173037" cy="769938"/>
              </a:xfrm>
              <a:custGeom>
                <a:avLst/>
                <a:gdLst>
                  <a:gd name="T0" fmla="*/ 0 w 46"/>
                  <a:gd name="T1" fmla="*/ 57 h 205"/>
                  <a:gd name="T2" fmla="*/ 26 w 46"/>
                  <a:gd name="T3" fmla="*/ 114 h 205"/>
                  <a:gd name="T4" fmla="*/ 26 w 46"/>
                  <a:gd name="T5" fmla="*/ 205 h 205"/>
                  <a:gd name="T6" fmla="*/ 46 w 46"/>
                  <a:gd name="T7" fmla="*/ 205 h 205"/>
                  <a:gd name="T8" fmla="*/ 46 w 46"/>
                  <a:gd name="T9" fmla="*/ 0 h 205"/>
                  <a:gd name="T10" fmla="*/ 26 w 46"/>
                  <a:gd name="T11" fmla="*/ 0 h 205"/>
                  <a:gd name="T12" fmla="*/ 0 w 46"/>
                  <a:gd name="T13" fmla="*/ 57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205">
                    <a:moveTo>
                      <a:pt x="0" y="57"/>
                    </a:moveTo>
                    <a:cubicBezTo>
                      <a:pt x="0" y="108"/>
                      <a:pt x="21" y="114"/>
                      <a:pt x="26" y="114"/>
                    </a:cubicBezTo>
                    <a:cubicBezTo>
                      <a:pt x="26" y="205"/>
                      <a:pt x="26" y="205"/>
                      <a:pt x="26" y="205"/>
                    </a:cubicBezTo>
                    <a:cubicBezTo>
                      <a:pt x="46" y="205"/>
                      <a:pt x="46" y="205"/>
                      <a:pt x="46" y="205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0"/>
                      <a:pt x="0" y="0"/>
                      <a:pt x="0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Oval 277"/>
              <p:cNvSpPr>
                <a:spLocks noChangeArrowheads="1"/>
              </p:cNvSpPr>
              <p:nvPr/>
            </p:nvSpPr>
            <p:spPr bwMode="auto">
              <a:xfrm>
                <a:off x="-4083050" y="7588250"/>
                <a:ext cx="55562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" name="Oval 278"/>
              <p:cNvSpPr>
                <a:spLocks noChangeArrowheads="1"/>
              </p:cNvSpPr>
              <p:nvPr/>
            </p:nvSpPr>
            <p:spPr bwMode="auto">
              <a:xfrm>
                <a:off x="-4027488" y="7531100"/>
                <a:ext cx="46037" cy="412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" name="Oval 279"/>
              <p:cNvSpPr>
                <a:spLocks noChangeArrowheads="1"/>
              </p:cNvSpPr>
              <p:nvPr/>
            </p:nvSpPr>
            <p:spPr bwMode="auto">
              <a:xfrm>
                <a:off x="-4071938" y="7453313"/>
                <a:ext cx="33337" cy="301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" name="Oval 280"/>
              <p:cNvSpPr>
                <a:spLocks noChangeArrowheads="1"/>
              </p:cNvSpPr>
              <p:nvPr/>
            </p:nvSpPr>
            <p:spPr bwMode="auto">
              <a:xfrm>
                <a:off x="-4083050" y="7324725"/>
                <a:ext cx="55562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" name="Freeform 281"/>
              <p:cNvSpPr>
                <a:spLocks noEditPoints="1"/>
              </p:cNvSpPr>
              <p:nvPr/>
            </p:nvSpPr>
            <p:spPr bwMode="auto">
              <a:xfrm>
                <a:off x="-4162425" y="7070725"/>
                <a:ext cx="285750" cy="641350"/>
              </a:xfrm>
              <a:custGeom>
                <a:avLst/>
                <a:gdLst>
                  <a:gd name="T0" fmla="*/ 41 w 76"/>
                  <a:gd name="T1" fmla="*/ 9 h 171"/>
                  <a:gd name="T2" fmla="*/ 40 w 76"/>
                  <a:gd name="T3" fmla="*/ 15 h 171"/>
                  <a:gd name="T4" fmla="*/ 40 w 76"/>
                  <a:gd name="T5" fmla="*/ 26 h 171"/>
                  <a:gd name="T6" fmla="*/ 36 w 76"/>
                  <a:gd name="T7" fmla="*/ 26 h 171"/>
                  <a:gd name="T8" fmla="*/ 36 w 76"/>
                  <a:gd name="T9" fmla="*/ 56 h 171"/>
                  <a:gd name="T10" fmla="*/ 40 w 76"/>
                  <a:gd name="T11" fmla="*/ 56 h 171"/>
                  <a:gd name="T12" fmla="*/ 40 w 76"/>
                  <a:gd name="T13" fmla="*/ 79 h 171"/>
                  <a:gd name="T14" fmla="*/ 40 w 76"/>
                  <a:gd name="T15" fmla="*/ 89 h 171"/>
                  <a:gd name="T16" fmla="*/ 46 w 76"/>
                  <a:gd name="T17" fmla="*/ 96 h 171"/>
                  <a:gd name="T18" fmla="*/ 48 w 76"/>
                  <a:gd name="T19" fmla="*/ 96 h 171"/>
                  <a:gd name="T20" fmla="*/ 53 w 76"/>
                  <a:gd name="T21" fmla="*/ 89 h 171"/>
                  <a:gd name="T22" fmla="*/ 53 w 76"/>
                  <a:gd name="T23" fmla="*/ 56 h 171"/>
                  <a:gd name="T24" fmla="*/ 58 w 76"/>
                  <a:gd name="T25" fmla="*/ 56 h 171"/>
                  <a:gd name="T26" fmla="*/ 58 w 76"/>
                  <a:gd name="T27" fmla="*/ 56 h 171"/>
                  <a:gd name="T28" fmla="*/ 58 w 76"/>
                  <a:gd name="T29" fmla="*/ 156 h 171"/>
                  <a:gd name="T30" fmla="*/ 36 w 76"/>
                  <a:gd name="T31" fmla="*/ 156 h 171"/>
                  <a:gd name="T32" fmla="*/ 36 w 76"/>
                  <a:gd name="T33" fmla="*/ 171 h 171"/>
                  <a:gd name="T34" fmla="*/ 72 w 76"/>
                  <a:gd name="T35" fmla="*/ 171 h 171"/>
                  <a:gd name="T36" fmla="*/ 72 w 76"/>
                  <a:gd name="T37" fmla="*/ 26 h 171"/>
                  <a:gd name="T38" fmla="*/ 53 w 76"/>
                  <a:gd name="T39" fmla="*/ 26 h 171"/>
                  <a:gd name="T40" fmla="*/ 53 w 76"/>
                  <a:gd name="T41" fmla="*/ 18 h 171"/>
                  <a:gd name="T42" fmla="*/ 70 w 76"/>
                  <a:gd name="T43" fmla="*/ 14 h 171"/>
                  <a:gd name="T44" fmla="*/ 75 w 76"/>
                  <a:gd name="T45" fmla="*/ 6 h 171"/>
                  <a:gd name="T46" fmla="*/ 67 w 76"/>
                  <a:gd name="T47" fmla="*/ 1 h 171"/>
                  <a:gd name="T48" fmla="*/ 46 w 76"/>
                  <a:gd name="T49" fmla="*/ 6 h 171"/>
                  <a:gd name="T50" fmla="*/ 41 w 76"/>
                  <a:gd name="T51" fmla="*/ 9 h 171"/>
                  <a:gd name="T52" fmla="*/ 36 w 76"/>
                  <a:gd name="T53" fmla="*/ 26 h 171"/>
                  <a:gd name="T54" fmla="*/ 0 w 76"/>
                  <a:gd name="T55" fmla="*/ 26 h 171"/>
                  <a:gd name="T56" fmla="*/ 0 w 76"/>
                  <a:gd name="T57" fmla="*/ 171 h 171"/>
                  <a:gd name="T58" fmla="*/ 36 w 76"/>
                  <a:gd name="T59" fmla="*/ 171 h 171"/>
                  <a:gd name="T60" fmla="*/ 36 w 76"/>
                  <a:gd name="T61" fmla="*/ 156 h 171"/>
                  <a:gd name="T62" fmla="*/ 15 w 76"/>
                  <a:gd name="T63" fmla="*/ 156 h 171"/>
                  <a:gd name="T64" fmla="*/ 15 w 76"/>
                  <a:gd name="T65" fmla="*/ 56 h 171"/>
                  <a:gd name="T66" fmla="*/ 36 w 76"/>
                  <a:gd name="T67" fmla="*/ 56 h 171"/>
                  <a:gd name="T68" fmla="*/ 36 w 76"/>
                  <a:gd name="T69" fmla="*/ 26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6" h="171">
                    <a:moveTo>
                      <a:pt x="41" y="9"/>
                    </a:moveTo>
                    <a:cubicBezTo>
                      <a:pt x="40" y="10"/>
                      <a:pt x="40" y="13"/>
                      <a:pt x="40" y="15"/>
                    </a:cubicBezTo>
                    <a:cubicBezTo>
                      <a:pt x="40" y="15"/>
                      <a:pt x="40" y="19"/>
                      <a:pt x="40" y="26"/>
                    </a:cubicBezTo>
                    <a:cubicBezTo>
                      <a:pt x="36" y="26"/>
                      <a:pt x="36" y="26"/>
                      <a:pt x="36" y="26"/>
                    </a:cubicBezTo>
                    <a:cubicBezTo>
                      <a:pt x="36" y="56"/>
                      <a:pt x="36" y="56"/>
                      <a:pt x="36" y="56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40" y="68"/>
                      <a:pt x="40" y="78"/>
                      <a:pt x="40" y="79"/>
                    </a:cubicBezTo>
                    <a:cubicBezTo>
                      <a:pt x="40" y="81"/>
                      <a:pt x="40" y="89"/>
                      <a:pt x="40" y="89"/>
                    </a:cubicBezTo>
                    <a:cubicBezTo>
                      <a:pt x="40" y="93"/>
                      <a:pt x="42" y="96"/>
                      <a:pt x="46" y="96"/>
                    </a:cubicBezTo>
                    <a:cubicBezTo>
                      <a:pt x="47" y="96"/>
                      <a:pt x="47" y="96"/>
                      <a:pt x="48" y="96"/>
                    </a:cubicBezTo>
                    <a:cubicBezTo>
                      <a:pt x="51" y="95"/>
                      <a:pt x="53" y="92"/>
                      <a:pt x="53" y="89"/>
                    </a:cubicBezTo>
                    <a:cubicBezTo>
                      <a:pt x="53" y="56"/>
                      <a:pt x="53" y="56"/>
                      <a:pt x="53" y="56"/>
                    </a:cubicBezTo>
                    <a:cubicBezTo>
                      <a:pt x="58" y="56"/>
                      <a:pt x="58" y="56"/>
                      <a:pt x="58" y="56"/>
                    </a:cubicBezTo>
                    <a:cubicBezTo>
                      <a:pt x="58" y="56"/>
                      <a:pt x="58" y="56"/>
                      <a:pt x="58" y="56"/>
                    </a:cubicBezTo>
                    <a:cubicBezTo>
                      <a:pt x="58" y="156"/>
                      <a:pt x="58" y="156"/>
                      <a:pt x="58" y="156"/>
                    </a:cubicBezTo>
                    <a:cubicBezTo>
                      <a:pt x="36" y="156"/>
                      <a:pt x="36" y="156"/>
                      <a:pt x="36" y="156"/>
                    </a:cubicBezTo>
                    <a:cubicBezTo>
                      <a:pt x="36" y="171"/>
                      <a:pt x="36" y="171"/>
                      <a:pt x="36" y="171"/>
                    </a:cubicBezTo>
                    <a:cubicBezTo>
                      <a:pt x="72" y="171"/>
                      <a:pt x="72" y="171"/>
                      <a:pt x="72" y="171"/>
                    </a:cubicBezTo>
                    <a:cubicBezTo>
                      <a:pt x="72" y="26"/>
                      <a:pt x="72" y="26"/>
                      <a:pt x="72" y="26"/>
                    </a:cubicBezTo>
                    <a:cubicBezTo>
                      <a:pt x="53" y="26"/>
                      <a:pt x="53" y="26"/>
                      <a:pt x="53" y="26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4" y="13"/>
                      <a:pt x="76" y="10"/>
                      <a:pt x="75" y="6"/>
                    </a:cubicBezTo>
                    <a:cubicBezTo>
                      <a:pt x="75" y="3"/>
                      <a:pt x="71" y="0"/>
                      <a:pt x="67" y="1"/>
                    </a:cubicBezTo>
                    <a:cubicBezTo>
                      <a:pt x="66" y="1"/>
                      <a:pt x="48" y="5"/>
                      <a:pt x="46" y="6"/>
                    </a:cubicBezTo>
                    <a:cubicBezTo>
                      <a:pt x="44" y="6"/>
                      <a:pt x="42" y="7"/>
                      <a:pt x="41" y="9"/>
                    </a:cubicBezTo>
                    <a:close/>
                    <a:moveTo>
                      <a:pt x="36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36" y="171"/>
                      <a:pt x="36" y="171"/>
                      <a:pt x="36" y="171"/>
                    </a:cubicBezTo>
                    <a:cubicBezTo>
                      <a:pt x="36" y="156"/>
                      <a:pt x="36" y="156"/>
                      <a:pt x="36" y="156"/>
                    </a:cubicBezTo>
                    <a:cubicBezTo>
                      <a:pt x="15" y="156"/>
                      <a:pt x="15" y="156"/>
                      <a:pt x="15" y="156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36" y="56"/>
                      <a:pt x="36" y="56"/>
                      <a:pt x="36" y="56"/>
                    </a:cubicBezTo>
                    <a:lnTo>
                      <a:pt x="36" y="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" name="Freeform 282"/>
              <p:cNvSpPr>
                <a:spLocks/>
              </p:cNvSpPr>
              <p:nvPr/>
            </p:nvSpPr>
            <p:spPr bwMode="auto">
              <a:xfrm>
                <a:off x="-1938338" y="4310063"/>
                <a:ext cx="311150" cy="187325"/>
              </a:xfrm>
              <a:custGeom>
                <a:avLst/>
                <a:gdLst>
                  <a:gd name="T0" fmla="*/ 196 w 196"/>
                  <a:gd name="T1" fmla="*/ 0 h 118"/>
                  <a:gd name="T2" fmla="*/ 14 w 196"/>
                  <a:gd name="T3" fmla="*/ 0 h 118"/>
                  <a:gd name="T4" fmla="*/ 14 w 196"/>
                  <a:gd name="T5" fmla="*/ 36 h 118"/>
                  <a:gd name="T6" fmla="*/ 0 w 196"/>
                  <a:gd name="T7" fmla="*/ 36 h 118"/>
                  <a:gd name="T8" fmla="*/ 0 w 196"/>
                  <a:gd name="T9" fmla="*/ 85 h 118"/>
                  <a:gd name="T10" fmla="*/ 14 w 196"/>
                  <a:gd name="T11" fmla="*/ 85 h 118"/>
                  <a:gd name="T12" fmla="*/ 14 w 196"/>
                  <a:gd name="T13" fmla="*/ 118 h 118"/>
                  <a:gd name="T14" fmla="*/ 196 w 196"/>
                  <a:gd name="T15" fmla="*/ 118 h 118"/>
                  <a:gd name="T16" fmla="*/ 196 w 196"/>
                  <a:gd name="T17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118">
                    <a:moveTo>
                      <a:pt x="196" y="0"/>
                    </a:moveTo>
                    <a:lnTo>
                      <a:pt x="14" y="0"/>
                    </a:lnTo>
                    <a:lnTo>
                      <a:pt x="14" y="36"/>
                    </a:lnTo>
                    <a:lnTo>
                      <a:pt x="0" y="36"/>
                    </a:lnTo>
                    <a:lnTo>
                      <a:pt x="0" y="85"/>
                    </a:lnTo>
                    <a:lnTo>
                      <a:pt x="14" y="85"/>
                    </a:lnTo>
                    <a:lnTo>
                      <a:pt x="14" y="118"/>
                    </a:lnTo>
                    <a:lnTo>
                      <a:pt x="196" y="118"/>
                    </a:lnTo>
                    <a:lnTo>
                      <a:pt x="1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Rectangle 283"/>
              <p:cNvSpPr>
                <a:spLocks noChangeArrowheads="1"/>
              </p:cNvSpPr>
              <p:nvPr/>
            </p:nvSpPr>
            <p:spPr bwMode="auto">
              <a:xfrm>
                <a:off x="-2190750" y="4227512"/>
                <a:ext cx="49212" cy="269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Oval 284"/>
              <p:cNvSpPr>
                <a:spLocks noChangeArrowheads="1"/>
              </p:cNvSpPr>
              <p:nvPr/>
            </p:nvSpPr>
            <p:spPr bwMode="auto">
              <a:xfrm>
                <a:off x="-2133600" y="4343400"/>
                <a:ext cx="96837" cy="1016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5" name="Freeform 285"/>
              <p:cNvSpPr>
                <a:spLocks noEditPoints="1"/>
              </p:cNvSpPr>
              <p:nvPr/>
            </p:nvSpPr>
            <p:spPr bwMode="auto">
              <a:xfrm>
                <a:off x="-2220913" y="4268787"/>
                <a:ext cx="263525" cy="506413"/>
              </a:xfrm>
              <a:custGeom>
                <a:avLst/>
                <a:gdLst>
                  <a:gd name="T0" fmla="*/ 36 w 70"/>
                  <a:gd name="T1" fmla="*/ 135 h 135"/>
                  <a:gd name="T2" fmla="*/ 70 w 70"/>
                  <a:gd name="T3" fmla="*/ 135 h 135"/>
                  <a:gd name="T4" fmla="*/ 70 w 70"/>
                  <a:gd name="T5" fmla="*/ 47 h 135"/>
                  <a:gd name="T6" fmla="*/ 70 w 70"/>
                  <a:gd name="T7" fmla="*/ 26 h 135"/>
                  <a:gd name="T8" fmla="*/ 70 w 70"/>
                  <a:gd name="T9" fmla="*/ 0 h 135"/>
                  <a:gd name="T10" fmla="*/ 36 w 70"/>
                  <a:gd name="T11" fmla="*/ 0 h 135"/>
                  <a:gd name="T12" fmla="*/ 36 w 70"/>
                  <a:gd name="T13" fmla="*/ 7 h 135"/>
                  <a:gd name="T14" fmla="*/ 36 w 70"/>
                  <a:gd name="T15" fmla="*/ 7 h 135"/>
                  <a:gd name="T16" fmla="*/ 62 w 70"/>
                  <a:gd name="T17" fmla="*/ 34 h 135"/>
                  <a:gd name="T18" fmla="*/ 36 w 70"/>
                  <a:gd name="T19" fmla="*/ 60 h 135"/>
                  <a:gd name="T20" fmla="*/ 36 w 70"/>
                  <a:gd name="T21" fmla="*/ 135 h 135"/>
                  <a:gd name="T22" fmla="*/ 0 w 70"/>
                  <a:gd name="T23" fmla="*/ 135 h 135"/>
                  <a:gd name="T24" fmla="*/ 36 w 70"/>
                  <a:gd name="T25" fmla="*/ 135 h 135"/>
                  <a:gd name="T26" fmla="*/ 36 w 70"/>
                  <a:gd name="T27" fmla="*/ 60 h 135"/>
                  <a:gd name="T28" fmla="*/ 9 w 70"/>
                  <a:gd name="T29" fmla="*/ 34 h 135"/>
                  <a:gd name="T30" fmla="*/ 36 w 70"/>
                  <a:gd name="T31" fmla="*/ 7 h 135"/>
                  <a:gd name="T32" fmla="*/ 36 w 70"/>
                  <a:gd name="T33" fmla="*/ 0 h 135"/>
                  <a:gd name="T34" fmla="*/ 0 w 70"/>
                  <a:gd name="T35" fmla="*/ 0 h 135"/>
                  <a:gd name="T36" fmla="*/ 0 w 70"/>
                  <a:gd name="T37" fmla="*/ 135 h 135"/>
                  <a:gd name="T38" fmla="*/ 36 w 70"/>
                  <a:gd name="T39" fmla="*/ 7 h 135"/>
                  <a:gd name="T40" fmla="*/ 36 w 70"/>
                  <a:gd name="T41" fmla="*/ 7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0" h="135">
                    <a:moveTo>
                      <a:pt x="36" y="135"/>
                    </a:moveTo>
                    <a:cubicBezTo>
                      <a:pt x="70" y="135"/>
                      <a:pt x="70" y="135"/>
                      <a:pt x="70" y="135"/>
                    </a:cubicBezTo>
                    <a:cubicBezTo>
                      <a:pt x="70" y="47"/>
                      <a:pt x="70" y="47"/>
                      <a:pt x="70" y="47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51" y="7"/>
                      <a:pt x="62" y="19"/>
                      <a:pt x="62" y="34"/>
                    </a:cubicBezTo>
                    <a:cubicBezTo>
                      <a:pt x="62" y="48"/>
                      <a:pt x="51" y="60"/>
                      <a:pt x="36" y="60"/>
                    </a:cubicBezTo>
                    <a:lnTo>
                      <a:pt x="36" y="135"/>
                    </a:lnTo>
                    <a:close/>
                    <a:moveTo>
                      <a:pt x="0" y="135"/>
                    </a:moveTo>
                    <a:cubicBezTo>
                      <a:pt x="36" y="135"/>
                      <a:pt x="36" y="135"/>
                      <a:pt x="36" y="135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21" y="60"/>
                      <a:pt x="9" y="48"/>
                      <a:pt x="9" y="34"/>
                    </a:cubicBezTo>
                    <a:cubicBezTo>
                      <a:pt x="9" y="19"/>
                      <a:pt x="21" y="7"/>
                      <a:pt x="36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35"/>
                      <a:pt x="0" y="135"/>
                      <a:pt x="0" y="135"/>
                    </a:cubicBezTo>
                    <a:close/>
                    <a:moveTo>
                      <a:pt x="36" y="7"/>
                    </a:moveTo>
                    <a:cubicBezTo>
                      <a:pt x="36" y="7"/>
                      <a:pt x="36" y="7"/>
                      <a:pt x="36" y="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6" name="Freeform 286"/>
              <p:cNvSpPr>
                <a:spLocks noEditPoints="1"/>
              </p:cNvSpPr>
              <p:nvPr/>
            </p:nvSpPr>
            <p:spPr bwMode="auto">
              <a:xfrm>
                <a:off x="-4286250" y="7899400"/>
                <a:ext cx="511175" cy="511175"/>
              </a:xfrm>
              <a:custGeom>
                <a:avLst/>
                <a:gdLst>
                  <a:gd name="T0" fmla="*/ 68 w 136"/>
                  <a:gd name="T1" fmla="*/ 136 h 136"/>
                  <a:gd name="T2" fmla="*/ 136 w 136"/>
                  <a:gd name="T3" fmla="*/ 68 h 136"/>
                  <a:gd name="T4" fmla="*/ 68 w 136"/>
                  <a:gd name="T5" fmla="*/ 0 h 136"/>
                  <a:gd name="T6" fmla="*/ 68 w 136"/>
                  <a:gd name="T7" fmla="*/ 0 h 136"/>
                  <a:gd name="T8" fmla="*/ 68 w 136"/>
                  <a:gd name="T9" fmla="*/ 48 h 136"/>
                  <a:gd name="T10" fmla="*/ 102 w 136"/>
                  <a:gd name="T11" fmla="*/ 33 h 136"/>
                  <a:gd name="T12" fmla="*/ 81 w 136"/>
                  <a:gd name="T13" fmla="*/ 81 h 136"/>
                  <a:gd name="T14" fmla="*/ 68 w 136"/>
                  <a:gd name="T15" fmla="*/ 87 h 136"/>
                  <a:gd name="T16" fmla="*/ 68 w 136"/>
                  <a:gd name="T17" fmla="*/ 136 h 136"/>
                  <a:gd name="T18" fmla="*/ 68 w 136"/>
                  <a:gd name="T19" fmla="*/ 0 h 136"/>
                  <a:gd name="T20" fmla="*/ 0 w 136"/>
                  <a:gd name="T21" fmla="*/ 68 h 136"/>
                  <a:gd name="T22" fmla="*/ 68 w 136"/>
                  <a:gd name="T23" fmla="*/ 136 h 136"/>
                  <a:gd name="T24" fmla="*/ 68 w 136"/>
                  <a:gd name="T25" fmla="*/ 87 h 136"/>
                  <a:gd name="T26" fmla="*/ 33 w 136"/>
                  <a:gd name="T27" fmla="*/ 103 h 136"/>
                  <a:gd name="T28" fmla="*/ 54 w 136"/>
                  <a:gd name="T29" fmla="*/ 54 h 136"/>
                  <a:gd name="T30" fmla="*/ 54 w 136"/>
                  <a:gd name="T31" fmla="*/ 54 h 136"/>
                  <a:gd name="T32" fmla="*/ 68 w 136"/>
                  <a:gd name="T33" fmla="*/ 48 h 136"/>
                  <a:gd name="T34" fmla="*/ 68 w 136"/>
                  <a:gd name="T3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6" h="136">
                    <a:moveTo>
                      <a:pt x="68" y="136"/>
                    </a:moveTo>
                    <a:cubicBezTo>
                      <a:pt x="105" y="136"/>
                      <a:pt x="136" y="105"/>
                      <a:pt x="136" y="68"/>
                    </a:cubicBezTo>
                    <a:cubicBezTo>
                      <a:pt x="136" y="30"/>
                      <a:pt x="105" y="0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102" y="33"/>
                      <a:pt x="102" y="33"/>
                      <a:pt x="102" y="33"/>
                    </a:cubicBezTo>
                    <a:cubicBezTo>
                      <a:pt x="81" y="81"/>
                      <a:pt x="81" y="81"/>
                      <a:pt x="81" y="81"/>
                    </a:cubicBezTo>
                    <a:cubicBezTo>
                      <a:pt x="68" y="87"/>
                      <a:pt x="68" y="87"/>
                      <a:pt x="68" y="87"/>
                    </a:cubicBezTo>
                    <a:cubicBezTo>
                      <a:pt x="68" y="136"/>
                      <a:pt x="68" y="136"/>
                      <a:pt x="68" y="136"/>
                    </a:cubicBezTo>
                    <a:close/>
                    <a:moveTo>
                      <a:pt x="68" y="0"/>
                    </a:moveTo>
                    <a:cubicBezTo>
                      <a:pt x="30" y="0"/>
                      <a:pt x="0" y="30"/>
                      <a:pt x="0" y="68"/>
                    </a:cubicBezTo>
                    <a:cubicBezTo>
                      <a:pt x="0" y="105"/>
                      <a:pt x="30" y="136"/>
                      <a:pt x="68" y="136"/>
                    </a:cubicBezTo>
                    <a:cubicBezTo>
                      <a:pt x="68" y="87"/>
                      <a:pt x="68" y="87"/>
                      <a:pt x="68" y="87"/>
                    </a:cubicBezTo>
                    <a:cubicBezTo>
                      <a:pt x="33" y="103"/>
                      <a:pt x="33" y="103"/>
                      <a:pt x="33" y="103"/>
                    </a:cubicBezTo>
                    <a:cubicBezTo>
                      <a:pt x="54" y="54"/>
                      <a:pt x="54" y="54"/>
                      <a:pt x="54" y="54"/>
                    </a:cubicBezTo>
                    <a:cubicBezTo>
                      <a:pt x="54" y="54"/>
                      <a:pt x="54" y="54"/>
                      <a:pt x="54" y="54"/>
                    </a:cubicBezTo>
                    <a:cubicBezTo>
                      <a:pt x="68" y="48"/>
                      <a:pt x="68" y="48"/>
                      <a:pt x="68" y="48"/>
                    </a:cubicBezTo>
                    <a:lnTo>
                      <a:pt x="6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7" name="Oval 287"/>
              <p:cNvSpPr>
                <a:spLocks noChangeArrowheads="1"/>
              </p:cNvSpPr>
              <p:nvPr/>
            </p:nvSpPr>
            <p:spPr bwMode="auto">
              <a:xfrm>
                <a:off x="-4060825" y="8121650"/>
                <a:ext cx="60325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8" name="Freeform 288"/>
              <p:cNvSpPr>
                <a:spLocks noEditPoints="1"/>
              </p:cNvSpPr>
              <p:nvPr/>
            </p:nvSpPr>
            <p:spPr bwMode="auto">
              <a:xfrm>
                <a:off x="-4921250" y="2854325"/>
                <a:ext cx="338137" cy="660400"/>
              </a:xfrm>
              <a:custGeom>
                <a:avLst/>
                <a:gdLst>
                  <a:gd name="T0" fmla="*/ 45 w 90"/>
                  <a:gd name="T1" fmla="*/ 176 h 176"/>
                  <a:gd name="T2" fmla="*/ 90 w 90"/>
                  <a:gd name="T3" fmla="*/ 176 h 176"/>
                  <a:gd name="T4" fmla="*/ 90 w 90"/>
                  <a:gd name="T5" fmla="*/ 0 h 176"/>
                  <a:gd name="T6" fmla="*/ 45 w 90"/>
                  <a:gd name="T7" fmla="*/ 0 h 176"/>
                  <a:gd name="T8" fmla="*/ 45 w 90"/>
                  <a:gd name="T9" fmla="*/ 10 h 176"/>
                  <a:gd name="T10" fmla="*/ 82 w 90"/>
                  <a:gd name="T11" fmla="*/ 10 h 176"/>
                  <a:gd name="T12" fmla="*/ 82 w 90"/>
                  <a:gd name="T13" fmla="*/ 44 h 176"/>
                  <a:gd name="T14" fmla="*/ 45 w 90"/>
                  <a:gd name="T15" fmla="*/ 44 h 176"/>
                  <a:gd name="T16" fmla="*/ 45 w 90"/>
                  <a:gd name="T17" fmla="*/ 51 h 176"/>
                  <a:gd name="T18" fmla="*/ 82 w 90"/>
                  <a:gd name="T19" fmla="*/ 51 h 176"/>
                  <a:gd name="T20" fmla="*/ 82 w 90"/>
                  <a:gd name="T21" fmla="*/ 85 h 176"/>
                  <a:gd name="T22" fmla="*/ 45 w 90"/>
                  <a:gd name="T23" fmla="*/ 85 h 176"/>
                  <a:gd name="T24" fmla="*/ 45 w 90"/>
                  <a:gd name="T25" fmla="*/ 99 h 176"/>
                  <a:gd name="T26" fmla="*/ 56 w 90"/>
                  <a:gd name="T27" fmla="*/ 110 h 176"/>
                  <a:gd name="T28" fmla="*/ 45 w 90"/>
                  <a:gd name="T29" fmla="*/ 121 h 176"/>
                  <a:gd name="T30" fmla="*/ 45 w 90"/>
                  <a:gd name="T31" fmla="*/ 138 h 176"/>
                  <a:gd name="T32" fmla="*/ 56 w 90"/>
                  <a:gd name="T33" fmla="*/ 149 h 176"/>
                  <a:gd name="T34" fmla="*/ 45 w 90"/>
                  <a:gd name="T35" fmla="*/ 160 h 176"/>
                  <a:gd name="T36" fmla="*/ 45 w 90"/>
                  <a:gd name="T37" fmla="*/ 176 h 176"/>
                  <a:gd name="T38" fmla="*/ 0 w 90"/>
                  <a:gd name="T39" fmla="*/ 176 h 176"/>
                  <a:gd name="T40" fmla="*/ 45 w 90"/>
                  <a:gd name="T41" fmla="*/ 176 h 176"/>
                  <a:gd name="T42" fmla="*/ 45 w 90"/>
                  <a:gd name="T43" fmla="*/ 160 h 176"/>
                  <a:gd name="T44" fmla="*/ 45 w 90"/>
                  <a:gd name="T45" fmla="*/ 160 h 176"/>
                  <a:gd name="T46" fmla="*/ 45 w 90"/>
                  <a:gd name="T47" fmla="*/ 160 h 176"/>
                  <a:gd name="T48" fmla="*/ 34 w 90"/>
                  <a:gd name="T49" fmla="*/ 149 h 176"/>
                  <a:gd name="T50" fmla="*/ 45 w 90"/>
                  <a:gd name="T51" fmla="*/ 138 h 176"/>
                  <a:gd name="T52" fmla="*/ 45 w 90"/>
                  <a:gd name="T53" fmla="*/ 138 h 176"/>
                  <a:gd name="T54" fmla="*/ 45 w 90"/>
                  <a:gd name="T55" fmla="*/ 121 h 176"/>
                  <a:gd name="T56" fmla="*/ 45 w 90"/>
                  <a:gd name="T57" fmla="*/ 121 h 176"/>
                  <a:gd name="T58" fmla="*/ 45 w 90"/>
                  <a:gd name="T59" fmla="*/ 121 h 176"/>
                  <a:gd name="T60" fmla="*/ 34 w 90"/>
                  <a:gd name="T61" fmla="*/ 110 h 176"/>
                  <a:gd name="T62" fmla="*/ 45 w 90"/>
                  <a:gd name="T63" fmla="*/ 99 h 176"/>
                  <a:gd name="T64" fmla="*/ 45 w 90"/>
                  <a:gd name="T65" fmla="*/ 99 h 176"/>
                  <a:gd name="T66" fmla="*/ 45 w 90"/>
                  <a:gd name="T67" fmla="*/ 85 h 176"/>
                  <a:gd name="T68" fmla="*/ 9 w 90"/>
                  <a:gd name="T69" fmla="*/ 85 h 176"/>
                  <a:gd name="T70" fmla="*/ 9 w 90"/>
                  <a:gd name="T71" fmla="*/ 51 h 176"/>
                  <a:gd name="T72" fmla="*/ 9 w 90"/>
                  <a:gd name="T73" fmla="*/ 51 h 176"/>
                  <a:gd name="T74" fmla="*/ 45 w 90"/>
                  <a:gd name="T75" fmla="*/ 51 h 176"/>
                  <a:gd name="T76" fmla="*/ 45 w 90"/>
                  <a:gd name="T77" fmla="*/ 44 h 176"/>
                  <a:gd name="T78" fmla="*/ 9 w 90"/>
                  <a:gd name="T79" fmla="*/ 44 h 176"/>
                  <a:gd name="T80" fmla="*/ 9 w 90"/>
                  <a:gd name="T81" fmla="*/ 10 h 176"/>
                  <a:gd name="T82" fmla="*/ 9 w 90"/>
                  <a:gd name="T83" fmla="*/ 10 h 176"/>
                  <a:gd name="T84" fmla="*/ 45 w 90"/>
                  <a:gd name="T85" fmla="*/ 10 h 176"/>
                  <a:gd name="T86" fmla="*/ 45 w 90"/>
                  <a:gd name="T87" fmla="*/ 0 h 176"/>
                  <a:gd name="T88" fmla="*/ 0 w 90"/>
                  <a:gd name="T89" fmla="*/ 0 h 176"/>
                  <a:gd name="T90" fmla="*/ 0 w 90"/>
                  <a:gd name="T91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0" h="176">
                    <a:moveTo>
                      <a:pt x="45" y="176"/>
                    </a:moveTo>
                    <a:cubicBezTo>
                      <a:pt x="90" y="176"/>
                      <a:pt x="90" y="176"/>
                      <a:pt x="90" y="176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82" y="10"/>
                      <a:pt x="82" y="10"/>
                      <a:pt x="82" y="10"/>
                    </a:cubicBezTo>
                    <a:cubicBezTo>
                      <a:pt x="82" y="44"/>
                      <a:pt x="82" y="44"/>
                      <a:pt x="82" y="44"/>
                    </a:cubicBezTo>
                    <a:cubicBezTo>
                      <a:pt x="45" y="44"/>
                      <a:pt x="45" y="44"/>
                      <a:pt x="45" y="44"/>
                    </a:cubicBezTo>
                    <a:cubicBezTo>
                      <a:pt x="45" y="51"/>
                      <a:pt x="45" y="51"/>
                      <a:pt x="45" y="51"/>
                    </a:cubicBezTo>
                    <a:cubicBezTo>
                      <a:pt x="82" y="51"/>
                      <a:pt x="82" y="51"/>
                      <a:pt x="82" y="51"/>
                    </a:cubicBezTo>
                    <a:cubicBezTo>
                      <a:pt x="82" y="85"/>
                      <a:pt x="82" y="85"/>
                      <a:pt x="82" y="85"/>
                    </a:cubicBezTo>
                    <a:cubicBezTo>
                      <a:pt x="45" y="85"/>
                      <a:pt x="45" y="85"/>
                      <a:pt x="45" y="85"/>
                    </a:cubicBezTo>
                    <a:cubicBezTo>
                      <a:pt x="45" y="99"/>
                      <a:pt x="45" y="99"/>
                      <a:pt x="45" y="99"/>
                    </a:cubicBezTo>
                    <a:cubicBezTo>
                      <a:pt x="51" y="99"/>
                      <a:pt x="56" y="104"/>
                      <a:pt x="56" y="110"/>
                    </a:cubicBezTo>
                    <a:cubicBezTo>
                      <a:pt x="56" y="116"/>
                      <a:pt x="51" y="121"/>
                      <a:pt x="45" y="121"/>
                    </a:cubicBezTo>
                    <a:cubicBezTo>
                      <a:pt x="45" y="138"/>
                      <a:pt x="45" y="138"/>
                      <a:pt x="45" y="138"/>
                    </a:cubicBezTo>
                    <a:cubicBezTo>
                      <a:pt x="51" y="138"/>
                      <a:pt x="56" y="143"/>
                      <a:pt x="56" y="149"/>
                    </a:cubicBezTo>
                    <a:cubicBezTo>
                      <a:pt x="56" y="155"/>
                      <a:pt x="51" y="160"/>
                      <a:pt x="45" y="160"/>
                    </a:cubicBezTo>
                    <a:lnTo>
                      <a:pt x="45" y="176"/>
                    </a:lnTo>
                    <a:close/>
                    <a:moveTo>
                      <a:pt x="0" y="176"/>
                    </a:moveTo>
                    <a:cubicBezTo>
                      <a:pt x="45" y="176"/>
                      <a:pt x="45" y="176"/>
                      <a:pt x="45" y="176"/>
                    </a:cubicBezTo>
                    <a:cubicBezTo>
                      <a:pt x="45" y="160"/>
                      <a:pt x="45" y="160"/>
                      <a:pt x="45" y="160"/>
                    </a:cubicBezTo>
                    <a:cubicBezTo>
                      <a:pt x="45" y="160"/>
                      <a:pt x="45" y="160"/>
                      <a:pt x="45" y="160"/>
                    </a:cubicBezTo>
                    <a:cubicBezTo>
                      <a:pt x="45" y="160"/>
                      <a:pt x="45" y="160"/>
                      <a:pt x="45" y="160"/>
                    </a:cubicBezTo>
                    <a:cubicBezTo>
                      <a:pt x="39" y="160"/>
                      <a:pt x="34" y="155"/>
                      <a:pt x="34" y="149"/>
                    </a:cubicBezTo>
                    <a:cubicBezTo>
                      <a:pt x="34" y="143"/>
                      <a:pt x="39" y="138"/>
                      <a:pt x="45" y="138"/>
                    </a:cubicBezTo>
                    <a:cubicBezTo>
                      <a:pt x="45" y="138"/>
                      <a:pt x="45" y="138"/>
                      <a:pt x="45" y="138"/>
                    </a:cubicBezTo>
                    <a:cubicBezTo>
                      <a:pt x="45" y="121"/>
                      <a:pt x="45" y="121"/>
                      <a:pt x="45" y="121"/>
                    </a:cubicBezTo>
                    <a:cubicBezTo>
                      <a:pt x="45" y="121"/>
                      <a:pt x="45" y="121"/>
                      <a:pt x="45" y="121"/>
                    </a:cubicBezTo>
                    <a:cubicBezTo>
                      <a:pt x="45" y="121"/>
                      <a:pt x="45" y="121"/>
                      <a:pt x="45" y="121"/>
                    </a:cubicBezTo>
                    <a:cubicBezTo>
                      <a:pt x="39" y="121"/>
                      <a:pt x="34" y="116"/>
                      <a:pt x="34" y="110"/>
                    </a:cubicBezTo>
                    <a:cubicBezTo>
                      <a:pt x="34" y="104"/>
                      <a:pt x="39" y="99"/>
                      <a:pt x="45" y="99"/>
                    </a:cubicBezTo>
                    <a:cubicBezTo>
                      <a:pt x="45" y="99"/>
                      <a:pt x="45" y="99"/>
                      <a:pt x="45" y="99"/>
                    </a:cubicBezTo>
                    <a:cubicBezTo>
                      <a:pt x="45" y="85"/>
                      <a:pt x="45" y="85"/>
                      <a:pt x="45" y="85"/>
                    </a:cubicBezTo>
                    <a:cubicBezTo>
                      <a:pt x="9" y="85"/>
                      <a:pt x="9" y="85"/>
                      <a:pt x="9" y="85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45" y="51"/>
                      <a:pt x="45" y="51"/>
                      <a:pt x="45" y="51"/>
                    </a:cubicBezTo>
                    <a:cubicBezTo>
                      <a:pt x="45" y="44"/>
                      <a:pt x="45" y="44"/>
                      <a:pt x="45" y="44"/>
                    </a:cubicBezTo>
                    <a:cubicBezTo>
                      <a:pt x="9" y="44"/>
                      <a:pt x="9" y="44"/>
                      <a:pt x="9" y="44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Freeform 289"/>
              <p:cNvSpPr>
                <a:spLocks/>
              </p:cNvSpPr>
              <p:nvPr/>
            </p:nvSpPr>
            <p:spPr bwMode="auto">
              <a:xfrm>
                <a:off x="-4556125" y="2854325"/>
                <a:ext cx="141287" cy="660400"/>
              </a:xfrm>
              <a:custGeom>
                <a:avLst/>
                <a:gdLst>
                  <a:gd name="T0" fmla="*/ 89 w 89"/>
                  <a:gd name="T1" fmla="*/ 392 h 416"/>
                  <a:gd name="T2" fmla="*/ 89 w 89"/>
                  <a:gd name="T3" fmla="*/ 70 h 416"/>
                  <a:gd name="T4" fmla="*/ 0 w 89"/>
                  <a:gd name="T5" fmla="*/ 0 h 416"/>
                  <a:gd name="T6" fmla="*/ 0 w 89"/>
                  <a:gd name="T7" fmla="*/ 416 h 416"/>
                  <a:gd name="T8" fmla="*/ 89 w 89"/>
                  <a:gd name="T9" fmla="*/ 392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416">
                    <a:moveTo>
                      <a:pt x="89" y="392"/>
                    </a:moveTo>
                    <a:lnTo>
                      <a:pt x="89" y="70"/>
                    </a:lnTo>
                    <a:lnTo>
                      <a:pt x="0" y="0"/>
                    </a:lnTo>
                    <a:lnTo>
                      <a:pt x="0" y="416"/>
                    </a:lnTo>
                    <a:lnTo>
                      <a:pt x="89" y="3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Rectangle 290"/>
              <p:cNvSpPr>
                <a:spLocks noChangeArrowheads="1"/>
              </p:cNvSpPr>
              <p:nvPr/>
            </p:nvSpPr>
            <p:spPr bwMode="auto">
              <a:xfrm>
                <a:off x="-4868863" y="2909887"/>
                <a:ext cx="236537" cy="904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1" name="Rectangle 291"/>
              <p:cNvSpPr>
                <a:spLocks noChangeArrowheads="1"/>
              </p:cNvSpPr>
              <p:nvPr/>
            </p:nvSpPr>
            <p:spPr bwMode="auto">
              <a:xfrm>
                <a:off x="-4868863" y="3063875"/>
                <a:ext cx="236537" cy="904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Freeform 292"/>
              <p:cNvSpPr>
                <a:spLocks noEditPoints="1"/>
              </p:cNvSpPr>
              <p:nvPr/>
            </p:nvSpPr>
            <p:spPr bwMode="auto">
              <a:xfrm>
                <a:off x="-2968625" y="346075"/>
                <a:ext cx="627062" cy="622300"/>
              </a:xfrm>
              <a:custGeom>
                <a:avLst/>
                <a:gdLst>
                  <a:gd name="T0" fmla="*/ 167 w 167"/>
                  <a:gd name="T1" fmla="*/ 0 h 166"/>
                  <a:gd name="T2" fmla="*/ 84 w 167"/>
                  <a:gd name="T3" fmla="*/ 0 h 166"/>
                  <a:gd name="T4" fmla="*/ 84 w 167"/>
                  <a:gd name="T5" fmla="*/ 13 h 166"/>
                  <a:gd name="T6" fmla="*/ 84 w 167"/>
                  <a:gd name="T7" fmla="*/ 13 h 166"/>
                  <a:gd name="T8" fmla="*/ 84 w 167"/>
                  <a:gd name="T9" fmla="*/ 13 h 166"/>
                  <a:gd name="T10" fmla="*/ 97 w 167"/>
                  <a:gd name="T11" fmla="*/ 26 h 166"/>
                  <a:gd name="T12" fmla="*/ 84 w 167"/>
                  <a:gd name="T13" fmla="*/ 39 h 166"/>
                  <a:gd name="T14" fmla="*/ 84 w 167"/>
                  <a:gd name="T15" fmla="*/ 39 h 166"/>
                  <a:gd name="T16" fmla="*/ 84 w 167"/>
                  <a:gd name="T17" fmla="*/ 51 h 166"/>
                  <a:gd name="T18" fmla="*/ 106 w 167"/>
                  <a:gd name="T19" fmla="*/ 51 h 166"/>
                  <a:gd name="T20" fmla="*/ 106 w 167"/>
                  <a:gd name="T21" fmla="*/ 63 h 166"/>
                  <a:gd name="T22" fmla="*/ 106 w 167"/>
                  <a:gd name="T23" fmla="*/ 63 h 166"/>
                  <a:gd name="T24" fmla="*/ 91 w 167"/>
                  <a:gd name="T25" fmla="*/ 63 h 166"/>
                  <a:gd name="T26" fmla="*/ 91 w 167"/>
                  <a:gd name="T27" fmla="*/ 140 h 166"/>
                  <a:gd name="T28" fmla="*/ 106 w 167"/>
                  <a:gd name="T29" fmla="*/ 140 h 166"/>
                  <a:gd name="T30" fmla="*/ 106 w 167"/>
                  <a:gd name="T31" fmla="*/ 152 h 166"/>
                  <a:gd name="T32" fmla="*/ 84 w 167"/>
                  <a:gd name="T33" fmla="*/ 152 h 166"/>
                  <a:gd name="T34" fmla="*/ 84 w 167"/>
                  <a:gd name="T35" fmla="*/ 166 h 166"/>
                  <a:gd name="T36" fmla="*/ 167 w 167"/>
                  <a:gd name="T37" fmla="*/ 166 h 166"/>
                  <a:gd name="T38" fmla="*/ 167 w 167"/>
                  <a:gd name="T39" fmla="*/ 0 h 166"/>
                  <a:gd name="T40" fmla="*/ 84 w 167"/>
                  <a:gd name="T41" fmla="*/ 0 h 166"/>
                  <a:gd name="T42" fmla="*/ 0 w 167"/>
                  <a:gd name="T43" fmla="*/ 0 h 166"/>
                  <a:gd name="T44" fmla="*/ 0 w 167"/>
                  <a:gd name="T45" fmla="*/ 166 h 166"/>
                  <a:gd name="T46" fmla="*/ 84 w 167"/>
                  <a:gd name="T47" fmla="*/ 166 h 166"/>
                  <a:gd name="T48" fmla="*/ 84 w 167"/>
                  <a:gd name="T49" fmla="*/ 152 h 166"/>
                  <a:gd name="T50" fmla="*/ 62 w 167"/>
                  <a:gd name="T51" fmla="*/ 152 h 166"/>
                  <a:gd name="T52" fmla="*/ 62 w 167"/>
                  <a:gd name="T53" fmla="*/ 140 h 166"/>
                  <a:gd name="T54" fmla="*/ 77 w 167"/>
                  <a:gd name="T55" fmla="*/ 140 h 166"/>
                  <a:gd name="T56" fmla="*/ 77 w 167"/>
                  <a:gd name="T57" fmla="*/ 63 h 166"/>
                  <a:gd name="T58" fmla="*/ 62 w 167"/>
                  <a:gd name="T59" fmla="*/ 63 h 166"/>
                  <a:gd name="T60" fmla="*/ 62 w 167"/>
                  <a:gd name="T61" fmla="*/ 51 h 166"/>
                  <a:gd name="T62" fmla="*/ 84 w 167"/>
                  <a:gd name="T63" fmla="*/ 51 h 166"/>
                  <a:gd name="T64" fmla="*/ 84 w 167"/>
                  <a:gd name="T65" fmla="*/ 39 h 166"/>
                  <a:gd name="T66" fmla="*/ 71 w 167"/>
                  <a:gd name="T67" fmla="*/ 26 h 166"/>
                  <a:gd name="T68" fmla="*/ 84 w 167"/>
                  <a:gd name="T69" fmla="*/ 13 h 166"/>
                  <a:gd name="T70" fmla="*/ 84 w 167"/>
                  <a:gd name="T71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67" h="166">
                    <a:moveTo>
                      <a:pt x="167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84" y="13"/>
                      <a:pt x="84" y="13"/>
                      <a:pt x="84" y="13"/>
                    </a:cubicBezTo>
                    <a:cubicBezTo>
                      <a:pt x="84" y="13"/>
                      <a:pt x="84" y="13"/>
                      <a:pt x="84" y="13"/>
                    </a:cubicBezTo>
                    <a:cubicBezTo>
                      <a:pt x="84" y="13"/>
                      <a:pt x="84" y="13"/>
                      <a:pt x="84" y="13"/>
                    </a:cubicBezTo>
                    <a:cubicBezTo>
                      <a:pt x="92" y="13"/>
                      <a:pt x="97" y="19"/>
                      <a:pt x="97" y="26"/>
                    </a:cubicBezTo>
                    <a:cubicBezTo>
                      <a:pt x="97" y="33"/>
                      <a:pt x="92" y="39"/>
                      <a:pt x="84" y="39"/>
                    </a:cubicBezTo>
                    <a:cubicBezTo>
                      <a:pt x="84" y="39"/>
                      <a:pt x="84" y="39"/>
                      <a:pt x="84" y="39"/>
                    </a:cubicBezTo>
                    <a:cubicBezTo>
                      <a:pt x="84" y="51"/>
                      <a:pt x="84" y="51"/>
                      <a:pt x="84" y="51"/>
                    </a:cubicBezTo>
                    <a:cubicBezTo>
                      <a:pt x="106" y="51"/>
                      <a:pt x="106" y="51"/>
                      <a:pt x="106" y="51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91" y="63"/>
                      <a:pt x="91" y="63"/>
                      <a:pt x="91" y="63"/>
                    </a:cubicBezTo>
                    <a:cubicBezTo>
                      <a:pt x="91" y="140"/>
                      <a:pt x="91" y="140"/>
                      <a:pt x="91" y="140"/>
                    </a:cubicBezTo>
                    <a:cubicBezTo>
                      <a:pt x="106" y="140"/>
                      <a:pt x="106" y="140"/>
                      <a:pt x="106" y="140"/>
                    </a:cubicBezTo>
                    <a:cubicBezTo>
                      <a:pt x="106" y="152"/>
                      <a:pt x="106" y="152"/>
                      <a:pt x="106" y="152"/>
                    </a:cubicBezTo>
                    <a:cubicBezTo>
                      <a:pt x="84" y="152"/>
                      <a:pt x="84" y="152"/>
                      <a:pt x="84" y="152"/>
                    </a:cubicBezTo>
                    <a:cubicBezTo>
                      <a:pt x="84" y="166"/>
                      <a:pt x="84" y="166"/>
                      <a:pt x="84" y="166"/>
                    </a:cubicBezTo>
                    <a:cubicBezTo>
                      <a:pt x="167" y="166"/>
                      <a:pt x="167" y="166"/>
                      <a:pt x="167" y="166"/>
                    </a:cubicBezTo>
                    <a:lnTo>
                      <a:pt x="167" y="0"/>
                    </a:lnTo>
                    <a:close/>
                    <a:moveTo>
                      <a:pt x="8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66"/>
                      <a:pt x="0" y="166"/>
                      <a:pt x="0" y="166"/>
                    </a:cubicBezTo>
                    <a:cubicBezTo>
                      <a:pt x="84" y="166"/>
                      <a:pt x="84" y="166"/>
                      <a:pt x="84" y="166"/>
                    </a:cubicBezTo>
                    <a:cubicBezTo>
                      <a:pt x="84" y="152"/>
                      <a:pt x="84" y="152"/>
                      <a:pt x="84" y="152"/>
                    </a:cubicBezTo>
                    <a:cubicBezTo>
                      <a:pt x="62" y="152"/>
                      <a:pt x="62" y="152"/>
                      <a:pt x="62" y="152"/>
                    </a:cubicBezTo>
                    <a:cubicBezTo>
                      <a:pt x="62" y="140"/>
                      <a:pt x="62" y="140"/>
                      <a:pt x="62" y="140"/>
                    </a:cubicBezTo>
                    <a:cubicBezTo>
                      <a:pt x="77" y="140"/>
                      <a:pt x="77" y="140"/>
                      <a:pt x="77" y="140"/>
                    </a:cubicBezTo>
                    <a:cubicBezTo>
                      <a:pt x="77" y="63"/>
                      <a:pt x="77" y="63"/>
                      <a:pt x="77" y="63"/>
                    </a:cubicBezTo>
                    <a:cubicBezTo>
                      <a:pt x="62" y="63"/>
                      <a:pt x="62" y="63"/>
                      <a:pt x="62" y="63"/>
                    </a:cubicBezTo>
                    <a:cubicBezTo>
                      <a:pt x="62" y="51"/>
                      <a:pt x="62" y="51"/>
                      <a:pt x="62" y="51"/>
                    </a:cubicBezTo>
                    <a:cubicBezTo>
                      <a:pt x="84" y="51"/>
                      <a:pt x="84" y="51"/>
                      <a:pt x="84" y="51"/>
                    </a:cubicBezTo>
                    <a:cubicBezTo>
                      <a:pt x="84" y="39"/>
                      <a:pt x="84" y="39"/>
                      <a:pt x="84" y="39"/>
                    </a:cubicBezTo>
                    <a:cubicBezTo>
                      <a:pt x="77" y="39"/>
                      <a:pt x="71" y="33"/>
                      <a:pt x="71" y="26"/>
                    </a:cubicBezTo>
                    <a:cubicBezTo>
                      <a:pt x="71" y="19"/>
                      <a:pt x="77" y="13"/>
                      <a:pt x="84" y="13"/>
                    </a:cubicBezTo>
                    <a:lnTo>
                      <a:pt x="8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Freeform 293"/>
              <p:cNvSpPr>
                <a:spLocks/>
              </p:cNvSpPr>
              <p:nvPr/>
            </p:nvSpPr>
            <p:spPr bwMode="auto">
              <a:xfrm>
                <a:off x="-4448175" y="6721475"/>
                <a:ext cx="508000" cy="119063"/>
              </a:xfrm>
              <a:custGeom>
                <a:avLst/>
                <a:gdLst>
                  <a:gd name="T0" fmla="*/ 291 w 320"/>
                  <a:gd name="T1" fmla="*/ 47 h 75"/>
                  <a:gd name="T2" fmla="*/ 29 w 320"/>
                  <a:gd name="T3" fmla="*/ 47 h 75"/>
                  <a:gd name="T4" fmla="*/ 29 w 320"/>
                  <a:gd name="T5" fmla="*/ 0 h 75"/>
                  <a:gd name="T6" fmla="*/ 0 w 320"/>
                  <a:gd name="T7" fmla="*/ 0 h 75"/>
                  <a:gd name="T8" fmla="*/ 0 w 320"/>
                  <a:gd name="T9" fmla="*/ 75 h 75"/>
                  <a:gd name="T10" fmla="*/ 320 w 320"/>
                  <a:gd name="T11" fmla="*/ 75 h 75"/>
                  <a:gd name="T12" fmla="*/ 320 w 320"/>
                  <a:gd name="T13" fmla="*/ 0 h 75"/>
                  <a:gd name="T14" fmla="*/ 291 w 320"/>
                  <a:gd name="T15" fmla="*/ 0 h 75"/>
                  <a:gd name="T16" fmla="*/ 291 w 320"/>
                  <a:gd name="T17" fmla="*/ 4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0" h="75">
                    <a:moveTo>
                      <a:pt x="291" y="47"/>
                    </a:moveTo>
                    <a:lnTo>
                      <a:pt x="29" y="47"/>
                    </a:lnTo>
                    <a:lnTo>
                      <a:pt x="29" y="0"/>
                    </a:lnTo>
                    <a:lnTo>
                      <a:pt x="0" y="0"/>
                    </a:lnTo>
                    <a:lnTo>
                      <a:pt x="0" y="75"/>
                    </a:lnTo>
                    <a:lnTo>
                      <a:pt x="320" y="75"/>
                    </a:lnTo>
                    <a:lnTo>
                      <a:pt x="320" y="0"/>
                    </a:lnTo>
                    <a:lnTo>
                      <a:pt x="291" y="0"/>
                    </a:lnTo>
                    <a:lnTo>
                      <a:pt x="291" y="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4" name="Freeform 294"/>
              <p:cNvSpPr>
                <a:spLocks/>
              </p:cNvSpPr>
              <p:nvPr/>
            </p:nvSpPr>
            <p:spPr bwMode="auto">
              <a:xfrm>
                <a:off x="-4376738" y="6361113"/>
                <a:ext cx="376237" cy="401638"/>
              </a:xfrm>
              <a:custGeom>
                <a:avLst/>
                <a:gdLst>
                  <a:gd name="T0" fmla="*/ 40 w 237"/>
                  <a:gd name="T1" fmla="*/ 146 h 253"/>
                  <a:gd name="T2" fmla="*/ 40 w 237"/>
                  <a:gd name="T3" fmla="*/ 253 h 253"/>
                  <a:gd name="T4" fmla="*/ 194 w 237"/>
                  <a:gd name="T5" fmla="*/ 253 h 253"/>
                  <a:gd name="T6" fmla="*/ 194 w 237"/>
                  <a:gd name="T7" fmla="*/ 146 h 253"/>
                  <a:gd name="T8" fmla="*/ 237 w 237"/>
                  <a:gd name="T9" fmla="*/ 146 h 253"/>
                  <a:gd name="T10" fmla="*/ 118 w 237"/>
                  <a:gd name="T11" fmla="*/ 0 h 253"/>
                  <a:gd name="T12" fmla="*/ 0 w 237"/>
                  <a:gd name="T13" fmla="*/ 146 h 253"/>
                  <a:gd name="T14" fmla="*/ 40 w 237"/>
                  <a:gd name="T15" fmla="*/ 14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7" h="253">
                    <a:moveTo>
                      <a:pt x="40" y="146"/>
                    </a:moveTo>
                    <a:lnTo>
                      <a:pt x="40" y="253"/>
                    </a:lnTo>
                    <a:lnTo>
                      <a:pt x="194" y="253"/>
                    </a:lnTo>
                    <a:lnTo>
                      <a:pt x="194" y="146"/>
                    </a:lnTo>
                    <a:lnTo>
                      <a:pt x="237" y="146"/>
                    </a:lnTo>
                    <a:lnTo>
                      <a:pt x="118" y="0"/>
                    </a:lnTo>
                    <a:lnTo>
                      <a:pt x="0" y="146"/>
                    </a:lnTo>
                    <a:lnTo>
                      <a:pt x="40" y="1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5" name="Freeform 295"/>
              <p:cNvSpPr>
                <a:spLocks noEditPoints="1"/>
              </p:cNvSpPr>
              <p:nvPr/>
            </p:nvSpPr>
            <p:spPr bwMode="auto">
              <a:xfrm>
                <a:off x="-1371600" y="2965450"/>
                <a:ext cx="539750" cy="428625"/>
              </a:xfrm>
              <a:custGeom>
                <a:avLst/>
                <a:gdLst>
                  <a:gd name="T0" fmla="*/ 129 w 144"/>
                  <a:gd name="T1" fmla="*/ 25 h 114"/>
                  <a:gd name="T2" fmla="*/ 116 w 144"/>
                  <a:gd name="T3" fmla="*/ 26 h 114"/>
                  <a:gd name="T4" fmla="*/ 116 w 144"/>
                  <a:gd name="T5" fmla="*/ 32 h 114"/>
                  <a:gd name="T6" fmla="*/ 131 w 144"/>
                  <a:gd name="T7" fmla="*/ 64 h 114"/>
                  <a:gd name="T8" fmla="*/ 131 w 144"/>
                  <a:gd name="T9" fmla="*/ 79 h 114"/>
                  <a:gd name="T10" fmla="*/ 116 w 144"/>
                  <a:gd name="T11" fmla="*/ 114 h 114"/>
                  <a:gd name="T12" fmla="*/ 144 w 144"/>
                  <a:gd name="T13" fmla="*/ 107 h 114"/>
                  <a:gd name="T14" fmla="*/ 144 w 144"/>
                  <a:gd name="T15" fmla="*/ 41 h 114"/>
                  <a:gd name="T16" fmla="*/ 116 w 144"/>
                  <a:gd name="T17" fmla="*/ 0 h 114"/>
                  <a:gd name="T18" fmla="*/ 72 w 144"/>
                  <a:gd name="T19" fmla="*/ 9 h 114"/>
                  <a:gd name="T20" fmla="*/ 116 w 144"/>
                  <a:gd name="T21" fmla="*/ 26 h 114"/>
                  <a:gd name="T22" fmla="*/ 72 w 144"/>
                  <a:gd name="T23" fmla="*/ 91 h 114"/>
                  <a:gd name="T24" fmla="*/ 110 w 144"/>
                  <a:gd name="T25" fmla="*/ 107 h 114"/>
                  <a:gd name="T26" fmla="*/ 116 w 144"/>
                  <a:gd name="T27" fmla="*/ 114 h 114"/>
                  <a:gd name="T28" fmla="*/ 102 w 144"/>
                  <a:gd name="T29" fmla="*/ 79 h 114"/>
                  <a:gd name="T30" fmla="*/ 116 w 144"/>
                  <a:gd name="T31" fmla="*/ 64 h 114"/>
                  <a:gd name="T32" fmla="*/ 72 w 144"/>
                  <a:gd name="T33" fmla="*/ 32 h 114"/>
                  <a:gd name="T34" fmla="*/ 72 w 144"/>
                  <a:gd name="T35" fmla="*/ 0 h 114"/>
                  <a:gd name="T36" fmla="*/ 27 w 144"/>
                  <a:gd name="T37" fmla="*/ 1 h 114"/>
                  <a:gd name="T38" fmla="*/ 36 w 144"/>
                  <a:gd name="T39" fmla="*/ 9 h 114"/>
                  <a:gd name="T40" fmla="*/ 72 w 144"/>
                  <a:gd name="T41" fmla="*/ 9 h 114"/>
                  <a:gd name="T42" fmla="*/ 27 w 144"/>
                  <a:gd name="T43" fmla="*/ 114 h 114"/>
                  <a:gd name="T44" fmla="*/ 34 w 144"/>
                  <a:gd name="T45" fmla="*/ 107 h 114"/>
                  <a:gd name="T46" fmla="*/ 72 w 144"/>
                  <a:gd name="T47" fmla="*/ 91 h 114"/>
                  <a:gd name="T48" fmla="*/ 27 w 144"/>
                  <a:gd name="T49" fmla="*/ 32 h 114"/>
                  <a:gd name="T50" fmla="*/ 42 w 144"/>
                  <a:gd name="T51" fmla="*/ 64 h 114"/>
                  <a:gd name="T52" fmla="*/ 42 w 144"/>
                  <a:gd name="T53" fmla="*/ 79 h 114"/>
                  <a:gd name="T54" fmla="*/ 27 w 144"/>
                  <a:gd name="T55" fmla="*/ 114 h 114"/>
                  <a:gd name="T56" fmla="*/ 14 w 144"/>
                  <a:gd name="T57" fmla="*/ 25 h 114"/>
                  <a:gd name="T58" fmla="*/ 0 w 144"/>
                  <a:gd name="T59" fmla="*/ 87 h 114"/>
                  <a:gd name="T60" fmla="*/ 0 w 144"/>
                  <a:gd name="T61" fmla="*/ 107 h 114"/>
                  <a:gd name="T62" fmla="*/ 27 w 144"/>
                  <a:gd name="T63" fmla="*/ 114 h 114"/>
                  <a:gd name="T64" fmla="*/ 13 w 144"/>
                  <a:gd name="T65" fmla="*/ 79 h 114"/>
                  <a:gd name="T66" fmla="*/ 27 w 144"/>
                  <a:gd name="T67" fmla="*/ 64 h 114"/>
                  <a:gd name="T68" fmla="*/ 24 w 144"/>
                  <a:gd name="T69" fmla="*/ 32 h 114"/>
                  <a:gd name="T70" fmla="*/ 27 w 144"/>
                  <a:gd name="T71" fmla="*/ 1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4" h="114">
                    <a:moveTo>
                      <a:pt x="144" y="41"/>
                    </a:moveTo>
                    <a:cubicBezTo>
                      <a:pt x="129" y="25"/>
                      <a:pt x="129" y="25"/>
                      <a:pt x="129" y="25"/>
                    </a:cubicBezTo>
                    <a:cubicBezTo>
                      <a:pt x="116" y="1"/>
                      <a:pt x="116" y="1"/>
                      <a:pt x="116" y="1"/>
                    </a:cubicBezTo>
                    <a:cubicBezTo>
                      <a:pt x="116" y="26"/>
                      <a:pt x="116" y="26"/>
                      <a:pt x="116" y="26"/>
                    </a:cubicBezTo>
                    <a:cubicBezTo>
                      <a:pt x="120" y="32"/>
                      <a:pt x="120" y="32"/>
                      <a:pt x="120" y="32"/>
                    </a:cubicBezTo>
                    <a:cubicBezTo>
                      <a:pt x="116" y="32"/>
                      <a:pt x="116" y="32"/>
                      <a:pt x="116" y="32"/>
                    </a:cubicBezTo>
                    <a:cubicBezTo>
                      <a:pt x="116" y="64"/>
                      <a:pt x="116" y="64"/>
                      <a:pt x="116" y="64"/>
                    </a:cubicBezTo>
                    <a:cubicBezTo>
                      <a:pt x="131" y="64"/>
                      <a:pt x="131" y="64"/>
                      <a:pt x="131" y="64"/>
                    </a:cubicBezTo>
                    <a:cubicBezTo>
                      <a:pt x="131" y="79"/>
                      <a:pt x="131" y="79"/>
                      <a:pt x="131" y="79"/>
                    </a:cubicBezTo>
                    <a:cubicBezTo>
                      <a:pt x="131" y="79"/>
                      <a:pt x="131" y="79"/>
                      <a:pt x="131" y="79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16" y="114"/>
                      <a:pt x="116" y="114"/>
                      <a:pt x="116" y="114"/>
                    </a:cubicBezTo>
                    <a:cubicBezTo>
                      <a:pt x="137" y="114"/>
                      <a:pt x="137" y="114"/>
                      <a:pt x="137" y="114"/>
                    </a:cubicBezTo>
                    <a:cubicBezTo>
                      <a:pt x="141" y="114"/>
                      <a:pt x="144" y="111"/>
                      <a:pt x="144" y="107"/>
                    </a:cubicBezTo>
                    <a:cubicBezTo>
                      <a:pt x="144" y="91"/>
                      <a:pt x="144" y="91"/>
                      <a:pt x="144" y="91"/>
                    </a:cubicBezTo>
                    <a:lnTo>
                      <a:pt x="144" y="41"/>
                    </a:lnTo>
                    <a:close/>
                    <a:moveTo>
                      <a:pt x="116" y="1"/>
                    </a:moveTo>
                    <a:cubicBezTo>
                      <a:pt x="116" y="0"/>
                      <a:pt x="116" y="0"/>
                      <a:pt x="116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9"/>
                      <a:pt x="72" y="9"/>
                      <a:pt x="72" y="9"/>
                    </a:cubicBezTo>
                    <a:cubicBezTo>
                      <a:pt x="108" y="9"/>
                      <a:pt x="108" y="9"/>
                      <a:pt x="108" y="9"/>
                    </a:cubicBezTo>
                    <a:cubicBezTo>
                      <a:pt x="116" y="26"/>
                      <a:pt x="116" y="26"/>
                      <a:pt x="116" y="26"/>
                    </a:cubicBezTo>
                    <a:cubicBezTo>
                      <a:pt x="116" y="1"/>
                      <a:pt x="116" y="1"/>
                      <a:pt x="116" y="1"/>
                    </a:cubicBezTo>
                    <a:close/>
                    <a:moveTo>
                      <a:pt x="72" y="91"/>
                    </a:moveTo>
                    <a:cubicBezTo>
                      <a:pt x="110" y="91"/>
                      <a:pt x="110" y="91"/>
                      <a:pt x="110" y="91"/>
                    </a:cubicBezTo>
                    <a:cubicBezTo>
                      <a:pt x="110" y="107"/>
                      <a:pt x="110" y="107"/>
                      <a:pt x="110" y="107"/>
                    </a:cubicBezTo>
                    <a:cubicBezTo>
                      <a:pt x="110" y="111"/>
                      <a:pt x="112" y="114"/>
                      <a:pt x="116" y="114"/>
                    </a:cubicBezTo>
                    <a:cubicBezTo>
                      <a:pt x="116" y="114"/>
                      <a:pt x="116" y="114"/>
                      <a:pt x="116" y="114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02" y="79"/>
                      <a:pt x="102" y="79"/>
                      <a:pt x="102" y="79"/>
                    </a:cubicBezTo>
                    <a:cubicBezTo>
                      <a:pt x="102" y="64"/>
                      <a:pt x="102" y="64"/>
                      <a:pt x="102" y="64"/>
                    </a:cubicBezTo>
                    <a:cubicBezTo>
                      <a:pt x="116" y="64"/>
                      <a:pt x="116" y="64"/>
                      <a:pt x="116" y="64"/>
                    </a:cubicBezTo>
                    <a:cubicBezTo>
                      <a:pt x="116" y="32"/>
                      <a:pt x="116" y="32"/>
                      <a:pt x="116" y="32"/>
                    </a:cubicBezTo>
                    <a:cubicBezTo>
                      <a:pt x="72" y="32"/>
                      <a:pt x="72" y="32"/>
                      <a:pt x="72" y="32"/>
                    </a:cubicBezTo>
                    <a:lnTo>
                      <a:pt x="72" y="91"/>
                    </a:lnTo>
                    <a:close/>
                    <a:moveTo>
                      <a:pt x="72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26"/>
                      <a:pt x="27" y="26"/>
                      <a:pt x="27" y="26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72" y="9"/>
                      <a:pt x="72" y="9"/>
                      <a:pt x="72" y="9"/>
                    </a:cubicBezTo>
                    <a:cubicBezTo>
                      <a:pt x="72" y="0"/>
                      <a:pt x="72" y="0"/>
                      <a:pt x="72" y="0"/>
                    </a:cubicBezTo>
                    <a:close/>
                    <a:moveTo>
                      <a:pt x="27" y="114"/>
                    </a:moveTo>
                    <a:cubicBezTo>
                      <a:pt x="28" y="114"/>
                      <a:pt x="28" y="114"/>
                      <a:pt x="28" y="114"/>
                    </a:cubicBezTo>
                    <a:cubicBezTo>
                      <a:pt x="31" y="114"/>
                      <a:pt x="34" y="111"/>
                      <a:pt x="34" y="107"/>
                    </a:cubicBezTo>
                    <a:cubicBezTo>
                      <a:pt x="34" y="91"/>
                      <a:pt x="34" y="91"/>
                      <a:pt x="34" y="91"/>
                    </a:cubicBezTo>
                    <a:cubicBezTo>
                      <a:pt x="72" y="91"/>
                      <a:pt x="72" y="91"/>
                      <a:pt x="72" y="91"/>
                    </a:cubicBezTo>
                    <a:cubicBezTo>
                      <a:pt x="72" y="32"/>
                      <a:pt x="72" y="32"/>
                      <a:pt x="72" y="32"/>
                    </a:cubicBezTo>
                    <a:cubicBezTo>
                      <a:pt x="27" y="32"/>
                      <a:pt x="27" y="32"/>
                      <a:pt x="27" y="32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27" y="79"/>
                      <a:pt x="27" y="79"/>
                      <a:pt x="27" y="79"/>
                    </a:cubicBezTo>
                    <a:lnTo>
                      <a:pt x="27" y="114"/>
                    </a:lnTo>
                    <a:close/>
                    <a:moveTo>
                      <a:pt x="27" y="1"/>
                    </a:moveTo>
                    <a:cubicBezTo>
                      <a:pt x="14" y="25"/>
                      <a:pt x="14" y="25"/>
                      <a:pt x="14" y="25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0" y="111"/>
                      <a:pt x="3" y="114"/>
                      <a:pt x="7" y="114"/>
                    </a:cubicBezTo>
                    <a:cubicBezTo>
                      <a:pt x="27" y="114"/>
                      <a:pt x="27" y="114"/>
                      <a:pt x="27" y="114"/>
                    </a:cubicBezTo>
                    <a:cubicBezTo>
                      <a:pt x="27" y="79"/>
                      <a:pt x="27" y="79"/>
                      <a:pt x="27" y="79"/>
                    </a:cubicBezTo>
                    <a:cubicBezTo>
                      <a:pt x="13" y="79"/>
                      <a:pt x="13" y="79"/>
                      <a:pt x="13" y="79"/>
                    </a:cubicBezTo>
                    <a:cubicBezTo>
                      <a:pt x="13" y="64"/>
                      <a:pt x="13" y="64"/>
                      <a:pt x="13" y="64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7" y="32"/>
                      <a:pt x="27" y="32"/>
                      <a:pt x="27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7" y="26"/>
                      <a:pt x="27" y="26"/>
                      <a:pt x="27" y="26"/>
                    </a:cubicBezTo>
                    <a:lnTo>
                      <a:pt x="2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6" name="Oval 296"/>
              <p:cNvSpPr>
                <a:spLocks noChangeArrowheads="1"/>
              </p:cNvSpPr>
              <p:nvPr/>
            </p:nvSpPr>
            <p:spPr bwMode="auto">
              <a:xfrm>
                <a:off x="-1338263" y="1347787"/>
                <a:ext cx="134937" cy="1349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7" name="Freeform 297"/>
              <p:cNvSpPr>
                <a:spLocks/>
              </p:cNvSpPr>
              <p:nvPr/>
            </p:nvSpPr>
            <p:spPr bwMode="auto">
              <a:xfrm>
                <a:off x="-1431925" y="1504950"/>
                <a:ext cx="319087" cy="500063"/>
              </a:xfrm>
              <a:custGeom>
                <a:avLst/>
                <a:gdLst>
                  <a:gd name="T0" fmla="*/ 33 w 201"/>
                  <a:gd name="T1" fmla="*/ 60 h 315"/>
                  <a:gd name="T2" fmla="*/ 45 w 201"/>
                  <a:gd name="T3" fmla="*/ 60 h 315"/>
                  <a:gd name="T4" fmla="*/ 45 w 201"/>
                  <a:gd name="T5" fmla="*/ 161 h 315"/>
                  <a:gd name="T6" fmla="*/ 45 w 201"/>
                  <a:gd name="T7" fmla="*/ 161 h 315"/>
                  <a:gd name="T8" fmla="*/ 45 w 201"/>
                  <a:gd name="T9" fmla="*/ 315 h 315"/>
                  <a:gd name="T10" fmla="*/ 95 w 201"/>
                  <a:gd name="T11" fmla="*/ 315 h 315"/>
                  <a:gd name="T12" fmla="*/ 95 w 201"/>
                  <a:gd name="T13" fmla="*/ 149 h 315"/>
                  <a:gd name="T14" fmla="*/ 109 w 201"/>
                  <a:gd name="T15" fmla="*/ 149 h 315"/>
                  <a:gd name="T16" fmla="*/ 109 w 201"/>
                  <a:gd name="T17" fmla="*/ 315 h 315"/>
                  <a:gd name="T18" fmla="*/ 158 w 201"/>
                  <a:gd name="T19" fmla="*/ 315 h 315"/>
                  <a:gd name="T20" fmla="*/ 158 w 201"/>
                  <a:gd name="T21" fmla="*/ 149 h 315"/>
                  <a:gd name="T22" fmla="*/ 158 w 201"/>
                  <a:gd name="T23" fmla="*/ 149 h 315"/>
                  <a:gd name="T24" fmla="*/ 158 w 201"/>
                  <a:gd name="T25" fmla="*/ 60 h 315"/>
                  <a:gd name="T26" fmla="*/ 170 w 201"/>
                  <a:gd name="T27" fmla="*/ 60 h 315"/>
                  <a:gd name="T28" fmla="*/ 170 w 201"/>
                  <a:gd name="T29" fmla="*/ 149 h 315"/>
                  <a:gd name="T30" fmla="*/ 201 w 201"/>
                  <a:gd name="T31" fmla="*/ 149 h 315"/>
                  <a:gd name="T32" fmla="*/ 201 w 201"/>
                  <a:gd name="T33" fmla="*/ 0 h 315"/>
                  <a:gd name="T34" fmla="*/ 0 w 201"/>
                  <a:gd name="T35" fmla="*/ 0 h 315"/>
                  <a:gd name="T36" fmla="*/ 0 w 201"/>
                  <a:gd name="T37" fmla="*/ 149 h 315"/>
                  <a:gd name="T38" fmla="*/ 33 w 201"/>
                  <a:gd name="T39" fmla="*/ 149 h 315"/>
                  <a:gd name="T40" fmla="*/ 33 w 201"/>
                  <a:gd name="T41" fmla="*/ 60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1" h="315">
                    <a:moveTo>
                      <a:pt x="33" y="60"/>
                    </a:moveTo>
                    <a:lnTo>
                      <a:pt x="45" y="60"/>
                    </a:lnTo>
                    <a:lnTo>
                      <a:pt x="45" y="161"/>
                    </a:lnTo>
                    <a:lnTo>
                      <a:pt x="45" y="161"/>
                    </a:lnTo>
                    <a:lnTo>
                      <a:pt x="45" y="315"/>
                    </a:lnTo>
                    <a:lnTo>
                      <a:pt x="95" y="315"/>
                    </a:lnTo>
                    <a:lnTo>
                      <a:pt x="95" y="149"/>
                    </a:lnTo>
                    <a:lnTo>
                      <a:pt x="109" y="149"/>
                    </a:lnTo>
                    <a:lnTo>
                      <a:pt x="109" y="315"/>
                    </a:lnTo>
                    <a:lnTo>
                      <a:pt x="158" y="315"/>
                    </a:lnTo>
                    <a:lnTo>
                      <a:pt x="158" y="149"/>
                    </a:lnTo>
                    <a:lnTo>
                      <a:pt x="158" y="149"/>
                    </a:lnTo>
                    <a:lnTo>
                      <a:pt x="158" y="60"/>
                    </a:lnTo>
                    <a:lnTo>
                      <a:pt x="170" y="60"/>
                    </a:lnTo>
                    <a:lnTo>
                      <a:pt x="170" y="149"/>
                    </a:lnTo>
                    <a:lnTo>
                      <a:pt x="201" y="149"/>
                    </a:lnTo>
                    <a:lnTo>
                      <a:pt x="201" y="0"/>
                    </a:lnTo>
                    <a:lnTo>
                      <a:pt x="0" y="0"/>
                    </a:lnTo>
                    <a:lnTo>
                      <a:pt x="0" y="149"/>
                    </a:lnTo>
                    <a:lnTo>
                      <a:pt x="33" y="149"/>
                    </a:lnTo>
                    <a:lnTo>
                      <a:pt x="33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8" name="Oval 298"/>
              <p:cNvSpPr>
                <a:spLocks noChangeArrowheads="1"/>
              </p:cNvSpPr>
              <p:nvPr/>
            </p:nvSpPr>
            <p:spPr bwMode="auto">
              <a:xfrm>
                <a:off x="-973138" y="1347787"/>
                <a:ext cx="134937" cy="1349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9" name="Freeform 299"/>
              <p:cNvSpPr>
                <a:spLocks/>
              </p:cNvSpPr>
              <p:nvPr/>
            </p:nvSpPr>
            <p:spPr bwMode="auto">
              <a:xfrm>
                <a:off x="-1090613" y="1504950"/>
                <a:ext cx="368300" cy="500063"/>
              </a:xfrm>
              <a:custGeom>
                <a:avLst/>
                <a:gdLst>
                  <a:gd name="T0" fmla="*/ 199 w 232"/>
                  <a:gd name="T1" fmla="*/ 149 h 315"/>
                  <a:gd name="T2" fmla="*/ 232 w 232"/>
                  <a:gd name="T3" fmla="*/ 149 h 315"/>
                  <a:gd name="T4" fmla="*/ 192 w 232"/>
                  <a:gd name="T5" fmla="*/ 0 h 315"/>
                  <a:gd name="T6" fmla="*/ 43 w 232"/>
                  <a:gd name="T7" fmla="*/ 0 h 315"/>
                  <a:gd name="T8" fmla="*/ 0 w 232"/>
                  <a:gd name="T9" fmla="*/ 149 h 315"/>
                  <a:gd name="T10" fmla="*/ 31 w 232"/>
                  <a:gd name="T11" fmla="*/ 149 h 315"/>
                  <a:gd name="T12" fmla="*/ 57 w 232"/>
                  <a:gd name="T13" fmla="*/ 60 h 315"/>
                  <a:gd name="T14" fmla="*/ 66 w 232"/>
                  <a:gd name="T15" fmla="*/ 60 h 315"/>
                  <a:gd name="T16" fmla="*/ 24 w 232"/>
                  <a:gd name="T17" fmla="*/ 225 h 315"/>
                  <a:gd name="T18" fmla="*/ 59 w 232"/>
                  <a:gd name="T19" fmla="*/ 225 h 315"/>
                  <a:gd name="T20" fmla="*/ 59 w 232"/>
                  <a:gd name="T21" fmla="*/ 315 h 315"/>
                  <a:gd name="T22" fmla="*/ 109 w 232"/>
                  <a:gd name="T23" fmla="*/ 315 h 315"/>
                  <a:gd name="T24" fmla="*/ 109 w 232"/>
                  <a:gd name="T25" fmla="*/ 225 h 315"/>
                  <a:gd name="T26" fmla="*/ 123 w 232"/>
                  <a:gd name="T27" fmla="*/ 225 h 315"/>
                  <a:gd name="T28" fmla="*/ 123 w 232"/>
                  <a:gd name="T29" fmla="*/ 315 h 315"/>
                  <a:gd name="T30" fmla="*/ 173 w 232"/>
                  <a:gd name="T31" fmla="*/ 315 h 315"/>
                  <a:gd name="T32" fmla="*/ 173 w 232"/>
                  <a:gd name="T33" fmla="*/ 225 h 315"/>
                  <a:gd name="T34" fmla="*/ 208 w 232"/>
                  <a:gd name="T35" fmla="*/ 225 h 315"/>
                  <a:gd name="T36" fmla="*/ 163 w 232"/>
                  <a:gd name="T37" fmla="*/ 60 h 315"/>
                  <a:gd name="T38" fmla="*/ 175 w 232"/>
                  <a:gd name="T39" fmla="*/ 60 h 315"/>
                  <a:gd name="T40" fmla="*/ 199 w 232"/>
                  <a:gd name="T41" fmla="*/ 149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2" h="315">
                    <a:moveTo>
                      <a:pt x="199" y="149"/>
                    </a:moveTo>
                    <a:lnTo>
                      <a:pt x="232" y="149"/>
                    </a:lnTo>
                    <a:lnTo>
                      <a:pt x="192" y="0"/>
                    </a:lnTo>
                    <a:lnTo>
                      <a:pt x="43" y="0"/>
                    </a:lnTo>
                    <a:lnTo>
                      <a:pt x="0" y="149"/>
                    </a:lnTo>
                    <a:lnTo>
                      <a:pt x="31" y="149"/>
                    </a:lnTo>
                    <a:lnTo>
                      <a:pt x="57" y="60"/>
                    </a:lnTo>
                    <a:lnTo>
                      <a:pt x="66" y="60"/>
                    </a:lnTo>
                    <a:lnTo>
                      <a:pt x="24" y="225"/>
                    </a:lnTo>
                    <a:lnTo>
                      <a:pt x="59" y="225"/>
                    </a:lnTo>
                    <a:lnTo>
                      <a:pt x="59" y="315"/>
                    </a:lnTo>
                    <a:lnTo>
                      <a:pt x="109" y="315"/>
                    </a:lnTo>
                    <a:lnTo>
                      <a:pt x="109" y="225"/>
                    </a:lnTo>
                    <a:lnTo>
                      <a:pt x="123" y="225"/>
                    </a:lnTo>
                    <a:lnTo>
                      <a:pt x="123" y="315"/>
                    </a:lnTo>
                    <a:lnTo>
                      <a:pt x="173" y="315"/>
                    </a:lnTo>
                    <a:lnTo>
                      <a:pt x="173" y="225"/>
                    </a:lnTo>
                    <a:lnTo>
                      <a:pt x="208" y="225"/>
                    </a:lnTo>
                    <a:lnTo>
                      <a:pt x="163" y="60"/>
                    </a:lnTo>
                    <a:lnTo>
                      <a:pt x="175" y="60"/>
                    </a:lnTo>
                    <a:lnTo>
                      <a:pt x="199" y="1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0" name="Freeform 300"/>
              <p:cNvSpPr>
                <a:spLocks/>
              </p:cNvSpPr>
              <p:nvPr/>
            </p:nvSpPr>
            <p:spPr bwMode="auto">
              <a:xfrm>
                <a:off x="-1720850" y="701675"/>
                <a:ext cx="574675" cy="533400"/>
              </a:xfrm>
              <a:custGeom>
                <a:avLst/>
                <a:gdLst>
                  <a:gd name="T0" fmla="*/ 91 w 153"/>
                  <a:gd name="T1" fmla="*/ 71 h 142"/>
                  <a:gd name="T2" fmla="*/ 117 w 153"/>
                  <a:gd name="T3" fmla="*/ 50 h 142"/>
                  <a:gd name="T4" fmla="*/ 123 w 153"/>
                  <a:gd name="T5" fmla="*/ 50 h 142"/>
                  <a:gd name="T6" fmla="*/ 140 w 153"/>
                  <a:gd name="T7" fmla="*/ 63 h 142"/>
                  <a:gd name="T8" fmla="*/ 151 w 153"/>
                  <a:gd name="T9" fmla="*/ 58 h 142"/>
                  <a:gd name="T10" fmla="*/ 150 w 153"/>
                  <a:gd name="T11" fmla="*/ 35 h 142"/>
                  <a:gd name="T12" fmla="*/ 103 w 153"/>
                  <a:gd name="T13" fmla="*/ 5 h 142"/>
                  <a:gd name="T14" fmla="*/ 73 w 153"/>
                  <a:gd name="T15" fmla="*/ 32 h 142"/>
                  <a:gd name="T16" fmla="*/ 35 w 153"/>
                  <a:gd name="T17" fmla="*/ 20 h 142"/>
                  <a:gd name="T18" fmla="*/ 4 w 153"/>
                  <a:gd name="T19" fmla="*/ 67 h 142"/>
                  <a:gd name="T20" fmla="*/ 97 w 153"/>
                  <a:gd name="T21" fmla="*/ 142 h 142"/>
                  <a:gd name="T22" fmla="*/ 113 w 153"/>
                  <a:gd name="T23" fmla="*/ 128 h 142"/>
                  <a:gd name="T24" fmla="*/ 91 w 153"/>
                  <a:gd name="T25" fmla="*/ 71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3" h="142">
                    <a:moveTo>
                      <a:pt x="91" y="71"/>
                    </a:moveTo>
                    <a:cubicBezTo>
                      <a:pt x="93" y="58"/>
                      <a:pt x="104" y="50"/>
                      <a:pt x="117" y="50"/>
                    </a:cubicBezTo>
                    <a:cubicBezTo>
                      <a:pt x="119" y="50"/>
                      <a:pt x="121" y="50"/>
                      <a:pt x="123" y="50"/>
                    </a:cubicBezTo>
                    <a:cubicBezTo>
                      <a:pt x="130" y="52"/>
                      <a:pt x="136" y="57"/>
                      <a:pt x="140" y="63"/>
                    </a:cubicBezTo>
                    <a:cubicBezTo>
                      <a:pt x="143" y="60"/>
                      <a:pt x="147" y="59"/>
                      <a:pt x="151" y="58"/>
                    </a:cubicBezTo>
                    <a:cubicBezTo>
                      <a:pt x="153" y="44"/>
                      <a:pt x="150" y="35"/>
                      <a:pt x="150" y="35"/>
                    </a:cubicBezTo>
                    <a:cubicBezTo>
                      <a:pt x="145" y="13"/>
                      <a:pt x="124" y="0"/>
                      <a:pt x="103" y="5"/>
                    </a:cubicBezTo>
                    <a:cubicBezTo>
                      <a:pt x="88" y="8"/>
                      <a:pt x="77" y="18"/>
                      <a:pt x="73" y="32"/>
                    </a:cubicBezTo>
                    <a:cubicBezTo>
                      <a:pt x="64" y="21"/>
                      <a:pt x="49" y="16"/>
                      <a:pt x="35" y="20"/>
                    </a:cubicBezTo>
                    <a:cubicBezTo>
                      <a:pt x="13" y="24"/>
                      <a:pt x="0" y="46"/>
                      <a:pt x="4" y="67"/>
                    </a:cubicBezTo>
                    <a:cubicBezTo>
                      <a:pt x="4" y="67"/>
                      <a:pt x="13" y="120"/>
                      <a:pt x="97" y="142"/>
                    </a:cubicBezTo>
                    <a:cubicBezTo>
                      <a:pt x="103" y="138"/>
                      <a:pt x="109" y="133"/>
                      <a:pt x="113" y="128"/>
                    </a:cubicBezTo>
                    <a:cubicBezTo>
                      <a:pt x="84" y="99"/>
                      <a:pt x="90" y="73"/>
                      <a:pt x="91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1" name="Freeform 301"/>
              <p:cNvSpPr>
                <a:spLocks/>
              </p:cNvSpPr>
              <p:nvPr/>
            </p:nvSpPr>
            <p:spPr bwMode="auto">
              <a:xfrm>
                <a:off x="-1390650" y="904875"/>
                <a:ext cx="341312" cy="288925"/>
              </a:xfrm>
              <a:custGeom>
                <a:avLst/>
                <a:gdLst>
                  <a:gd name="T0" fmla="*/ 71 w 91"/>
                  <a:gd name="T1" fmla="*/ 9 h 77"/>
                  <a:gd name="T2" fmla="*/ 66 w 91"/>
                  <a:gd name="T3" fmla="*/ 9 h 77"/>
                  <a:gd name="T4" fmla="*/ 62 w 91"/>
                  <a:gd name="T5" fmla="*/ 9 h 77"/>
                  <a:gd name="T6" fmla="*/ 50 w 91"/>
                  <a:gd name="T7" fmla="*/ 16 h 77"/>
                  <a:gd name="T8" fmla="*/ 34 w 91"/>
                  <a:gd name="T9" fmla="*/ 1 h 77"/>
                  <a:gd name="T10" fmla="*/ 29 w 91"/>
                  <a:gd name="T11" fmla="*/ 0 h 77"/>
                  <a:gd name="T12" fmla="*/ 7 w 91"/>
                  <a:gd name="T13" fmla="*/ 18 h 77"/>
                  <a:gd name="T14" fmla="*/ 29 w 91"/>
                  <a:gd name="T15" fmla="*/ 71 h 77"/>
                  <a:gd name="T16" fmla="*/ 36 w 91"/>
                  <a:gd name="T17" fmla="*/ 77 h 77"/>
                  <a:gd name="T18" fmla="*/ 88 w 91"/>
                  <a:gd name="T19" fmla="*/ 36 h 77"/>
                  <a:gd name="T20" fmla="*/ 71 w 91"/>
                  <a:gd name="T21" fmla="*/ 9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1" h="77">
                    <a:moveTo>
                      <a:pt x="71" y="9"/>
                    </a:moveTo>
                    <a:cubicBezTo>
                      <a:pt x="69" y="9"/>
                      <a:pt x="68" y="9"/>
                      <a:pt x="66" y="9"/>
                    </a:cubicBezTo>
                    <a:cubicBezTo>
                      <a:pt x="65" y="9"/>
                      <a:pt x="63" y="9"/>
                      <a:pt x="62" y="9"/>
                    </a:cubicBezTo>
                    <a:cubicBezTo>
                      <a:pt x="57" y="10"/>
                      <a:pt x="53" y="13"/>
                      <a:pt x="50" y="16"/>
                    </a:cubicBezTo>
                    <a:cubicBezTo>
                      <a:pt x="48" y="9"/>
                      <a:pt x="42" y="3"/>
                      <a:pt x="34" y="1"/>
                    </a:cubicBezTo>
                    <a:cubicBezTo>
                      <a:pt x="32" y="0"/>
                      <a:pt x="30" y="0"/>
                      <a:pt x="29" y="0"/>
                    </a:cubicBezTo>
                    <a:cubicBezTo>
                      <a:pt x="19" y="0"/>
                      <a:pt x="9" y="7"/>
                      <a:pt x="7" y="18"/>
                    </a:cubicBezTo>
                    <a:cubicBezTo>
                      <a:pt x="7" y="18"/>
                      <a:pt x="0" y="42"/>
                      <a:pt x="29" y="71"/>
                    </a:cubicBezTo>
                    <a:cubicBezTo>
                      <a:pt x="31" y="73"/>
                      <a:pt x="33" y="75"/>
                      <a:pt x="36" y="77"/>
                    </a:cubicBezTo>
                    <a:cubicBezTo>
                      <a:pt x="83" y="65"/>
                      <a:pt x="88" y="36"/>
                      <a:pt x="88" y="36"/>
                    </a:cubicBezTo>
                    <a:cubicBezTo>
                      <a:pt x="91" y="24"/>
                      <a:pt x="83" y="12"/>
                      <a:pt x="7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2" name="Rectangle 302"/>
              <p:cNvSpPr>
                <a:spLocks noChangeArrowheads="1"/>
              </p:cNvSpPr>
              <p:nvPr/>
            </p:nvSpPr>
            <p:spPr bwMode="auto">
              <a:xfrm>
                <a:off x="-3956050" y="6067425"/>
                <a:ext cx="44450" cy="1158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3" name="Freeform 303"/>
              <p:cNvSpPr>
                <a:spLocks/>
              </p:cNvSpPr>
              <p:nvPr/>
            </p:nvSpPr>
            <p:spPr bwMode="auto">
              <a:xfrm>
                <a:off x="-3760788" y="6067425"/>
                <a:ext cx="192087" cy="115888"/>
              </a:xfrm>
              <a:custGeom>
                <a:avLst/>
                <a:gdLst>
                  <a:gd name="T0" fmla="*/ 121 w 121"/>
                  <a:gd name="T1" fmla="*/ 73 h 73"/>
                  <a:gd name="T2" fmla="*/ 121 w 121"/>
                  <a:gd name="T3" fmla="*/ 0 h 73"/>
                  <a:gd name="T4" fmla="*/ 73 w 121"/>
                  <a:gd name="T5" fmla="*/ 0 h 73"/>
                  <a:gd name="T6" fmla="*/ 0 w 121"/>
                  <a:gd name="T7" fmla="*/ 73 h 73"/>
                  <a:gd name="T8" fmla="*/ 121 w 121"/>
                  <a:gd name="T9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73">
                    <a:moveTo>
                      <a:pt x="121" y="73"/>
                    </a:moveTo>
                    <a:lnTo>
                      <a:pt x="121" y="0"/>
                    </a:lnTo>
                    <a:lnTo>
                      <a:pt x="73" y="0"/>
                    </a:lnTo>
                    <a:lnTo>
                      <a:pt x="0" y="73"/>
                    </a:lnTo>
                    <a:lnTo>
                      <a:pt x="121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4" name="Freeform 304"/>
              <p:cNvSpPr>
                <a:spLocks/>
              </p:cNvSpPr>
              <p:nvPr/>
            </p:nvSpPr>
            <p:spPr bwMode="auto">
              <a:xfrm>
                <a:off x="-3892550" y="6067425"/>
                <a:ext cx="128587" cy="115888"/>
              </a:xfrm>
              <a:custGeom>
                <a:avLst/>
                <a:gdLst>
                  <a:gd name="T0" fmla="*/ 81 w 81"/>
                  <a:gd name="T1" fmla="*/ 0 h 73"/>
                  <a:gd name="T2" fmla="*/ 0 w 81"/>
                  <a:gd name="T3" fmla="*/ 0 h 73"/>
                  <a:gd name="T4" fmla="*/ 0 w 81"/>
                  <a:gd name="T5" fmla="*/ 73 h 73"/>
                  <a:gd name="T6" fmla="*/ 7 w 81"/>
                  <a:gd name="T7" fmla="*/ 73 h 73"/>
                  <a:gd name="T8" fmla="*/ 81 w 81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73">
                    <a:moveTo>
                      <a:pt x="81" y="0"/>
                    </a:moveTo>
                    <a:lnTo>
                      <a:pt x="0" y="0"/>
                    </a:lnTo>
                    <a:lnTo>
                      <a:pt x="0" y="73"/>
                    </a:lnTo>
                    <a:lnTo>
                      <a:pt x="7" y="73"/>
                    </a:lnTo>
                    <a:lnTo>
                      <a:pt x="8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5" name="Freeform 305"/>
              <p:cNvSpPr>
                <a:spLocks noEditPoints="1"/>
              </p:cNvSpPr>
              <p:nvPr/>
            </p:nvSpPr>
            <p:spPr bwMode="auto">
              <a:xfrm>
                <a:off x="-4068763" y="5816600"/>
                <a:ext cx="612775" cy="614363"/>
              </a:xfrm>
              <a:custGeom>
                <a:avLst/>
                <a:gdLst>
                  <a:gd name="T0" fmla="*/ 94 w 163"/>
                  <a:gd name="T1" fmla="*/ 163 h 164"/>
                  <a:gd name="T2" fmla="*/ 163 w 163"/>
                  <a:gd name="T3" fmla="*/ 82 h 164"/>
                  <a:gd name="T4" fmla="*/ 94 w 163"/>
                  <a:gd name="T5" fmla="*/ 1 h 164"/>
                  <a:gd name="T6" fmla="*/ 94 w 163"/>
                  <a:gd name="T7" fmla="*/ 15 h 164"/>
                  <a:gd name="T8" fmla="*/ 125 w 163"/>
                  <a:gd name="T9" fmla="*/ 29 h 164"/>
                  <a:gd name="T10" fmla="*/ 94 w 163"/>
                  <a:gd name="T11" fmla="*/ 60 h 164"/>
                  <a:gd name="T12" fmla="*/ 94 w 163"/>
                  <a:gd name="T13" fmla="*/ 79 h 164"/>
                  <a:gd name="T14" fmla="*/ 107 w 163"/>
                  <a:gd name="T15" fmla="*/ 67 h 164"/>
                  <a:gd name="T16" fmla="*/ 109 w 163"/>
                  <a:gd name="T17" fmla="*/ 64 h 164"/>
                  <a:gd name="T18" fmla="*/ 111 w 163"/>
                  <a:gd name="T19" fmla="*/ 62 h 164"/>
                  <a:gd name="T20" fmla="*/ 134 w 163"/>
                  <a:gd name="T21" fmla="*/ 39 h 164"/>
                  <a:gd name="T22" fmla="*/ 150 w 163"/>
                  <a:gd name="T23" fmla="*/ 82 h 164"/>
                  <a:gd name="T24" fmla="*/ 150 w 163"/>
                  <a:gd name="T25" fmla="*/ 82 h 164"/>
                  <a:gd name="T26" fmla="*/ 94 w 163"/>
                  <a:gd name="T27" fmla="*/ 149 h 164"/>
                  <a:gd name="T28" fmla="*/ 94 w 163"/>
                  <a:gd name="T29" fmla="*/ 163 h 164"/>
                  <a:gd name="T30" fmla="*/ 81 w 163"/>
                  <a:gd name="T31" fmla="*/ 164 h 164"/>
                  <a:gd name="T32" fmla="*/ 94 w 163"/>
                  <a:gd name="T33" fmla="*/ 163 h 164"/>
                  <a:gd name="T34" fmla="*/ 94 w 163"/>
                  <a:gd name="T35" fmla="*/ 149 h 164"/>
                  <a:gd name="T36" fmla="*/ 81 w 163"/>
                  <a:gd name="T37" fmla="*/ 151 h 164"/>
                  <a:gd name="T38" fmla="*/ 38 w 163"/>
                  <a:gd name="T39" fmla="*/ 135 h 164"/>
                  <a:gd name="T40" fmla="*/ 71 w 163"/>
                  <a:gd name="T41" fmla="*/ 102 h 164"/>
                  <a:gd name="T42" fmla="*/ 73 w 163"/>
                  <a:gd name="T43" fmla="*/ 100 h 164"/>
                  <a:gd name="T44" fmla="*/ 76 w 163"/>
                  <a:gd name="T45" fmla="*/ 98 h 164"/>
                  <a:gd name="T46" fmla="*/ 94 w 163"/>
                  <a:gd name="T47" fmla="*/ 79 h 164"/>
                  <a:gd name="T48" fmla="*/ 94 w 163"/>
                  <a:gd name="T49" fmla="*/ 60 h 164"/>
                  <a:gd name="T50" fmla="*/ 92 w 163"/>
                  <a:gd name="T51" fmla="*/ 62 h 164"/>
                  <a:gd name="T52" fmla="*/ 90 w 163"/>
                  <a:gd name="T53" fmla="*/ 64 h 164"/>
                  <a:gd name="T54" fmla="*/ 87 w 163"/>
                  <a:gd name="T55" fmla="*/ 67 h 164"/>
                  <a:gd name="T56" fmla="*/ 56 w 163"/>
                  <a:gd name="T57" fmla="*/ 98 h 164"/>
                  <a:gd name="T58" fmla="*/ 54 w 163"/>
                  <a:gd name="T59" fmla="*/ 100 h 164"/>
                  <a:gd name="T60" fmla="*/ 52 w 163"/>
                  <a:gd name="T61" fmla="*/ 102 h 164"/>
                  <a:gd name="T62" fmla="*/ 29 w 163"/>
                  <a:gd name="T63" fmla="*/ 125 h 164"/>
                  <a:gd name="T64" fmla="*/ 13 w 163"/>
                  <a:gd name="T65" fmla="*/ 82 h 164"/>
                  <a:gd name="T66" fmla="*/ 81 w 163"/>
                  <a:gd name="T67" fmla="*/ 14 h 164"/>
                  <a:gd name="T68" fmla="*/ 81 w 163"/>
                  <a:gd name="T69" fmla="*/ 14 h 164"/>
                  <a:gd name="T70" fmla="*/ 94 w 163"/>
                  <a:gd name="T71" fmla="*/ 15 h 164"/>
                  <a:gd name="T72" fmla="*/ 94 w 163"/>
                  <a:gd name="T73" fmla="*/ 1 h 164"/>
                  <a:gd name="T74" fmla="*/ 81 w 163"/>
                  <a:gd name="T75" fmla="*/ 0 h 164"/>
                  <a:gd name="T76" fmla="*/ 0 w 163"/>
                  <a:gd name="T77" fmla="*/ 82 h 164"/>
                  <a:gd name="T78" fmla="*/ 81 w 163"/>
                  <a:gd name="T79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3" h="164">
                    <a:moveTo>
                      <a:pt x="94" y="163"/>
                    </a:moveTo>
                    <a:cubicBezTo>
                      <a:pt x="133" y="157"/>
                      <a:pt x="163" y="123"/>
                      <a:pt x="163" y="82"/>
                    </a:cubicBezTo>
                    <a:cubicBezTo>
                      <a:pt x="163" y="41"/>
                      <a:pt x="133" y="7"/>
                      <a:pt x="94" y="1"/>
                    </a:cubicBezTo>
                    <a:cubicBezTo>
                      <a:pt x="94" y="15"/>
                      <a:pt x="94" y="15"/>
                      <a:pt x="94" y="15"/>
                    </a:cubicBezTo>
                    <a:cubicBezTo>
                      <a:pt x="106" y="17"/>
                      <a:pt x="116" y="22"/>
                      <a:pt x="125" y="29"/>
                    </a:cubicBezTo>
                    <a:cubicBezTo>
                      <a:pt x="94" y="60"/>
                      <a:pt x="94" y="60"/>
                      <a:pt x="94" y="60"/>
                    </a:cubicBezTo>
                    <a:cubicBezTo>
                      <a:pt x="94" y="79"/>
                      <a:pt x="94" y="79"/>
                      <a:pt x="94" y="79"/>
                    </a:cubicBezTo>
                    <a:cubicBezTo>
                      <a:pt x="107" y="67"/>
                      <a:pt x="107" y="67"/>
                      <a:pt x="107" y="67"/>
                    </a:cubicBezTo>
                    <a:cubicBezTo>
                      <a:pt x="109" y="64"/>
                      <a:pt x="109" y="64"/>
                      <a:pt x="109" y="64"/>
                    </a:cubicBezTo>
                    <a:cubicBezTo>
                      <a:pt x="111" y="62"/>
                      <a:pt x="111" y="62"/>
                      <a:pt x="111" y="62"/>
                    </a:cubicBezTo>
                    <a:cubicBezTo>
                      <a:pt x="134" y="39"/>
                      <a:pt x="134" y="39"/>
                      <a:pt x="134" y="39"/>
                    </a:cubicBezTo>
                    <a:cubicBezTo>
                      <a:pt x="144" y="51"/>
                      <a:pt x="150" y="66"/>
                      <a:pt x="150" y="82"/>
                    </a:cubicBezTo>
                    <a:cubicBezTo>
                      <a:pt x="150" y="82"/>
                      <a:pt x="150" y="82"/>
                      <a:pt x="150" y="82"/>
                    </a:cubicBezTo>
                    <a:cubicBezTo>
                      <a:pt x="150" y="116"/>
                      <a:pt x="126" y="143"/>
                      <a:pt x="94" y="149"/>
                    </a:cubicBezTo>
                    <a:lnTo>
                      <a:pt x="94" y="163"/>
                    </a:lnTo>
                    <a:close/>
                    <a:moveTo>
                      <a:pt x="81" y="164"/>
                    </a:moveTo>
                    <a:cubicBezTo>
                      <a:pt x="86" y="164"/>
                      <a:pt x="90" y="164"/>
                      <a:pt x="94" y="163"/>
                    </a:cubicBezTo>
                    <a:cubicBezTo>
                      <a:pt x="94" y="149"/>
                      <a:pt x="94" y="149"/>
                      <a:pt x="94" y="149"/>
                    </a:cubicBezTo>
                    <a:cubicBezTo>
                      <a:pt x="90" y="150"/>
                      <a:pt x="86" y="151"/>
                      <a:pt x="81" y="151"/>
                    </a:cubicBezTo>
                    <a:cubicBezTo>
                      <a:pt x="65" y="151"/>
                      <a:pt x="50" y="145"/>
                      <a:pt x="38" y="135"/>
                    </a:cubicBezTo>
                    <a:cubicBezTo>
                      <a:pt x="71" y="102"/>
                      <a:pt x="71" y="102"/>
                      <a:pt x="71" y="102"/>
                    </a:cubicBezTo>
                    <a:cubicBezTo>
                      <a:pt x="73" y="100"/>
                      <a:pt x="73" y="100"/>
                      <a:pt x="73" y="100"/>
                    </a:cubicBezTo>
                    <a:cubicBezTo>
                      <a:pt x="76" y="98"/>
                      <a:pt x="76" y="98"/>
                      <a:pt x="76" y="98"/>
                    </a:cubicBezTo>
                    <a:cubicBezTo>
                      <a:pt x="94" y="79"/>
                      <a:pt x="94" y="79"/>
                      <a:pt x="94" y="79"/>
                    </a:cubicBezTo>
                    <a:cubicBezTo>
                      <a:pt x="94" y="60"/>
                      <a:pt x="94" y="60"/>
                      <a:pt x="94" y="60"/>
                    </a:cubicBezTo>
                    <a:cubicBezTo>
                      <a:pt x="92" y="62"/>
                      <a:pt x="92" y="62"/>
                      <a:pt x="92" y="62"/>
                    </a:cubicBezTo>
                    <a:cubicBezTo>
                      <a:pt x="90" y="64"/>
                      <a:pt x="90" y="64"/>
                      <a:pt x="90" y="64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2" y="102"/>
                      <a:pt x="52" y="102"/>
                      <a:pt x="52" y="102"/>
                    </a:cubicBezTo>
                    <a:cubicBezTo>
                      <a:pt x="29" y="125"/>
                      <a:pt x="29" y="125"/>
                      <a:pt x="29" y="125"/>
                    </a:cubicBezTo>
                    <a:cubicBezTo>
                      <a:pt x="19" y="114"/>
                      <a:pt x="13" y="99"/>
                      <a:pt x="13" y="82"/>
                    </a:cubicBezTo>
                    <a:cubicBezTo>
                      <a:pt x="13" y="45"/>
                      <a:pt x="44" y="14"/>
                      <a:pt x="81" y="14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6" y="14"/>
                      <a:pt x="90" y="14"/>
                      <a:pt x="94" y="15"/>
                    </a:cubicBezTo>
                    <a:cubicBezTo>
                      <a:pt x="94" y="1"/>
                      <a:pt x="94" y="1"/>
                      <a:pt x="94" y="1"/>
                    </a:cubicBezTo>
                    <a:cubicBezTo>
                      <a:pt x="90" y="1"/>
                      <a:pt x="86" y="0"/>
                      <a:pt x="81" y="0"/>
                    </a:cubicBezTo>
                    <a:cubicBezTo>
                      <a:pt x="36" y="0"/>
                      <a:pt x="0" y="37"/>
                      <a:pt x="0" y="82"/>
                    </a:cubicBezTo>
                    <a:cubicBezTo>
                      <a:pt x="0" y="128"/>
                      <a:pt x="36" y="164"/>
                      <a:pt x="81" y="1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6" name="Freeform 306"/>
              <p:cNvSpPr>
                <a:spLocks/>
              </p:cNvSpPr>
              <p:nvPr/>
            </p:nvSpPr>
            <p:spPr bwMode="auto">
              <a:xfrm>
                <a:off x="-1849438" y="8631238"/>
                <a:ext cx="128587" cy="120650"/>
              </a:xfrm>
              <a:custGeom>
                <a:avLst/>
                <a:gdLst>
                  <a:gd name="T0" fmla="*/ 24 w 34"/>
                  <a:gd name="T1" fmla="*/ 0 h 32"/>
                  <a:gd name="T2" fmla="*/ 0 w 34"/>
                  <a:gd name="T3" fmla="*/ 32 h 32"/>
                  <a:gd name="T4" fmla="*/ 16 w 34"/>
                  <a:gd name="T5" fmla="*/ 32 h 32"/>
                  <a:gd name="T6" fmla="*/ 34 w 34"/>
                  <a:gd name="T7" fmla="*/ 8 h 32"/>
                  <a:gd name="T8" fmla="*/ 24 w 34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24" y="0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0" y="7"/>
                      <a:pt x="26" y="4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7" name="Freeform 307"/>
              <p:cNvSpPr>
                <a:spLocks/>
              </p:cNvSpPr>
              <p:nvPr/>
            </p:nvSpPr>
            <p:spPr bwMode="auto">
              <a:xfrm>
                <a:off x="-1747838" y="8578850"/>
                <a:ext cx="68262" cy="68263"/>
              </a:xfrm>
              <a:custGeom>
                <a:avLst/>
                <a:gdLst>
                  <a:gd name="T0" fmla="*/ 9 w 18"/>
                  <a:gd name="T1" fmla="*/ 18 h 18"/>
                  <a:gd name="T2" fmla="*/ 10 w 18"/>
                  <a:gd name="T3" fmla="*/ 18 h 18"/>
                  <a:gd name="T4" fmla="*/ 11 w 18"/>
                  <a:gd name="T5" fmla="*/ 18 h 18"/>
                  <a:gd name="T6" fmla="*/ 18 w 18"/>
                  <a:gd name="T7" fmla="*/ 9 h 18"/>
                  <a:gd name="T8" fmla="*/ 18 w 18"/>
                  <a:gd name="T9" fmla="*/ 9 h 18"/>
                  <a:gd name="T10" fmla="*/ 18 w 18"/>
                  <a:gd name="T11" fmla="*/ 7 h 18"/>
                  <a:gd name="T12" fmla="*/ 9 w 18"/>
                  <a:gd name="T13" fmla="*/ 0 h 18"/>
                  <a:gd name="T14" fmla="*/ 7 w 18"/>
                  <a:gd name="T15" fmla="*/ 0 h 18"/>
                  <a:gd name="T16" fmla="*/ 0 w 18"/>
                  <a:gd name="T17" fmla="*/ 10 h 18"/>
                  <a:gd name="T18" fmla="*/ 0 w 18"/>
                  <a:gd name="T19" fmla="*/ 11 h 18"/>
                  <a:gd name="T20" fmla="*/ 9 w 18"/>
                  <a:gd name="T21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8">
                    <a:moveTo>
                      <a:pt x="9" y="18"/>
                    </a:moveTo>
                    <a:cubicBezTo>
                      <a:pt x="9" y="18"/>
                      <a:pt x="10" y="18"/>
                      <a:pt x="10" y="18"/>
                    </a:cubicBezTo>
                    <a:cubicBezTo>
                      <a:pt x="10" y="18"/>
                      <a:pt x="11" y="18"/>
                      <a:pt x="11" y="18"/>
                    </a:cubicBezTo>
                    <a:cubicBezTo>
                      <a:pt x="15" y="17"/>
                      <a:pt x="18" y="13"/>
                      <a:pt x="18" y="9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8" y="8"/>
                      <a:pt x="18" y="8"/>
                      <a:pt x="18" y="7"/>
                    </a:cubicBezTo>
                    <a:cubicBezTo>
                      <a:pt x="17" y="3"/>
                      <a:pt x="13" y="0"/>
                      <a:pt x="9" y="0"/>
                    </a:cubicBezTo>
                    <a:cubicBezTo>
                      <a:pt x="8" y="0"/>
                      <a:pt x="8" y="0"/>
                      <a:pt x="7" y="0"/>
                    </a:cubicBezTo>
                    <a:cubicBezTo>
                      <a:pt x="3" y="1"/>
                      <a:pt x="0" y="6"/>
                      <a:pt x="0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5"/>
                      <a:pt x="5" y="18"/>
                      <a:pt x="9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8" name="Freeform 308"/>
              <p:cNvSpPr>
                <a:spLocks/>
              </p:cNvSpPr>
              <p:nvPr/>
            </p:nvSpPr>
            <p:spPr bwMode="auto">
              <a:xfrm>
                <a:off x="-1624013" y="8631238"/>
                <a:ext cx="128587" cy="120650"/>
              </a:xfrm>
              <a:custGeom>
                <a:avLst/>
                <a:gdLst>
                  <a:gd name="T0" fmla="*/ 18 w 34"/>
                  <a:gd name="T1" fmla="*/ 32 h 32"/>
                  <a:gd name="T2" fmla="*/ 34 w 34"/>
                  <a:gd name="T3" fmla="*/ 32 h 32"/>
                  <a:gd name="T4" fmla="*/ 10 w 34"/>
                  <a:gd name="T5" fmla="*/ 0 h 32"/>
                  <a:gd name="T6" fmla="*/ 0 w 34"/>
                  <a:gd name="T7" fmla="*/ 8 h 32"/>
                  <a:gd name="T8" fmla="*/ 18 w 34"/>
                  <a:gd name="T9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18" y="32"/>
                    </a:moveTo>
                    <a:cubicBezTo>
                      <a:pt x="34" y="32"/>
                      <a:pt x="34" y="32"/>
                      <a:pt x="34" y="32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8" y="4"/>
                      <a:pt x="4" y="7"/>
                      <a:pt x="0" y="8"/>
                    </a:cubicBezTo>
                    <a:lnTo>
                      <a:pt x="18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9" name="Freeform 309"/>
              <p:cNvSpPr>
                <a:spLocks/>
              </p:cNvSpPr>
              <p:nvPr/>
            </p:nvSpPr>
            <p:spPr bwMode="auto">
              <a:xfrm>
                <a:off x="-1665288" y="8578850"/>
                <a:ext cx="68262" cy="68263"/>
              </a:xfrm>
              <a:custGeom>
                <a:avLst/>
                <a:gdLst>
                  <a:gd name="T0" fmla="*/ 11 w 18"/>
                  <a:gd name="T1" fmla="*/ 0 h 18"/>
                  <a:gd name="T2" fmla="*/ 9 w 18"/>
                  <a:gd name="T3" fmla="*/ 0 h 18"/>
                  <a:gd name="T4" fmla="*/ 0 w 18"/>
                  <a:gd name="T5" fmla="*/ 7 h 18"/>
                  <a:gd name="T6" fmla="*/ 0 w 18"/>
                  <a:gd name="T7" fmla="*/ 9 h 18"/>
                  <a:gd name="T8" fmla="*/ 0 w 18"/>
                  <a:gd name="T9" fmla="*/ 9 h 18"/>
                  <a:gd name="T10" fmla="*/ 7 w 18"/>
                  <a:gd name="T11" fmla="*/ 18 h 18"/>
                  <a:gd name="T12" fmla="*/ 8 w 18"/>
                  <a:gd name="T13" fmla="*/ 18 h 18"/>
                  <a:gd name="T14" fmla="*/ 9 w 18"/>
                  <a:gd name="T15" fmla="*/ 18 h 18"/>
                  <a:gd name="T16" fmla="*/ 17 w 18"/>
                  <a:gd name="T17" fmla="*/ 11 h 18"/>
                  <a:gd name="T18" fmla="*/ 18 w 18"/>
                  <a:gd name="T19" fmla="*/ 10 h 18"/>
                  <a:gd name="T20" fmla="*/ 11 w 18"/>
                  <a:gd name="T2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18">
                    <a:moveTo>
                      <a:pt x="11" y="0"/>
                    </a:moveTo>
                    <a:cubicBezTo>
                      <a:pt x="10" y="0"/>
                      <a:pt x="10" y="0"/>
                      <a:pt x="9" y="0"/>
                    </a:cubicBezTo>
                    <a:cubicBezTo>
                      <a:pt x="5" y="0"/>
                      <a:pt x="1" y="3"/>
                      <a:pt x="0" y="7"/>
                    </a:cubicBezTo>
                    <a:cubicBezTo>
                      <a:pt x="0" y="8"/>
                      <a:pt x="0" y="8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3"/>
                      <a:pt x="3" y="17"/>
                      <a:pt x="7" y="18"/>
                    </a:cubicBezTo>
                    <a:cubicBezTo>
                      <a:pt x="7" y="18"/>
                      <a:pt x="8" y="18"/>
                      <a:pt x="8" y="18"/>
                    </a:cubicBezTo>
                    <a:cubicBezTo>
                      <a:pt x="8" y="18"/>
                      <a:pt x="9" y="18"/>
                      <a:pt x="9" y="18"/>
                    </a:cubicBezTo>
                    <a:cubicBezTo>
                      <a:pt x="13" y="18"/>
                      <a:pt x="17" y="15"/>
                      <a:pt x="17" y="11"/>
                    </a:cubicBezTo>
                    <a:cubicBezTo>
                      <a:pt x="18" y="11"/>
                      <a:pt x="18" y="11"/>
                      <a:pt x="18" y="10"/>
                    </a:cubicBezTo>
                    <a:cubicBezTo>
                      <a:pt x="18" y="6"/>
                      <a:pt x="15" y="1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0" name="Freeform 310"/>
              <p:cNvSpPr>
                <a:spLocks/>
              </p:cNvSpPr>
              <p:nvPr/>
            </p:nvSpPr>
            <p:spPr bwMode="auto">
              <a:xfrm>
                <a:off x="-1905000" y="8767763"/>
                <a:ext cx="465137" cy="231775"/>
              </a:xfrm>
              <a:custGeom>
                <a:avLst/>
                <a:gdLst>
                  <a:gd name="T0" fmla="*/ 0 w 293"/>
                  <a:gd name="T1" fmla="*/ 0 h 146"/>
                  <a:gd name="T2" fmla="*/ 38 w 293"/>
                  <a:gd name="T3" fmla="*/ 146 h 146"/>
                  <a:gd name="T4" fmla="*/ 255 w 293"/>
                  <a:gd name="T5" fmla="*/ 146 h 146"/>
                  <a:gd name="T6" fmla="*/ 293 w 293"/>
                  <a:gd name="T7" fmla="*/ 0 h 146"/>
                  <a:gd name="T8" fmla="*/ 262 w 293"/>
                  <a:gd name="T9" fmla="*/ 0 h 146"/>
                  <a:gd name="T10" fmla="*/ 227 w 293"/>
                  <a:gd name="T11" fmla="*/ 0 h 146"/>
                  <a:gd name="T12" fmla="*/ 66 w 293"/>
                  <a:gd name="T13" fmla="*/ 0 h 146"/>
                  <a:gd name="T14" fmla="*/ 31 w 293"/>
                  <a:gd name="T15" fmla="*/ 0 h 146"/>
                  <a:gd name="T16" fmla="*/ 0 w 293"/>
                  <a:gd name="T1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3" h="146">
                    <a:moveTo>
                      <a:pt x="0" y="0"/>
                    </a:moveTo>
                    <a:lnTo>
                      <a:pt x="38" y="146"/>
                    </a:lnTo>
                    <a:lnTo>
                      <a:pt x="255" y="146"/>
                    </a:lnTo>
                    <a:lnTo>
                      <a:pt x="293" y="0"/>
                    </a:lnTo>
                    <a:lnTo>
                      <a:pt x="262" y="0"/>
                    </a:lnTo>
                    <a:lnTo>
                      <a:pt x="227" y="0"/>
                    </a:lnTo>
                    <a:lnTo>
                      <a:pt x="66" y="0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1" name="Oval 311"/>
              <p:cNvSpPr>
                <a:spLocks noChangeArrowheads="1"/>
              </p:cNvSpPr>
              <p:nvPr/>
            </p:nvSpPr>
            <p:spPr bwMode="auto">
              <a:xfrm>
                <a:off x="-6296025" y="3848100"/>
                <a:ext cx="123825" cy="1238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2" name="Freeform 312"/>
              <p:cNvSpPr>
                <a:spLocks noEditPoints="1"/>
              </p:cNvSpPr>
              <p:nvPr/>
            </p:nvSpPr>
            <p:spPr bwMode="auto">
              <a:xfrm>
                <a:off x="-6772275" y="4213225"/>
                <a:ext cx="269875" cy="269875"/>
              </a:xfrm>
              <a:custGeom>
                <a:avLst/>
                <a:gdLst>
                  <a:gd name="T0" fmla="*/ 36 w 72"/>
                  <a:gd name="T1" fmla="*/ 72 h 72"/>
                  <a:gd name="T2" fmla="*/ 72 w 72"/>
                  <a:gd name="T3" fmla="*/ 36 h 72"/>
                  <a:gd name="T4" fmla="*/ 36 w 72"/>
                  <a:gd name="T5" fmla="*/ 0 h 72"/>
                  <a:gd name="T6" fmla="*/ 36 w 72"/>
                  <a:gd name="T7" fmla="*/ 16 h 72"/>
                  <a:gd name="T8" fmla="*/ 56 w 72"/>
                  <a:gd name="T9" fmla="*/ 36 h 72"/>
                  <a:gd name="T10" fmla="*/ 36 w 72"/>
                  <a:gd name="T11" fmla="*/ 55 h 72"/>
                  <a:gd name="T12" fmla="*/ 36 w 72"/>
                  <a:gd name="T13" fmla="*/ 72 h 72"/>
                  <a:gd name="T14" fmla="*/ 36 w 72"/>
                  <a:gd name="T15" fmla="*/ 0 h 72"/>
                  <a:gd name="T16" fmla="*/ 0 w 72"/>
                  <a:gd name="T17" fmla="*/ 36 h 72"/>
                  <a:gd name="T18" fmla="*/ 36 w 72"/>
                  <a:gd name="T19" fmla="*/ 72 h 72"/>
                  <a:gd name="T20" fmla="*/ 36 w 72"/>
                  <a:gd name="T21" fmla="*/ 72 h 72"/>
                  <a:gd name="T22" fmla="*/ 36 w 72"/>
                  <a:gd name="T23" fmla="*/ 55 h 72"/>
                  <a:gd name="T24" fmla="*/ 36 w 72"/>
                  <a:gd name="T25" fmla="*/ 55 h 72"/>
                  <a:gd name="T26" fmla="*/ 36 w 72"/>
                  <a:gd name="T27" fmla="*/ 55 h 72"/>
                  <a:gd name="T28" fmla="*/ 17 w 72"/>
                  <a:gd name="T29" fmla="*/ 36 h 72"/>
                  <a:gd name="T30" fmla="*/ 36 w 72"/>
                  <a:gd name="T31" fmla="*/ 16 h 72"/>
                  <a:gd name="T32" fmla="*/ 36 w 72"/>
                  <a:gd name="T33" fmla="*/ 16 h 72"/>
                  <a:gd name="T34" fmla="*/ 36 w 72"/>
                  <a:gd name="T3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cubicBezTo>
                      <a:pt x="56" y="72"/>
                      <a:pt x="72" y="56"/>
                      <a:pt x="72" y="36"/>
                    </a:cubicBezTo>
                    <a:cubicBezTo>
                      <a:pt x="72" y="16"/>
                      <a:pt x="56" y="0"/>
                      <a:pt x="36" y="0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47" y="16"/>
                      <a:pt x="56" y="25"/>
                      <a:pt x="56" y="36"/>
                    </a:cubicBezTo>
                    <a:cubicBezTo>
                      <a:pt x="56" y="46"/>
                      <a:pt x="47" y="55"/>
                      <a:pt x="36" y="55"/>
                    </a:cubicBezTo>
                    <a:lnTo>
                      <a:pt x="36" y="72"/>
                    </a:lnTo>
                    <a:close/>
                    <a:moveTo>
                      <a:pt x="36" y="0"/>
                    </a:moveTo>
                    <a:cubicBezTo>
                      <a:pt x="16" y="0"/>
                      <a:pt x="0" y="16"/>
                      <a:pt x="0" y="36"/>
                    </a:cubicBezTo>
                    <a:cubicBezTo>
                      <a:pt x="0" y="56"/>
                      <a:pt x="16" y="72"/>
                      <a:pt x="36" y="72"/>
                    </a:cubicBezTo>
                    <a:cubicBezTo>
                      <a:pt x="36" y="72"/>
                      <a:pt x="36" y="72"/>
                      <a:pt x="36" y="72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25" y="55"/>
                      <a:pt x="17" y="46"/>
                      <a:pt x="17" y="36"/>
                    </a:cubicBezTo>
                    <a:cubicBezTo>
                      <a:pt x="17" y="25"/>
                      <a:pt x="25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6" y="0"/>
                      <a:pt x="36" y="0"/>
                      <a:pt x="3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3" name="Freeform 313"/>
              <p:cNvSpPr>
                <a:spLocks/>
              </p:cNvSpPr>
              <p:nvPr/>
            </p:nvSpPr>
            <p:spPr bwMode="auto">
              <a:xfrm>
                <a:off x="-6794500" y="4148137"/>
                <a:ext cx="319087" cy="117475"/>
              </a:xfrm>
              <a:custGeom>
                <a:avLst/>
                <a:gdLst>
                  <a:gd name="T0" fmla="*/ 6 w 85"/>
                  <a:gd name="T1" fmla="*/ 30 h 31"/>
                  <a:gd name="T2" fmla="*/ 11 w 85"/>
                  <a:gd name="T3" fmla="*/ 28 h 31"/>
                  <a:gd name="T4" fmla="*/ 42 w 85"/>
                  <a:gd name="T5" fmla="*/ 11 h 31"/>
                  <a:gd name="T6" fmla="*/ 74 w 85"/>
                  <a:gd name="T7" fmla="*/ 28 h 31"/>
                  <a:gd name="T8" fmla="*/ 82 w 85"/>
                  <a:gd name="T9" fmla="*/ 29 h 31"/>
                  <a:gd name="T10" fmla="*/ 83 w 85"/>
                  <a:gd name="T11" fmla="*/ 22 h 31"/>
                  <a:gd name="T12" fmla="*/ 42 w 85"/>
                  <a:gd name="T13" fmla="*/ 0 h 31"/>
                  <a:gd name="T14" fmla="*/ 1 w 85"/>
                  <a:gd name="T15" fmla="*/ 22 h 31"/>
                  <a:gd name="T16" fmla="*/ 3 w 85"/>
                  <a:gd name="T17" fmla="*/ 29 h 31"/>
                  <a:gd name="T18" fmla="*/ 6 w 85"/>
                  <a:gd name="T19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" h="31">
                    <a:moveTo>
                      <a:pt x="6" y="30"/>
                    </a:moveTo>
                    <a:cubicBezTo>
                      <a:pt x="8" y="30"/>
                      <a:pt x="9" y="30"/>
                      <a:pt x="11" y="28"/>
                    </a:cubicBezTo>
                    <a:cubicBezTo>
                      <a:pt x="18" y="17"/>
                      <a:pt x="29" y="11"/>
                      <a:pt x="42" y="11"/>
                    </a:cubicBezTo>
                    <a:cubicBezTo>
                      <a:pt x="55" y="11"/>
                      <a:pt x="67" y="17"/>
                      <a:pt x="74" y="28"/>
                    </a:cubicBezTo>
                    <a:cubicBezTo>
                      <a:pt x="76" y="30"/>
                      <a:pt x="79" y="31"/>
                      <a:pt x="82" y="29"/>
                    </a:cubicBezTo>
                    <a:cubicBezTo>
                      <a:pt x="84" y="28"/>
                      <a:pt x="85" y="24"/>
                      <a:pt x="83" y="22"/>
                    </a:cubicBezTo>
                    <a:cubicBezTo>
                      <a:pt x="74" y="8"/>
                      <a:pt x="59" y="0"/>
                      <a:pt x="42" y="0"/>
                    </a:cubicBezTo>
                    <a:cubicBezTo>
                      <a:pt x="26" y="0"/>
                      <a:pt x="11" y="8"/>
                      <a:pt x="1" y="22"/>
                    </a:cubicBezTo>
                    <a:cubicBezTo>
                      <a:pt x="0" y="24"/>
                      <a:pt x="0" y="28"/>
                      <a:pt x="3" y="29"/>
                    </a:cubicBezTo>
                    <a:cubicBezTo>
                      <a:pt x="4" y="30"/>
                      <a:pt x="5" y="30"/>
                      <a:pt x="6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4" name="Freeform 314"/>
              <p:cNvSpPr>
                <a:spLocks noEditPoints="1"/>
              </p:cNvSpPr>
              <p:nvPr/>
            </p:nvSpPr>
            <p:spPr bwMode="auto">
              <a:xfrm>
                <a:off x="-6284913" y="4213225"/>
                <a:ext cx="271462" cy="269875"/>
              </a:xfrm>
              <a:custGeom>
                <a:avLst/>
                <a:gdLst>
                  <a:gd name="T0" fmla="*/ 36 w 72"/>
                  <a:gd name="T1" fmla="*/ 0 h 72"/>
                  <a:gd name="T2" fmla="*/ 36 w 72"/>
                  <a:gd name="T3" fmla="*/ 0 h 72"/>
                  <a:gd name="T4" fmla="*/ 36 w 72"/>
                  <a:gd name="T5" fmla="*/ 16 h 72"/>
                  <a:gd name="T6" fmla="*/ 36 w 72"/>
                  <a:gd name="T7" fmla="*/ 16 h 72"/>
                  <a:gd name="T8" fmla="*/ 55 w 72"/>
                  <a:gd name="T9" fmla="*/ 36 h 72"/>
                  <a:gd name="T10" fmla="*/ 36 w 72"/>
                  <a:gd name="T11" fmla="*/ 55 h 72"/>
                  <a:gd name="T12" fmla="*/ 36 w 72"/>
                  <a:gd name="T13" fmla="*/ 55 h 72"/>
                  <a:gd name="T14" fmla="*/ 36 w 72"/>
                  <a:gd name="T15" fmla="*/ 55 h 72"/>
                  <a:gd name="T16" fmla="*/ 36 w 72"/>
                  <a:gd name="T17" fmla="*/ 72 h 72"/>
                  <a:gd name="T18" fmla="*/ 36 w 72"/>
                  <a:gd name="T19" fmla="*/ 72 h 72"/>
                  <a:gd name="T20" fmla="*/ 72 w 72"/>
                  <a:gd name="T21" fmla="*/ 36 h 72"/>
                  <a:gd name="T22" fmla="*/ 36 w 72"/>
                  <a:gd name="T23" fmla="*/ 0 h 72"/>
                  <a:gd name="T24" fmla="*/ 36 w 72"/>
                  <a:gd name="T25" fmla="*/ 0 h 72"/>
                  <a:gd name="T26" fmla="*/ 0 w 72"/>
                  <a:gd name="T27" fmla="*/ 36 h 72"/>
                  <a:gd name="T28" fmla="*/ 36 w 72"/>
                  <a:gd name="T29" fmla="*/ 72 h 72"/>
                  <a:gd name="T30" fmla="*/ 36 w 72"/>
                  <a:gd name="T31" fmla="*/ 55 h 72"/>
                  <a:gd name="T32" fmla="*/ 16 w 72"/>
                  <a:gd name="T33" fmla="*/ 36 h 72"/>
                  <a:gd name="T34" fmla="*/ 36 w 72"/>
                  <a:gd name="T35" fmla="*/ 16 h 72"/>
                  <a:gd name="T36" fmla="*/ 36 w 72"/>
                  <a:gd name="T3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" h="72">
                    <a:moveTo>
                      <a:pt x="36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46" y="16"/>
                      <a:pt x="55" y="25"/>
                      <a:pt x="55" y="36"/>
                    </a:cubicBezTo>
                    <a:cubicBezTo>
                      <a:pt x="55" y="46"/>
                      <a:pt x="46" y="55"/>
                      <a:pt x="36" y="55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6" y="72"/>
                      <a:pt x="36" y="72"/>
                      <a:pt x="36" y="72"/>
                    </a:cubicBezTo>
                    <a:cubicBezTo>
                      <a:pt x="36" y="72"/>
                      <a:pt x="36" y="72"/>
                      <a:pt x="36" y="72"/>
                    </a:cubicBezTo>
                    <a:cubicBezTo>
                      <a:pt x="56" y="72"/>
                      <a:pt x="72" y="56"/>
                      <a:pt x="72" y="36"/>
                    </a:cubicBezTo>
                    <a:cubicBezTo>
                      <a:pt x="72" y="16"/>
                      <a:pt x="56" y="0"/>
                      <a:pt x="36" y="0"/>
                    </a:cubicBezTo>
                    <a:close/>
                    <a:moveTo>
                      <a:pt x="36" y="0"/>
                    </a:moveTo>
                    <a:cubicBezTo>
                      <a:pt x="16" y="0"/>
                      <a:pt x="0" y="16"/>
                      <a:pt x="0" y="36"/>
                    </a:cubicBezTo>
                    <a:cubicBezTo>
                      <a:pt x="0" y="56"/>
                      <a:pt x="16" y="72"/>
                      <a:pt x="36" y="72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25" y="55"/>
                      <a:pt x="16" y="46"/>
                      <a:pt x="16" y="36"/>
                    </a:cubicBezTo>
                    <a:cubicBezTo>
                      <a:pt x="16" y="25"/>
                      <a:pt x="25" y="16"/>
                      <a:pt x="36" y="16"/>
                    </a:cubicBezTo>
                    <a:lnTo>
                      <a:pt x="3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5" name="Freeform 315"/>
              <p:cNvSpPr>
                <a:spLocks/>
              </p:cNvSpPr>
              <p:nvPr/>
            </p:nvSpPr>
            <p:spPr bwMode="auto">
              <a:xfrm>
                <a:off x="-6310313" y="4148137"/>
                <a:ext cx="319087" cy="117475"/>
              </a:xfrm>
              <a:custGeom>
                <a:avLst/>
                <a:gdLst>
                  <a:gd name="T0" fmla="*/ 43 w 85"/>
                  <a:gd name="T1" fmla="*/ 0 h 31"/>
                  <a:gd name="T2" fmla="*/ 2 w 85"/>
                  <a:gd name="T3" fmla="*/ 22 h 31"/>
                  <a:gd name="T4" fmla="*/ 3 w 85"/>
                  <a:gd name="T5" fmla="*/ 29 h 31"/>
                  <a:gd name="T6" fmla="*/ 6 w 85"/>
                  <a:gd name="T7" fmla="*/ 30 h 31"/>
                  <a:gd name="T8" fmla="*/ 11 w 85"/>
                  <a:gd name="T9" fmla="*/ 28 h 31"/>
                  <a:gd name="T10" fmla="*/ 43 w 85"/>
                  <a:gd name="T11" fmla="*/ 11 h 31"/>
                  <a:gd name="T12" fmla="*/ 74 w 85"/>
                  <a:gd name="T13" fmla="*/ 28 h 31"/>
                  <a:gd name="T14" fmla="*/ 82 w 85"/>
                  <a:gd name="T15" fmla="*/ 29 h 31"/>
                  <a:gd name="T16" fmla="*/ 84 w 85"/>
                  <a:gd name="T17" fmla="*/ 22 h 31"/>
                  <a:gd name="T18" fmla="*/ 43 w 85"/>
                  <a:gd name="T1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" h="31">
                    <a:moveTo>
                      <a:pt x="43" y="0"/>
                    </a:moveTo>
                    <a:cubicBezTo>
                      <a:pt x="26" y="0"/>
                      <a:pt x="11" y="8"/>
                      <a:pt x="2" y="22"/>
                    </a:cubicBezTo>
                    <a:cubicBezTo>
                      <a:pt x="0" y="24"/>
                      <a:pt x="1" y="28"/>
                      <a:pt x="3" y="29"/>
                    </a:cubicBezTo>
                    <a:cubicBezTo>
                      <a:pt x="4" y="30"/>
                      <a:pt x="5" y="30"/>
                      <a:pt x="6" y="30"/>
                    </a:cubicBezTo>
                    <a:cubicBezTo>
                      <a:pt x="8" y="30"/>
                      <a:pt x="10" y="30"/>
                      <a:pt x="11" y="28"/>
                    </a:cubicBezTo>
                    <a:cubicBezTo>
                      <a:pt x="18" y="17"/>
                      <a:pt x="30" y="11"/>
                      <a:pt x="43" y="11"/>
                    </a:cubicBezTo>
                    <a:cubicBezTo>
                      <a:pt x="55" y="11"/>
                      <a:pt x="67" y="17"/>
                      <a:pt x="74" y="28"/>
                    </a:cubicBezTo>
                    <a:cubicBezTo>
                      <a:pt x="76" y="30"/>
                      <a:pt x="80" y="31"/>
                      <a:pt x="82" y="29"/>
                    </a:cubicBezTo>
                    <a:cubicBezTo>
                      <a:pt x="85" y="28"/>
                      <a:pt x="85" y="24"/>
                      <a:pt x="84" y="22"/>
                    </a:cubicBezTo>
                    <a:cubicBezTo>
                      <a:pt x="74" y="8"/>
                      <a:pt x="59" y="0"/>
                      <a:pt x="4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6" name="Freeform 316"/>
              <p:cNvSpPr>
                <a:spLocks/>
              </p:cNvSpPr>
              <p:nvPr/>
            </p:nvSpPr>
            <p:spPr bwMode="auto">
              <a:xfrm>
                <a:off x="-6546850" y="3919537"/>
                <a:ext cx="473075" cy="552450"/>
              </a:xfrm>
              <a:custGeom>
                <a:avLst/>
                <a:gdLst>
                  <a:gd name="T0" fmla="*/ 84 w 126"/>
                  <a:gd name="T1" fmla="*/ 54 h 147"/>
                  <a:gd name="T2" fmla="*/ 88 w 126"/>
                  <a:gd name="T3" fmla="*/ 54 h 147"/>
                  <a:gd name="T4" fmla="*/ 120 w 126"/>
                  <a:gd name="T5" fmla="*/ 40 h 147"/>
                  <a:gd name="T6" fmla="*/ 124 w 126"/>
                  <a:gd name="T7" fmla="*/ 30 h 147"/>
                  <a:gd name="T8" fmla="*/ 113 w 126"/>
                  <a:gd name="T9" fmla="*/ 26 h 147"/>
                  <a:gd name="T10" fmla="*/ 92 w 126"/>
                  <a:gd name="T11" fmla="*/ 36 h 147"/>
                  <a:gd name="T12" fmla="*/ 89 w 126"/>
                  <a:gd name="T13" fmla="*/ 36 h 147"/>
                  <a:gd name="T14" fmla="*/ 53 w 126"/>
                  <a:gd name="T15" fmla="*/ 1 h 147"/>
                  <a:gd name="T16" fmla="*/ 50 w 126"/>
                  <a:gd name="T17" fmla="*/ 1 h 147"/>
                  <a:gd name="T18" fmla="*/ 1 w 126"/>
                  <a:gd name="T19" fmla="*/ 50 h 147"/>
                  <a:gd name="T20" fmla="*/ 1 w 126"/>
                  <a:gd name="T21" fmla="*/ 53 h 147"/>
                  <a:gd name="T22" fmla="*/ 34 w 126"/>
                  <a:gd name="T23" fmla="*/ 82 h 147"/>
                  <a:gd name="T24" fmla="*/ 35 w 126"/>
                  <a:gd name="T25" fmla="*/ 86 h 147"/>
                  <a:gd name="T26" fmla="*/ 18 w 126"/>
                  <a:gd name="T27" fmla="*/ 123 h 147"/>
                  <a:gd name="T28" fmla="*/ 19 w 126"/>
                  <a:gd name="T29" fmla="*/ 127 h 147"/>
                  <a:gd name="T30" fmla="*/ 30 w 126"/>
                  <a:gd name="T31" fmla="*/ 143 h 147"/>
                  <a:gd name="T32" fmla="*/ 38 w 126"/>
                  <a:gd name="T33" fmla="*/ 147 h 147"/>
                  <a:gd name="T34" fmla="*/ 45 w 126"/>
                  <a:gd name="T35" fmla="*/ 145 h 147"/>
                  <a:gd name="T36" fmla="*/ 47 w 126"/>
                  <a:gd name="T37" fmla="*/ 130 h 147"/>
                  <a:gd name="T38" fmla="*/ 43 w 126"/>
                  <a:gd name="T39" fmla="*/ 125 h 147"/>
                  <a:gd name="T40" fmla="*/ 42 w 126"/>
                  <a:gd name="T41" fmla="*/ 120 h 147"/>
                  <a:gd name="T42" fmla="*/ 59 w 126"/>
                  <a:gd name="T43" fmla="*/ 81 h 147"/>
                  <a:gd name="T44" fmla="*/ 59 w 126"/>
                  <a:gd name="T45" fmla="*/ 77 h 147"/>
                  <a:gd name="T46" fmla="*/ 40 w 126"/>
                  <a:gd name="T47" fmla="*/ 59 h 147"/>
                  <a:gd name="T48" fmla="*/ 40 w 126"/>
                  <a:gd name="T49" fmla="*/ 55 h 147"/>
                  <a:gd name="T50" fmla="*/ 61 w 126"/>
                  <a:gd name="T51" fmla="*/ 35 h 147"/>
                  <a:gd name="T52" fmla="*/ 65 w 126"/>
                  <a:gd name="T53" fmla="*/ 35 h 147"/>
                  <a:gd name="T54" fmla="*/ 84 w 126"/>
                  <a:gd name="T55" fmla="*/ 54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6" h="147">
                    <a:moveTo>
                      <a:pt x="84" y="54"/>
                    </a:moveTo>
                    <a:cubicBezTo>
                      <a:pt x="85" y="55"/>
                      <a:pt x="87" y="55"/>
                      <a:pt x="88" y="54"/>
                    </a:cubicBezTo>
                    <a:cubicBezTo>
                      <a:pt x="120" y="40"/>
                      <a:pt x="120" y="40"/>
                      <a:pt x="120" y="40"/>
                    </a:cubicBezTo>
                    <a:cubicBezTo>
                      <a:pt x="124" y="38"/>
                      <a:pt x="126" y="34"/>
                      <a:pt x="124" y="30"/>
                    </a:cubicBezTo>
                    <a:cubicBezTo>
                      <a:pt x="122" y="26"/>
                      <a:pt x="117" y="24"/>
                      <a:pt x="113" y="26"/>
                    </a:cubicBezTo>
                    <a:cubicBezTo>
                      <a:pt x="92" y="36"/>
                      <a:pt x="92" y="36"/>
                      <a:pt x="92" y="36"/>
                    </a:cubicBezTo>
                    <a:cubicBezTo>
                      <a:pt x="91" y="37"/>
                      <a:pt x="89" y="37"/>
                      <a:pt x="89" y="36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2" y="0"/>
                      <a:pt x="51" y="0"/>
                      <a:pt x="50" y="1"/>
                    </a:cubicBezTo>
                    <a:cubicBezTo>
                      <a:pt x="1" y="50"/>
                      <a:pt x="1" y="50"/>
                      <a:pt x="1" y="50"/>
                    </a:cubicBezTo>
                    <a:cubicBezTo>
                      <a:pt x="0" y="51"/>
                      <a:pt x="0" y="52"/>
                      <a:pt x="1" y="53"/>
                    </a:cubicBezTo>
                    <a:cubicBezTo>
                      <a:pt x="7" y="59"/>
                      <a:pt x="27" y="76"/>
                      <a:pt x="34" y="82"/>
                    </a:cubicBezTo>
                    <a:cubicBezTo>
                      <a:pt x="35" y="83"/>
                      <a:pt x="36" y="85"/>
                      <a:pt x="35" y="86"/>
                    </a:cubicBezTo>
                    <a:cubicBezTo>
                      <a:pt x="18" y="123"/>
                      <a:pt x="18" y="123"/>
                      <a:pt x="18" y="123"/>
                    </a:cubicBezTo>
                    <a:cubicBezTo>
                      <a:pt x="18" y="124"/>
                      <a:pt x="18" y="126"/>
                      <a:pt x="19" y="127"/>
                    </a:cubicBezTo>
                    <a:cubicBezTo>
                      <a:pt x="30" y="143"/>
                      <a:pt x="30" y="143"/>
                      <a:pt x="30" y="143"/>
                    </a:cubicBezTo>
                    <a:cubicBezTo>
                      <a:pt x="32" y="145"/>
                      <a:pt x="35" y="147"/>
                      <a:pt x="38" y="147"/>
                    </a:cubicBezTo>
                    <a:cubicBezTo>
                      <a:pt x="40" y="147"/>
                      <a:pt x="42" y="146"/>
                      <a:pt x="45" y="145"/>
                    </a:cubicBezTo>
                    <a:cubicBezTo>
                      <a:pt x="49" y="141"/>
                      <a:pt x="50" y="135"/>
                      <a:pt x="47" y="130"/>
                    </a:cubicBezTo>
                    <a:cubicBezTo>
                      <a:pt x="43" y="125"/>
                      <a:pt x="43" y="125"/>
                      <a:pt x="43" y="125"/>
                    </a:cubicBezTo>
                    <a:cubicBezTo>
                      <a:pt x="42" y="124"/>
                      <a:pt x="42" y="122"/>
                      <a:pt x="42" y="120"/>
                    </a:cubicBezTo>
                    <a:cubicBezTo>
                      <a:pt x="59" y="81"/>
                      <a:pt x="59" y="81"/>
                      <a:pt x="59" y="81"/>
                    </a:cubicBezTo>
                    <a:cubicBezTo>
                      <a:pt x="60" y="79"/>
                      <a:pt x="60" y="78"/>
                      <a:pt x="59" y="77"/>
                    </a:cubicBezTo>
                    <a:cubicBezTo>
                      <a:pt x="55" y="73"/>
                      <a:pt x="45" y="63"/>
                      <a:pt x="40" y="59"/>
                    </a:cubicBezTo>
                    <a:cubicBezTo>
                      <a:pt x="39" y="58"/>
                      <a:pt x="39" y="56"/>
                      <a:pt x="40" y="55"/>
                    </a:cubicBezTo>
                    <a:cubicBezTo>
                      <a:pt x="61" y="35"/>
                      <a:pt x="61" y="35"/>
                      <a:pt x="61" y="35"/>
                    </a:cubicBezTo>
                    <a:cubicBezTo>
                      <a:pt x="62" y="34"/>
                      <a:pt x="64" y="34"/>
                      <a:pt x="65" y="35"/>
                    </a:cubicBezTo>
                    <a:lnTo>
                      <a:pt x="84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7" name="Freeform 317"/>
              <p:cNvSpPr>
                <a:spLocks/>
              </p:cNvSpPr>
              <p:nvPr/>
            </p:nvSpPr>
            <p:spPr bwMode="auto">
              <a:xfrm>
                <a:off x="-2870200" y="4178300"/>
                <a:ext cx="374650" cy="233363"/>
              </a:xfrm>
              <a:custGeom>
                <a:avLst/>
                <a:gdLst>
                  <a:gd name="T0" fmla="*/ 100 w 100"/>
                  <a:gd name="T1" fmla="*/ 62 h 62"/>
                  <a:gd name="T2" fmla="*/ 100 w 100"/>
                  <a:gd name="T3" fmla="*/ 19 h 62"/>
                  <a:gd name="T4" fmla="*/ 81 w 100"/>
                  <a:gd name="T5" fmla="*/ 0 h 62"/>
                  <a:gd name="T6" fmla="*/ 19 w 100"/>
                  <a:gd name="T7" fmla="*/ 0 h 62"/>
                  <a:gd name="T8" fmla="*/ 0 w 100"/>
                  <a:gd name="T9" fmla="*/ 19 h 62"/>
                  <a:gd name="T10" fmla="*/ 0 w 100"/>
                  <a:gd name="T11" fmla="*/ 43 h 62"/>
                  <a:gd name="T12" fmla="*/ 15 w 100"/>
                  <a:gd name="T13" fmla="*/ 43 h 62"/>
                  <a:gd name="T14" fmla="*/ 15 w 100"/>
                  <a:gd name="T15" fmla="*/ 19 h 62"/>
                  <a:gd name="T16" fmla="*/ 19 w 100"/>
                  <a:gd name="T17" fmla="*/ 15 h 62"/>
                  <a:gd name="T18" fmla="*/ 81 w 100"/>
                  <a:gd name="T19" fmla="*/ 15 h 62"/>
                  <a:gd name="T20" fmla="*/ 85 w 100"/>
                  <a:gd name="T21" fmla="*/ 19 h 62"/>
                  <a:gd name="T22" fmla="*/ 85 w 100"/>
                  <a:gd name="T23" fmla="*/ 62 h 62"/>
                  <a:gd name="T24" fmla="*/ 100 w 100"/>
                  <a:gd name="T2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" h="62">
                    <a:moveTo>
                      <a:pt x="100" y="62"/>
                    </a:moveTo>
                    <a:cubicBezTo>
                      <a:pt x="100" y="19"/>
                      <a:pt x="100" y="19"/>
                      <a:pt x="100" y="19"/>
                    </a:cubicBezTo>
                    <a:cubicBezTo>
                      <a:pt x="100" y="9"/>
                      <a:pt x="92" y="0"/>
                      <a:pt x="8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9"/>
                      <a:pt x="0" y="19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7"/>
                      <a:pt x="16" y="15"/>
                      <a:pt x="19" y="15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4" y="15"/>
                      <a:pt x="85" y="17"/>
                      <a:pt x="85" y="19"/>
                    </a:cubicBezTo>
                    <a:cubicBezTo>
                      <a:pt x="85" y="62"/>
                      <a:pt x="85" y="62"/>
                      <a:pt x="85" y="62"/>
                    </a:cubicBezTo>
                    <a:lnTo>
                      <a:pt x="100" y="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8" name="Freeform 318"/>
              <p:cNvSpPr>
                <a:spLocks noEditPoints="1"/>
              </p:cNvSpPr>
              <p:nvPr/>
            </p:nvSpPr>
            <p:spPr bwMode="auto">
              <a:xfrm>
                <a:off x="-2922588" y="4425950"/>
                <a:ext cx="476250" cy="271463"/>
              </a:xfrm>
              <a:custGeom>
                <a:avLst/>
                <a:gdLst>
                  <a:gd name="T0" fmla="*/ 99 w 127"/>
                  <a:gd name="T1" fmla="*/ 0 h 72"/>
                  <a:gd name="T2" fmla="*/ 64 w 127"/>
                  <a:gd name="T3" fmla="*/ 0 h 72"/>
                  <a:gd name="T4" fmla="*/ 64 w 127"/>
                  <a:gd name="T5" fmla="*/ 20 h 72"/>
                  <a:gd name="T6" fmla="*/ 75 w 127"/>
                  <a:gd name="T7" fmla="*/ 31 h 72"/>
                  <a:gd name="T8" fmla="*/ 68 w 127"/>
                  <a:gd name="T9" fmla="*/ 41 h 72"/>
                  <a:gd name="T10" fmla="*/ 68 w 127"/>
                  <a:gd name="T11" fmla="*/ 41 h 72"/>
                  <a:gd name="T12" fmla="*/ 68 w 127"/>
                  <a:gd name="T13" fmla="*/ 59 h 72"/>
                  <a:gd name="T14" fmla="*/ 64 w 127"/>
                  <a:gd name="T15" fmla="*/ 59 h 72"/>
                  <a:gd name="T16" fmla="*/ 64 w 127"/>
                  <a:gd name="T17" fmla="*/ 72 h 72"/>
                  <a:gd name="T18" fmla="*/ 127 w 127"/>
                  <a:gd name="T19" fmla="*/ 72 h 72"/>
                  <a:gd name="T20" fmla="*/ 127 w 127"/>
                  <a:gd name="T21" fmla="*/ 0 h 72"/>
                  <a:gd name="T22" fmla="*/ 114 w 127"/>
                  <a:gd name="T23" fmla="*/ 0 h 72"/>
                  <a:gd name="T24" fmla="*/ 99 w 127"/>
                  <a:gd name="T25" fmla="*/ 0 h 72"/>
                  <a:gd name="T26" fmla="*/ 64 w 127"/>
                  <a:gd name="T27" fmla="*/ 0 h 72"/>
                  <a:gd name="T28" fmla="*/ 0 w 127"/>
                  <a:gd name="T29" fmla="*/ 0 h 72"/>
                  <a:gd name="T30" fmla="*/ 0 w 127"/>
                  <a:gd name="T31" fmla="*/ 72 h 72"/>
                  <a:gd name="T32" fmla="*/ 64 w 127"/>
                  <a:gd name="T33" fmla="*/ 72 h 72"/>
                  <a:gd name="T34" fmla="*/ 64 w 127"/>
                  <a:gd name="T35" fmla="*/ 59 h 72"/>
                  <a:gd name="T36" fmla="*/ 59 w 127"/>
                  <a:gd name="T37" fmla="*/ 59 h 72"/>
                  <a:gd name="T38" fmla="*/ 59 w 127"/>
                  <a:gd name="T39" fmla="*/ 41 h 72"/>
                  <a:gd name="T40" fmla="*/ 52 w 127"/>
                  <a:gd name="T41" fmla="*/ 31 h 72"/>
                  <a:gd name="T42" fmla="*/ 64 w 127"/>
                  <a:gd name="T43" fmla="*/ 20 h 72"/>
                  <a:gd name="T44" fmla="*/ 64 w 127"/>
                  <a:gd name="T45" fmla="*/ 20 h 72"/>
                  <a:gd name="T46" fmla="*/ 64 w 127"/>
                  <a:gd name="T4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7" h="72">
                    <a:moveTo>
                      <a:pt x="99" y="0"/>
                    </a:moveTo>
                    <a:cubicBezTo>
                      <a:pt x="64" y="0"/>
                      <a:pt x="64" y="0"/>
                      <a:pt x="64" y="0"/>
                    </a:cubicBezTo>
                    <a:cubicBezTo>
                      <a:pt x="64" y="20"/>
                      <a:pt x="64" y="20"/>
                      <a:pt x="64" y="20"/>
                    </a:cubicBezTo>
                    <a:cubicBezTo>
                      <a:pt x="70" y="20"/>
                      <a:pt x="75" y="25"/>
                      <a:pt x="75" y="31"/>
                    </a:cubicBezTo>
                    <a:cubicBezTo>
                      <a:pt x="75" y="36"/>
                      <a:pt x="72" y="40"/>
                      <a:pt x="68" y="41"/>
                    </a:cubicBezTo>
                    <a:cubicBezTo>
                      <a:pt x="68" y="41"/>
                      <a:pt x="68" y="41"/>
                      <a:pt x="68" y="41"/>
                    </a:cubicBezTo>
                    <a:cubicBezTo>
                      <a:pt x="68" y="59"/>
                      <a:pt x="68" y="59"/>
                      <a:pt x="68" y="59"/>
                    </a:cubicBezTo>
                    <a:cubicBezTo>
                      <a:pt x="64" y="59"/>
                      <a:pt x="64" y="59"/>
                      <a:pt x="64" y="59"/>
                    </a:cubicBezTo>
                    <a:cubicBezTo>
                      <a:pt x="64" y="72"/>
                      <a:pt x="64" y="72"/>
                      <a:pt x="64" y="72"/>
                    </a:cubicBezTo>
                    <a:cubicBezTo>
                      <a:pt x="127" y="72"/>
                      <a:pt x="127" y="72"/>
                      <a:pt x="127" y="72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14" y="0"/>
                      <a:pt x="114" y="0"/>
                      <a:pt x="114" y="0"/>
                    </a:cubicBezTo>
                    <a:lnTo>
                      <a:pt x="99" y="0"/>
                    </a:lnTo>
                    <a:close/>
                    <a:moveTo>
                      <a:pt x="6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64" y="72"/>
                      <a:pt x="64" y="72"/>
                      <a:pt x="64" y="72"/>
                    </a:cubicBezTo>
                    <a:cubicBezTo>
                      <a:pt x="64" y="59"/>
                      <a:pt x="64" y="59"/>
                      <a:pt x="64" y="59"/>
                    </a:cubicBezTo>
                    <a:cubicBezTo>
                      <a:pt x="59" y="59"/>
                      <a:pt x="59" y="59"/>
                      <a:pt x="59" y="59"/>
                    </a:cubicBezTo>
                    <a:cubicBezTo>
                      <a:pt x="59" y="41"/>
                      <a:pt x="59" y="41"/>
                      <a:pt x="59" y="41"/>
                    </a:cubicBezTo>
                    <a:cubicBezTo>
                      <a:pt x="55" y="40"/>
                      <a:pt x="52" y="36"/>
                      <a:pt x="52" y="31"/>
                    </a:cubicBezTo>
                    <a:cubicBezTo>
                      <a:pt x="52" y="25"/>
                      <a:pt x="57" y="20"/>
                      <a:pt x="64" y="20"/>
                    </a:cubicBezTo>
                    <a:cubicBezTo>
                      <a:pt x="64" y="20"/>
                      <a:pt x="64" y="20"/>
                      <a:pt x="64" y="20"/>
                    </a:cubicBez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9" name="Freeform 319"/>
              <p:cNvSpPr>
                <a:spLocks/>
              </p:cNvSpPr>
              <p:nvPr/>
            </p:nvSpPr>
            <p:spPr bwMode="auto">
              <a:xfrm>
                <a:off x="-7085012" y="3255962"/>
                <a:ext cx="687387" cy="644525"/>
              </a:xfrm>
              <a:custGeom>
                <a:avLst/>
                <a:gdLst>
                  <a:gd name="T0" fmla="*/ 26 w 183"/>
                  <a:gd name="T1" fmla="*/ 139 h 172"/>
                  <a:gd name="T2" fmla="*/ 76 w 183"/>
                  <a:gd name="T3" fmla="*/ 113 h 172"/>
                  <a:gd name="T4" fmla="*/ 85 w 183"/>
                  <a:gd name="T5" fmla="*/ 111 h 172"/>
                  <a:gd name="T6" fmla="*/ 86 w 183"/>
                  <a:gd name="T7" fmla="*/ 121 h 172"/>
                  <a:gd name="T8" fmla="*/ 85 w 183"/>
                  <a:gd name="T9" fmla="*/ 142 h 172"/>
                  <a:gd name="T10" fmla="*/ 84 w 183"/>
                  <a:gd name="T11" fmla="*/ 172 h 172"/>
                  <a:gd name="T12" fmla="*/ 99 w 183"/>
                  <a:gd name="T13" fmla="*/ 172 h 172"/>
                  <a:gd name="T14" fmla="*/ 98 w 183"/>
                  <a:gd name="T15" fmla="*/ 142 h 172"/>
                  <a:gd name="T16" fmla="*/ 97 w 183"/>
                  <a:gd name="T17" fmla="*/ 121 h 172"/>
                  <a:gd name="T18" fmla="*/ 97 w 183"/>
                  <a:gd name="T19" fmla="*/ 111 h 172"/>
                  <a:gd name="T20" fmla="*/ 106 w 183"/>
                  <a:gd name="T21" fmla="*/ 113 h 172"/>
                  <a:gd name="T22" fmla="*/ 156 w 183"/>
                  <a:gd name="T23" fmla="*/ 139 h 172"/>
                  <a:gd name="T24" fmla="*/ 176 w 183"/>
                  <a:gd name="T25" fmla="*/ 119 h 172"/>
                  <a:gd name="T26" fmla="*/ 164 w 183"/>
                  <a:gd name="T27" fmla="*/ 56 h 172"/>
                  <a:gd name="T28" fmla="*/ 102 w 183"/>
                  <a:gd name="T29" fmla="*/ 96 h 172"/>
                  <a:gd name="T30" fmla="*/ 99 w 183"/>
                  <a:gd name="T31" fmla="*/ 90 h 172"/>
                  <a:gd name="T32" fmla="*/ 110 w 183"/>
                  <a:gd name="T33" fmla="*/ 69 h 172"/>
                  <a:gd name="T34" fmla="*/ 131 w 183"/>
                  <a:gd name="T35" fmla="*/ 21 h 172"/>
                  <a:gd name="T36" fmla="*/ 91 w 183"/>
                  <a:gd name="T37" fmla="*/ 1 h 172"/>
                  <a:gd name="T38" fmla="*/ 52 w 183"/>
                  <a:gd name="T39" fmla="*/ 21 h 172"/>
                  <a:gd name="T40" fmla="*/ 72 w 183"/>
                  <a:gd name="T41" fmla="*/ 69 h 172"/>
                  <a:gd name="T42" fmla="*/ 83 w 183"/>
                  <a:gd name="T43" fmla="*/ 90 h 172"/>
                  <a:gd name="T44" fmla="*/ 81 w 183"/>
                  <a:gd name="T45" fmla="*/ 96 h 172"/>
                  <a:gd name="T46" fmla="*/ 19 w 183"/>
                  <a:gd name="T47" fmla="*/ 56 h 172"/>
                  <a:gd name="T48" fmla="*/ 6 w 183"/>
                  <a:gd name="T49" fmla="*/ 119 h 172"/>
                  <a:gd name="T50" fmla="*/ 26 w 183"/>
                  <a:gd name="T51" fmla="*/ 139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83" h="172">
                    <a:moveTo>
                      <a:pt x="26" y="139"/>
                    </a:moveTo>
                    <a:cubicBezTo>
                      <a:pt x="45" y="141"/>
                      <a:pt x="61" y="121"/>
                      <a:pt x="76" y="113"/>
                    </a:cubicBezTo>
                    <a:cubicBezTo>
                      <a:pt x="78" y="112"/>
                      <a:pt x="83" y="109"/>
                      <a:pt x="85" y="111"/>
                    </a:cubicBezTo>
                    <a:cubicBezTo>
                      <a:pt x="87" y="114"/>
                      <a:pt x="86" y="118"/>
                      <a:pt x="86" y="121"/>
                    </a:cubicBezTo>
                    <a:cubicBezTo>
                      <a:pt x="86" y="128"/>
                      <a:pt x="85" y="135"/>
                      <a:pt x="85" y="142"/>
                    </a:cubicBezTo>
                    <a:cubicBezTo>
                      <a:pt x="85" y="150"/>
                      <a:pt x="84" y="164"/>
                      <a:pt x="84" y="172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98" y="164"/>
                      <a:pt x="98" y="150"/>
                      <a:pt x="98" y="142"/>
                    </a:cubicBezTo>
                    <a:cubicBezTo>
                      <a:pt x="97" y="135"/>
                      <a:pt x="97" y="128"/>
                      <a:pt x="97" y="121"/>
                    </a:cubicBezTo>
                    <a:cubicBezTo>
                      <a:pt x="97" y="118"/>
                      <a:pt x="96" y="114"/>
                      <a:pt x="97" y="111"/>
                    </a:cubicBezTo>
                    <a:cubicBezTo>
                      <a:pt x="99" y="109"/>
                      <a:pt x="105" y="112"/>
                      <a:pt x="106" y="113"/>
                    </a:cubicBezTo>
                    <a:cubicBezTo>
                      <a:pt x="122" y="121"/>
                      <a:pt x="137" y="141"/>
                      <a:pt x="156" y="139"/>
                    </a:cubicBezTo>
                    <a:cubicBezTo>
                      <a:pt x="167" y="137"/>
                      <a:pt x="173" y="128"/>
                      <a:pt x="176" y="119"/>
                    </a:cubicBezTo>
                    <a:cubicBezTo>
                      <a:pt x="182" y="101"/>
                      <a:pt x="183" y="68"/>
                      <a:pt x="164" y="56"/>
                    </a:cubicBezTo>
                    <a:cubicBezTo>
                      <a:pt x="135" y="39"/>
                      <a:pt x="126" y="94"/>
                      <a:pt x="102" y="96"/>
                    </a:cubicBezTo>
                    <a:cubicBezTo>
                      <a:pt x="97" y="96"/>
                      <a:pt x="98" y="94"/>
                      <a:pt x="99" y="90"/>
                    </a:cubicBezTo>
                    <a:cubicBezTo>
                      <a:pt x="101" y="82"/>
                      <a:pt x="105" y="75"/>
                      <a:pt x="110" y="69"/>
                    </a:cubicBezTo>
                    <a:cubicBezTo>
                      <a:pt x="120" y="56"/>
                      <a:pt x="134" y="39"/>
                      <a:pt x="131" y="21"/>
                    </a:cubicBezTo>
                    <a:cubicBezTo>
                      <a:pt x="128" y="5"/>
                      <a:pt x="109" y="0"/>
                      <a:pt x="91" y="1"/>
                    </a:cubicBezTo>
                    <a:cubicBezTo>
                      <a:pt x="74" y="0"/>
                      <a:pt x="54" y="5"/>
                      <a:pt x="52" y="21"/>
                    </a:cubicBezTo>
                    <a:cubicBezTo>
                      <a:pt x="49" y="39"/>
                      <a:pt x="62" y="56"/>
                      <a:pt x="72" y="69"/>
                    </a:cubicBezTo>
                    <a:cubicBezTo>
                      <a:pt x="77" y="75"/>
                      <a:pt x="81" y="82"/>
                      <a:pt x="83" y="90"/>
                    </a:cubicBezTo>
                    <a:cubicBezTo>
                      <a:pt x="85" y="94"/>
                      <a:pt x="85" y="96"/>
                      <a:pt x="81" y="96"/>
                    </a:cubicBezTo>
                    <a:cubicBezTo>
                      <a:pt x="57" y="94"/>
                      <a:pt x="47" y="39"/>
                      <a:pt x="19" y="56"/>
                    </a:cubicBezTo>
                    <a:cubicBezTo>
                      <a:pt x="0" y="68"/>
                      <a:pt x="0" y="101"/>
                      <a:pt x="6" y="119"/>
                    </a:cubicBezTo>
                    <a:cubicBezTo>
                      <a:pt x="9" y="128"/>
                      <a:pt x="16" y="137"/>
                      <a:pt x="26" y="1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0" name="Freeform 320"/>
              <p:cNvSpPr>
                <a:spLocks/>
              </p:cNvSpPr>
              <p:nvPr/>
            </p:nvSpPr>
            <p:spPr bwMode="auto">
              <a:xfrm>
                <a:off x="-4222750" y="-420688"/>
                <a:ext cx="492125" cy="525463"/>
              </a:xfrm>
              <a:custGeom>
                <a:avLst/>
                <a:gdLst>
                  <a:gd name="T0" fmla="*/ 108 w 131"/>
                  <a:gd name="T1" fmla="*/ 96 h 140"/>
                  <a:gd name="T2" fmla="*/ 118 w 131"/>
                  <a:gd name="T3" fmla="*/ 91 h 140"/>
                  <a:gd name="T4" fmla="*/ 129 w 131"/>
                  <a:gd name="T5" fmla="*/ 87 h 140"/>
                  <a:gd name="T6" fmla="*/ 130 w 131"/>
                  <a:gd name="T7" fmla="*/ 70 h 140"/>
                  <a:gd name="T8" fmla="*/ 127 w 131"/>
                  <a:gd name="T9" fmla="*/ 41 h 140"/>
                  <a:gd name="T10" fmla="*/ 98 w 131"/>
                  <a:gd name="T11" fmla="*/ 66 h 140"/>
                  <a:gd name="T12" fmla="*/ 88 w 131"/>
                  <a:gd name="T13" fmla="*/ 76 h 140"/>
                  <a:gd name="T14" fmla="*/ 88 w 131"/>
                  <a:gd name="T15" fmla="*/ 65 h 140"/>
                  <a:gd name="T16" fmla="*/ 98 w 131"/>
                  <a:gd name="T17" fmla="*/ 46 h 140"/>
                  <a:gd name="T18" fmla="*/ 89 w 131"/>
                  <a:gd name="T19" fmla="*/ 28 h 140"/>
                  <a:gd name="T20" fmla="*/ 66 w 131"/>
                  <a:gd name="T21" fmla="*/ 1 h 140"/>
                  <a:gd name="T22" fmla="*/ 66 w 131"/>
                  <a:gd name="T23" fmla="*/ 0 h 140"/>
                  <a:gd name="T24" fmla="*/ 65 w 131"/>
                  <a:gd name="T25" fmla="*/ 0 h 140"/>
                  <a:gd name="T26" fmla="*/ 65 w 131"/>
                  <a:gd name="T27" fmla="*/ 0 h 140"/>
                  <a:gd name="T28" fmla="*/ 65 w 131"/>
                  <a:gd name="T29" fmla="*/ 1 h 140"/>
                  <a:gd name="T30" fmla="*/ 42 w 131"/>
                  <a:gd name="T31" fmla="*/ 28 h 140"/>
                  <a:gd name="T32" fmla="*/ 33 w 131"/>
                  <a:gd name="T33" fmla="*/ 46 h 140"/>
                  <a:gd name="T34" fmla="*/ 43 w 131"/>
                  <a:gd name="T35" fmla="*/ 65 h 140"/>
                  <a:gd name="T36" fmla="*/ 43 w 131"/>
                  <a:gd name="T37" fmla="*/ 76 h 140"/>
                  <a:gd name="T38" fmla="*/ 33 w 131"/>
                  <a:gd name="T39" fmla="*/ 66 h 140"/>
                  <a:gd name="T40" fmla="*/ 4 w 131"/>
                  <a:gd name="T41" fmla="*/ 41 h 140"/>
                  <a:gd name="T42" fmla="*/ 1 w 131"/>
                  <a:gd name="T43" fmla="*/ 70 h 140"/>
                  <a:gd name="T44" fmla="*/ 2 w 131"/>
                  <a:gd name="T45" fmla="*/ 87 h 140"/>
                  <a:gd name="T46" fmla="*/ 13 w 131"/>
                  <a:gd name="T47" fmla="*/ 91 h 140"/>
                  <a:gd name="T48" fmla="*/ 23 w 131"/>
                  <a:gd name="T49" fmla="*/ 96 h 140"/>
                  <a:gd name="T50" fmla="*/ 21 w 131"/>
                  <a:gd name="T51" fmla="*/ 103 h 140"/>
                  <a:gd name="T52" fmla="*/ 1 w 131"/>
                  <a:gd name="T53" fmla="*/ 96 h 140"/>
                  <a:gd name="T54" fmla="*/ 30 w 131"/>
                  <a:gd name="T55" fmla="*/ 137 h 140"/>
                  <a:gd name="T56" fmla="*/ 44 w 131"/>
                  <a:gd name="T57" fmla="*/ 135 h 140"/>
                  <a:gd name="T58" fmla="*/ 58 w 131"/>
                  <a:gd name="T59" fmla="*/ 126 h 140"/>
                  <a:gd name="T60" fmla="*/ 62 w 131"/>
                  <a:gd name="T61" fmla="*/ 124 h 140"/>
                  <a:gd name="T62" fmla="*/ 62 w 131"/>
                  <a:gd name="T63" fmla="*/ 118 h 140"/>
                  <a:gd name="T64" fmla="*/ 65 w 131"/>
                  <a:gd name="T65" fmla="*/ 62 h 140"/>
                  <a:gd name="T66" fmla="*/ 69 w 131"/>
                  <a:gd name="T67" fmla="*/ 118 h 140"/>
                  <a:gd name="T68" fmla="*/ 69 w 131"/>
                  <a:gd name="T69" fmla="*/ 124 h 140"/>
                  <a:gd name="T70" fmla="*/ 73 w 131"/>
                  <a:gd name="T71" fmla="*/ 126 h 140"/>
                  <a:gd name="T72" fmla="*/ 87 w 131"/>
                  <a:gd name="T73" fmla="*/ 135 h 140"/>
                  <a:gd name="T74" fmla="*/ 101 w 131"/>
                  <a:gd name="T75" fmla="*/ 137 h 140"/>
                  <a:gd name="T76" fmla="*/ 130 w 131"/>
                  <a:gd name="T77" fmla="*/ 96 h 140"/>
                  <a:gd name="T78" fmla="*/ 110 w 131"/>
                  <a:gd name="T79" fmla="*/ 103 h 140"/>
                  <a:gd name="T80" fmla="*/ 108 w 131"/>
                  <a:gd name="T81" fmla="*/ 96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1" h="140">
                    <a:moveTo>
                      <a:pt x="108" y="96"/>
                    </a:moveTo>
                    <a:cubicBezTo>
                      <a:pt x="111" y="94"/>
                      <a:pt x="114" y="93"/>
                      <a:pt x="118" y="91"/>
                    </a:cubicBezTo>
                    <a:cubicBezTo>
                      <a:pt x="121" y="90"/>
                      <a:pt x="125" y="89"/>
                      <a:pt x="129" y="87"/>
                    </a:cubicBezTo>
                    <a:cubicBezTo>
                      <a:pt x="130" y="81"/>
                      <a:pt x="131" y="76"/>
                      <a:pt x="130" y="70"/>
                    </a:cubicBezTo>
                    <a:cubicBezTo>
                      <a:pt x="129" y="60"/>
                      <a:pt x="127" y="51"/>
                      <a:pt x="127" y="41"/>
                    </a:cubicBezTo>
                    <a:cubicBezTo>
                      <a:pt x="115" y="48"/>
                      <a:pt x="101" y="52"/>
                      <a:pt x="98" y="66"/>
                    </a:cubicBezTo>
                    <a:cubicBezTo>
                      <a:pt x="97" y="69"/>
                      <a:pt x="93" y="79"/>
                      <a:pt x="88" y="76"/>
                    </a:cubicBezTo>
                    <a:cubicBezTo>
                      <a:pt x="84" y="73"/>
                      <a:pt x="86" y="68"/>
                      <a:pt x="88" y="65"/>
                    </a:cubicBezTo>
                    <a:cubicBezTo>
                      <a:pt x="92" y="59"/>
                      <a:pt x="98" y="54"/>
                      <a:pt x="98" y="46"/>
                    </a:cubicBezTo>
                    <a:cubicBezTo>
                      <a:pt x="98" y="39"/>
                      <a:pt x="93" y="33"/>
                      <a:pt x="89" y="28"/>
                    </a:cubicBezTo>
                    <a:cubicBezTo>
                      <a:pt x="82" y="19"/>
                      <a:pt x="73" y="11"/>
                      <a:pt x="66" y="1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6" y="0"/>
                      <a:pt x="66" y="0"/>
                      <a:pt x="65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58" y="11"/>
                      <a:pt x="49" y="19"/>
                      <a:pt x="42" y="28"/>
                    </a:cubicBezTo>
                    <a:cubicBezTo>
                      <a:pt x="38" y="33"/>
                      <a:pt x="33" y="39"/>
                      <a:pt x="33" y="46"/>
                    </a:cubicBezTo>
                    <a:cubicBezTo>
                      <a:pt x="33" y="54"/>
                      <a:pt x="39" y="59"/>
                      <a:pt x="43" y="65"/>
                    </a:cubicBezTo>
                    <a:cubicBezTo>
                      <a:pt x="45" y="68"/>
                      <a:pt x="47" y="73"/>
                      <a:pt x="43" y="76"/>
                    </a:cubicBezTo>
                    <a:cubicBezTo>
                      <a:pt x="38" y="79"/>
                      <a:pt x="34" y="69"/>
                      <a:pt x="33" y="66"/>
                    </a:cubicBezTo>
                    <a:cubicBezTo>
                      <a:pt x="30" y="52"/>
                      <a:pt x="16" y="48"/>
                      <a:pt x="4" y="41"/>
                    </a:cubicBezTo>
                    <a:cubicBezTo>
                      <a:pt x="4" y="51"/>
                      <a:pt x="2" y="60"/>
                      <a:pt x="1" y="70"/>
                    </a:cubicBezTo>
                    <a:cubicBezTo>
                      <a:pt x="0" y="76"/>
                      <a:pt x="1" y="81"/>
                      <a:pt x="2" y="87"/>
                    </a:cubicBezTo>
                    <a:cubicBezTo>
                      <a:pt x="6" y="89"/>
                      <a:pt x="10" y="90"/>
                      <a:pt x="13" y="91"/>
                    </a:cubicBezTo>
                    <a:cubicBezTo>
                      <a:pt x="17" y="93"/>
                      <a:pt x="20" y="94"/>
                      <a:pt x="23" y="96"/>
                    </a:cubicBezTo>
                    <a:cubicBezTo>
                      <a:pt x="26" y="98"/>
                      <a:pt x="26" y="104"/>
                      <a:pt x="21" y="103"/>
                    </a:cubicBezTo>
                    <a:cubicBezTo>
                      <a:pt x="14" y="102"/>
                      <a:pt x="8" y="95"/>
                      <a:pt x="1" y="96"/>
                    </a:cubicBezTo>
                    <a:cubicBezTo>
                      <a:pt x="4" y="114"/>
                      <a:pt x="13" y="130"/>
                      <a:pt x="30" y="137"/>
                    </a:cubicBezTo>
                    <a:cubicBezTo>
                      <a:pt x="36" y="140"/>
                      <a:pt x="39" y="139"/>
                      <a:pt x="44" y="135"/>
                    </a:cubicBezTo>
                    <a:cubicBezTo>
                      <a:pt x="49" y="131"/>
                      <a:pt x="52" y="127"/>
                      <a:pt x="58" y="126"/>
                    </a:cubicBezTo>
                    <a:cubicBezTo>
                      <a:pt x="60" y="126"/>
                      <a:pt x="62" y="127"/>
                      <a:pt x="62" y="124"/>
                    </a:cubicBezTo>
                    <a:cubicBezTo>
                      <a:pt x="62" y="122"/>
                      <a:pt x="62" y="120"/>
                      <a:pt x="62" y="118"/>
                    </a:cubicBezTo>
                    <a:cubicBezTo>
                      <a:pt x="63" y="97"/>
                      <a:pt x="65" y="84"/>
                      <a:pt x="65" y="62"/>
                    </a:cubicBezTo>
                    <a:cubicBezTo>
                      <a:pt x="66" y="84"/>
                      <a:pt x="68" y="97"/>
                      <a:pt x="69" y="118"/>
                    </a:cubicBezTo>
                    <a:cubicBezTo>
                      <a:pt x="69" y="120"/>
                      <a:pt x="69" y="122"/>
                      <a:pt x="69" y="124"/>
                    </a:cubicBezTo>
                    <a:cubicBezTo>
                      <a:pt x="69" y="127"/>
                      <a:pt x="71" y="126"/>
                      <a:pt x="73" y="126"/>
                    </a:cubicBezTo>
                    <a:cubicBezTo>
                      <a:pt x="79" y="127"/>
                      <a:pt x="82" y="131"/>
                      <a:pt x="87" y="135"/>
                    </a:cubicBezTo>
                    <a:cubicBezTo>
                      <a:pt x="92" y="139"/>
                      <a:pt x="95" y="140"/>
                      <a:pt x="101" y="137"/>
                    </a:cubicBezTo>
                    <a:cubicBezTo>
                      <a:pt x="118" y="130"/>
                      <a:pt x="127" y="114"/>
                      <a:pt x="130" y="96"/>
                    </a:cubicBezTo>
                    <a:cubicBezTo>
                      <a:pt x="123" y="95"/>
                      <a:pt x="117" y="102"/>
                      <a:pt x="110" y="103"/>
                    </a:cubicBezTo>
                    <a:cubicBezTo>
                      <a:pt x="105" y="104"/>
                      <a:pt x="105" y="98"/>
                      <a:pt x="108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1" name="Rectangle 321"/>
              <p:cNvSpPr>
                <a:spLocks noChangeArrowheads="1"/>
              </p:cNvSpPr>
              <p:nvPr/>
            </p:nvSpPr>
            <p:spPr bwMode="auto">
              <a:xfrm>
                <a:off x="-3994150" y="68262"/>
                <a:ext cx="34925" cy="1571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2" name="Freeform 322"/>
              <p:cNvSpPr>
                <a:spLocks noEditPoints="1"/>
              </p:cNvSpPr>
              <p:nvPr/>
            </p:nvSpPr>
            <p:spPr bwMode="auto">
              <a:xfrm>
                <a:off x="-3865563" y="8597900"/>
                <a:ext cx="577850" cy="420688"/>
              </a:xfrm>
              <a:custGeom>
                <a:avLst/>
                <a:gdLst>
                  <a:gd name="T0" fmla="*/ 103 w 154"/>
                  <a:gd name="T1" fmla="*/ 112 h 112"/>
                  <a:gd name="T2" fmla="*/ 154 w 154"/>
                  <a:gd name="T3" fmla="*/ 112 h 112"/>
                  <a:gd name="T4" fmla="*/ 154 w 154"/>
                  <a:gd name="T5" fmla="*/ 0 h 112"/>
                  <a:gd name="T6" fmla="*/ 103 w 154"/>
                  <a:gd name="T7" fmla="*/ 0 h 112"/>
                  <a:gd name="T8" fmla="*/ 103 w 154"/>
                  <a:gd name="T9" fmla="*/ 47 h 112"/>
                  <a:gd name="T10" fmla="*/ 140 w 154"/>
                  <a:gd name="T11" fmla="*/ 99 h 112"/>
                  <a:gd name="T12" fmla="*/ 103 w 154"/>
                  <a:gd name="T13" fmla="*/ 99 h 112"/>
                  <a:gd name="T14" fmla="*/ 103 w 154"/>
                  <a:gd name="T15" fmla="*/ 112 h 112"/>
                  <a:gd name="T16" fmla="*/ 70 w 154"/>
                  <a:gd name="T17" fmla="*/ 112 h 112"/>
                  <a:gd name="T18" fmla="*/ 103 w 154"/>
                  <a:gd name="T19" fmla="*/ 112 h 112"/>
                  <a:gd name="T20" fmla="*/ 103 w 154"/>
                  <a:gd name="T21" fmla="*/ 99 h 112"/>
                  <a:gd name="T22" fmla="*/ 80 w 154"/>
                  <a:gd name="T23" fmla="*/ 99 h 112"/>
                  <a:gd name="T24" fmla="*/ 78 w 154"/>
                  <a:gd name="T25" fmla="*/ 96 h 112"/>
                  <a:gd name="T26" fmla="*/ 70 w 154"/>
                  <a:gd name="T27" fmla="*/ 85 h 112"/>
                  <a:gd name="T28" fmla="*/ 70 w 154"/>
                  <a:gd name="T29" fmla="*/ 92 h 112"/>
                  <a:gd name="T30" fmla="*/ 75 w 154"/>
                  <a:gd name="T31" fmla="*/ 99 h 112"/>
                  <a:gd name="T32" fmla="*/ 70 w 154"/>
                  <a:gd name="T33" fmla="*/ 99 h 112"/>
                  <a:gd name="T34" fmla="*/ 70 w 154"/>
                  <a:gd name="T35" fmla="*/ 112 h 112"/>
                  <a:gd name="T36" fmla="*/ 103 w 154"/>
                  <a:gd name="T37" fmla="*/ 0 h 112"/>
                  <a:gd name="T38" fmla="*/ 70 w 154"/>
                  <a:gd name="T39" fmla="*/ 0 h 112"/>
                  <a:gd name="T40" fmla="*/ 70 w 154"/>
                  <a:gd name="T41" fmla="*/ 72 h 112"/>
                  <a:gd name="T42" fmla="*/ 95 w 154"/>
                  <a:gd name="T43" fmla="*/ 37 h 112"/>
                  <a:gd name="T44" fmla="*/ 95 w 154"/>
                  <a:gd name="T45" fmla="*/ 37 h 112"/>
                  <a:gd name="T46" fmla="*/ 103 w 154"/>
                  <a:gd name="T47" fmla="*/ 47 h 112"/>
                  <a:gd name="T48" fmla="*/ 103 w 154"/>
                  <a:gd name="T49" fmla="*/ 0 h 112"/>
                  <a:gd name="T50" fmla="*/ 44 w 154"/>
                  <a:gd name="T51" fmla="*/ 112 h 112"/>
                  <a:gd name="T52" fmla="*/ 70 w 154"/>
                  <a:gd name="T53" fmla="*/ 112 h 112"/>
                  <a:gd name="T54" fmla="*/ 70 w 154"/>
                  <a:gd name="T55" fmla="*/ 99 h 112"/>
                  <a:gd name="T56" fmla="*/ 51 w 154"/>
                  <a:gd name="T57" fmla="*/ 99 h 112"/>
                  <a:gd name="T58" fmla="*/ 44 w 154"/>
                  <a:gd name="T59" fmla="*/ 99 h 112"/>
                  <a:gd name="T60" fmla="*/ 44 w 154"/>
                  <a:gd name="T61" fmla="*/ 112 h 112"/>
                  <a:gd name="T62" fmla="*/ 70 w 154"/>
                  <a:gd name="T63" fmla="*/ 0 h 112"/>
                  <a:gd name="T64" fmla="*/ 44 w 154"/>
                  <a:gd name="T65" fmla="*/ 0 h 112"/>
                  <a:gd name="T66" fmla="*/ 44 w 154"/>
                  <a:gd name="T67" fmla="*/ 19 h 112"/>
                  <a:gd name="T68" fmla="*/ 47 w 154"/>
                  <a:gd name="T69" fmla="*/ 27 h 112"/>
                  <a:gd name="T70" fmla="*/ 44 w 154"/>
                  <a:gd name="T71" fmla="*/ 35 h 112"/>
                  <a:gd name="T72" fmla="*/ 44 w 154"/>
                  <a:gd name="T73" fmla="*/ 56 h 112"/>
                  <a:gd name="T74" fmla="*/ 44 w 154"/>
                  <a:gd name="T75" fmla="*/ 56 h 112"/>
                  <a:gd name="T76" fmla="*/ 63 w 154"/>
                  <a:gd name="T77" fmla="*/ 82 h 112"/>
                  <a:gd name="T78" fmla="*/ 70 w 154"/>
                  <a:gd name="T79" fmla="*/ 92 h 112"/>
                  <a:gd name="T80" fmla="*/ 70 w 154"/>
                  <a:gd name="T81" fmla="*/ 85 h 112"/>
                  <a:gd name="T82" fmla="*/ 66 w 154"/>
                  <a:gd name="T83" fmla="*/ 78 h 112"/>
                  <a:gd name="T84" fmla="*/ 70 w 154"/>
                  <a:gd name="T85" fmla="*/ 72 h 112"/>
                  <a:gd name="T86" fmla="*/ 70 w 154"/>
                  <a:gd name="T87" fmla="*/ 0 h 112"/>
                  <a:gd name="T88" fmla="*/ 0 w 154"/>
                  <a:gd name="T89" fmla="*/ 112 h 112"/>
                  <a:gd name="T90" fmla="*/ 44 w 154"/>
                  <a:gd name="T91" fmla="*/ 112 h 112"/>
                  <a:gd name="T92" fmla="*/ 44 w 154"/>
                  <a:gd name="T93" fmla="*/ 99 h 112"/>
                  <a:gd name="T94" fmla="*/ 13 w 154"/>
                  <a:gd name="T95" fmla="*/ 99 h 112"/>
                  <a:gd name="T96" fmla="*/ 13 w 154"/>
                  <a:gd name="T97" fmla="*/ 99 h 112"/>
                  <a:gd name="T98" fmla="*/ 44 w 154"/>
                  <a:gd name="T99" fmla="*/ 56 h 112"/>
                  <a:gd name="T100" fmla="*/ 44 w 154"/>
                  <a:gd name="T101" fmla="*/ 35 h 112"/>
                  <a:gd name="T102" fmla="*/ 35 w 154"/>
                  <a:gd name="T103" fmla="*/ 39 h 112"/>
                  <a:gd name="T104" fmla="*/ 22 w 154"/>
                  <a:gd name="T105" fmla="*/ 27 h 112"/>
                  <a:gd name="T106" fmla="*/ 35 w 154"/>
                  <a:gd name="T107" fmla="*/ 15 h 112"/>
                  <a:gd name="T108" fmla="*/ 35 w 154"/>
                  <a:gd name="T109" fmla="*/ 15 h 112"/>
                  <a:gd name="T110" fmla="*/ 44 w 154"/>
                  <a:gd name="T111" fmla="*/ 19 h 112"/>
                  <a:gd name="T112" fmla="*/ 44 w 154"/>
                  <a:gd name="T113" fmla="*/ 0 h 112"/>
                  <a:gd name="T114" fmla="*/ 0 w 154"/>
                  <a:gd name="T115" fmla="*/ 0 h 112"/>
                  <a:gd name="T116" fmla="*/ 0 w 154"/>
                  <a:gd name="T11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54" h="112">
                    <a:moveTo>
                      <a:pt x="103" y="112"/>
                    </a:moveTo>
                    <a:cubicBezTo>
                      <a:pt x="154" y="112"/>
                      <a:pt x="154" y="112"/>
                      <a:pt x="154" y="112"/>
                    </a:cubicBezTo>
                    <a:cubicBezTo>
                      <a:pt x="154" y="0"/>
                      <a:pt x="154" y="0"/>
                      <a:pt x="154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03" y="47"/>
                      <a:pt x="103" y="47"/>
                      <a:pt x="103" y="47"/>
                    </a:cubicBezTo>
                    <a:cubicBezTo>
                      <a:pt x="140" y="99"/>
                      <a:pt x="140" y="99"/>
                      <a:pt x="140" y="99"/>
                    </a:cubicBezTo>
                    <a:cubicBezTo>
                      <a:pt x="103" y="99"/>
                      <a:pt x="103" y="99"/>
                      <a:pt x="103" y="99"/>
                    </a:cubicBezTo>
                    <a:lnTo>
                      <a:pt x="103" y="112"/>
                    </a:lnTo>
                    <a:close/>
                    <a:moveTo>
                      <a:pt x="70" y="112"/>
                    </a:moveTo>
                    <a:cubicBezTo>
                      <a:pt x="103" y="112"/>
                      <a:pt x="103" y="112"/>
                      <a:pt x="103" y="112"/>
                    </a:cubicBezTo>
                    <a:cubicBezTo>
                      <a:pt x="103" y="99"/>
                      <a:pt x="103" y="99"/>
                      <a:pt x="103" y="99"/>
                    </a:cubicBezTo>
                    <a:cubicBezTo>
                      <a:pt x="80" y="99"/>
                      <a:pt x="80" y="99"/>
                      <a:pt x="80" y="99"/>
                    </a:cubicBezTo>
                    <a:cubicBezTo>
                      <a:pt x="78" y="96"/>
                      <a:pt x="78" y="96"/>
                      <a:pt x="78" y="96"/>
                    </a:cubicBezTo>
                    <a:cubicBezTo>
                      <a:pt x="70" y="85"/>
                      <a:pt x="70" y="85"/>
                      <a:pt x="70" y="85"/>
                    </a:cubicBezTo>
                    <a:cubicBezTo>
                      <a:pt x="70" y="92"/>
                      <a:pt x="70" y="92"/>
                      <a:pt x="70" y="92"/>
                    </a:cubicBezTo>
                    <a:cubicBezTo>
                      <a:pt x="75" y="99"/>
                      <a:pt x="75" y="99"/>
                      <a:pt x="75" y="99"/>
                    </a:cubicBezTo>
                    <a:cubicBezTo>
                      <a:pt x="70" y="99"/>
                      <a:pt x="70" y="99"/>
                      <a:pt x="70" y="99"/>
                    </a:cubicBezTo>
                    <a:cubicBezTo>
                      <a:pt x="70" y="112"/>
                      <a:pt x="70" y="112"/>
                      <a:pt x="70" y="112"/>
                    </a:cubicBezTo>
                    <a:close/>
                    <a:moveTo>
                      <a:pt x="103" y="0"/>
                    </a:moveTo>
                    <a:cubicBezTo>
                      <a:pt x="70" y="0"/>
                      <a:pt x="70" y="0"/>
                      <a:pt x="70" y="0"/>
                    </a:cubicBezTo>
                    <a:cubicBezTo>
                      <a:pt x="70" y="72"/>
                      <a:pt x="70" y="72"/>
                      <a:pt x="70" y="72"/>
                    </a:cubicBezTo>
                    <a:cubicBezTo>
                      <a:pt x="95" y="37"/>
                      <a:pt x="95" y="37"/>
                      <a:pt x="95" y="37"/>
                    </a:cubicBezTo>
                    <a:cubicBezTo>
                      <a:pt x="95" y="37"/>
                      <a:pt x="95" y="37"/>
                      <a:pt x="95" y="37"/>
                    </a:cubicBezTo>
                    <a:cubicBezTo>
                      <a:pt x="103" y="47"/>
                      <a:pt x="103" y="47"/>
                      <a:pt x="103" y="47"/>
                    </a:cubicBezTo>
                    <a:lnTo>
                      <a:pt x="103" y="0"/>
                    </a:lnTo>
                    <a:close/>
                    <a:moveTo>
                      <a:pt x="44" y="112"/>
                    </a:moveTo>
                    <a:cubicBezTo>
                      <a:pt x="70" y="112"/>
                      <a:pt x="70" y="112"/>
                      <a:pt x="70" y="112"/>
                    </a:cubicBezTo>
                    <a:cubicBezTo>
                      <a:pt x="70" y="99"/>
                      <a:pt x="70" y="99"/>
                      <a:pt x="70" y="99"/>
                    </a:cubicBezTo>
                    <a:cubicBezTo>
                      <a:pt x="51" y="99"/>
                      <a:pt x="51" y="99"/>
                      <a:pt x="51" y="99"/>
                    </a:cubicBezTo>
                    <a:cubicBezTo>
                      <a:pt x="44" y="99"/>
                      <a:pt x="44" y="99"/>
                      <a:pt x="44" y="99"/>
                    </a:cubicBezTo>
                    <a:cubicBezTo>
                      <a:pt x="44" y="112"/>
                      <a:pt x="44" y="112"/>
                      <a:pt x="44" y="112"/>
                    </a:cubicBezTo>
                    <a:close/>
                    <a:moveTo>
                      <a:pt x="70" y="0"/>
                    </a:moveTo>
                    <a:cubicBezTo>
                      <a:pt x="44" y="0"/>
                      <a:pt x="44" y="0"/>
                      <a:pt x="44" y="0"/>
                    </a:cubicBezTo>
                    <a:cubicBezTo>
                      <a:pt x="44" y="19"/>
                      <a:pt x="44" y="19"/>
                      <a:pt x="44" y="19"/>
                    </a:cubicBezTo>
                    <a:cubicBezTo>
                      <a:pt x="46" y="21"/>
                      <a:pt x="47" y="24"/>
                      <a:pt x="47" y="27"/>
                    </a:cubicBezTo>
                    <a:cubicBezTo>
                      <a:pt x="47" y="30"/>
                      <a:pt x="46" y="32"/>
                      <a:pt x="44" y="35"/>
                    </a:cubicBezTo>
                    <a:cubicBezTo>
                      <a:pt x="44" y="56"/>
                      <a:pt x="44" y="56"/>
                      <a:pt x="44" y="56"/>
                    </a:cubicBezTo>
                    <a:cubicBezTo>
                      <a:pt x="44" y="56"/>
                      <a:pt x="44" y="56"/>
                      <a:pt x="44" y="56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0" y="92"/>
                      <a:pt x="70" y="92"/>
                      <a:pt x="70" y="92"/>
                    </a:cubicBezTo>
                    <a:cubicBezTo>
                      <a:pt x="70" y="85"/>
                      <a:pt x="70" y="85"/>
                      <a:pt x="70" y="85"/>
                    </a:cubicBezTo>
                    <a:cubicBezTo>
                      <a:pt x="66" y="78"/>
                      <a:pt x="66" y="78"/>
                      <a:pt x="66" y="78"/>
                    </a:cubicBezTo>
                    <a:cubicBezTo>
                      <a:pt x="70" y="72"/>
                      <a:pt x="70" y="72"/>
                      <a:pt x="70" y="72"/>
                    </a:cubicBezTo>
                    <a:lnTo>
                      <a:pt x="70" y="0"/>
                    </a:lnTo>
                    <a:close/>
                    <a:moveTo>
                      <a:pt x="0" y="112"/>
                    </a:moveTo>
                    <a:cubicBezTo>
                      <a:pt x="44" y="112"/>
                      <a:pt x="44" y="112"/>
                      <a:pt x="44" y="112"/>
                    </a:cubicBezTo>
                    <a:cubicBezTo>
                      <a:pt x="44" y="99"/>
                      <a:pt x="44" y="99"/>
                      <a:pt x="44" y="99"/>
                    </a:cubicBezTo>
                    <a:cubicBezTo>
                      <a:pt x="13" y="99"/>
                      <a:pt x="13" y="99"/>
                      <a:pt x="13" y="99"/>
                    </a:cubicBezTo>
                    <a:cubicBezTo>
                      <a:pt x="13" y="99"/>
                      <a:pt x="13" y="99"/>
                      <a:pt x="13" y="99"/>
                    </a:cubicBezTo>
                    <a:cubicBezTo>
                      <a:pt x="44" y="56"/>
                      <a:pt x="44" y="56"/>
                      <a:pt x="44" y="56"/>
                    </a:cubicBezTo>
                    <a:cubicBezTo>
                      <a:pt x="44" y="35"/>
                      <a:pt x="44" y="35"/>
                      <a:pt x="44" y="35"/>
                    </a:cubicBezTo>
                    <a:cubicBezTo>
                      <a:pt x="42" y="37"/>
                      <a:pt x="38" y="39"/>
                      <a:pt x="35" y="39"/>
                    </a:cubicBezTo>
                    <a:cubicBezTo>
                      <a:pt x="28" y="39"/>
                      <a:pt x="22" y="34"/>
                      <a:pt x="22" y="27"/>
                    </a:cubicBezTo>
                    <a:cubicBezTo>
                      <a:pt x="22" y="20"/>
                      <a:pt x="28" y="15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8" y="15"/>
                      <a:pt x="42" y="17"/>
                      <a:pt x="44" y="19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3" name="Freeform 323"/>
              <p:cNvSpPr>
                <a:spLocks noEditPoints="1"/>
              </p:cNvSpPr>
              <p:nvPr/>
            </p:nvSpPr>
            <p:spPr bwMode="auto">
              <a:xfrm>
                <a:off x="-5237163" y="4356100"/>
                <a:ext cx="585787" cy="561975"/>
              </a:xfrm>
              <a:custGeom>
                <a:avLst/>
                <a:gdLst>
                  <a:gd name="T0" fmla="*/ 80 w 156"/>
                  <a:gd name="T1" fmla="*/ 147 h 150"/>
                  <a:gd name="T2" fmla="*/ 107 w 156"/>
                  <a:gd name="T3" fmla="*/ 145 h 150"/>
                  <a:gd name="T4" fmla="*/ 133 w 156"/>
                  <a:gd name="T5" fmla="*/ 104 h 150"/>
                  <a:gd name="T6" fmla="*/ 156 w 156"/>
                  <a:gd name="T7" fmla="*/ 0 h 150"/>
                  <a:gd name="T8" fmla="*/ 80 w 156"/>
                  <a:gd name="T9" fmla="*/ 17 h 150"/>
                  <a:gd name="T10" fmla="*/ 80 w 156"/>
                  <a:gd name="T11" fmla="*/ 32 h 150"/>
                  <a:gd name="T12" fmla="*/ 136 w 156"/>
                  <a:gd name="T13" fmla="*/ 20 h 150"/>
                  <a:gd name="T14" fmla="*/ 119 w 156"/>
                  <a:gd name="T15" fmla="*/ 97 h 150"/>
                  <a:gd name="T16" fmla="*/ 105 w 156"/>
                  <a:gd name="T17" fmla="*/ 127 h 150"/>
                  <a:gd name="T18" fmla="*/ 80 w 156"/>
                  <a:gd name="T19" fmla="*/ 130 h 150"/>
                  <a:gd name="T20" fmla="*/ 80 w 156"/>
                  <a:gd name="T21" fmla="*/ 147 h 150"/>
                  <a:gd name="T22" fmla="*/ 80 w 156"/>
                  <a:gd name="T23" fmla="*/ 111 h 150"/>
                  <a:gd name="T24" fmla="*/ 80 w 156"/>
                  <a:gd name="T25" fmla="*/ 96 h 150"/>
                  <a:gd name="T26" fmla="*/ 107 w 156"/>
                  <a:gd name="T27" fmla="*/ 96 h 150"/>
                  <a:gd name="T28" fmla="*/ 103 w 156"/>
                  <a:gd name="T29" fmla="*/ 109 h 150"/>
                  <a:gd name="T30" fmla="*/ 96 w 156"/>
                  <a:gd name="T31" fmla="*/ 111 h 150"/>
                  <a:gd name="T32" fmla="*/ 80 w 156"/>
                  <a:gd name="T33" fmla="*/ 111 h 150"/>
                  <a:gd name="T34" fmla="*/ 80 w 156"/>
                  <a:gd name="T35" fmla="*/ 86 h 150"/>
                  <a:gd name="T36" fmla="*/ 80 w 156"/>
                  <a:gd name="T37" fmla="*/ 45 h 150"/>
                  <a:gd name="T38" fmla="*/ 88 w 156"/>
                  <a:gd name="T39" fmla="*/ 43 h 150"/>
                  <a:gd name="T40" fmla="*/ 88 w 156"/>
                  <a:gd name="T41" fmla="*/ 58 h 150"/>
                  <a:gd name="T42" fmla="*/ 105 w 156"/>
                  <a:gd name="T43" fmla="*/ 41 h 150"/>
                  <a:gd name="T44" fmla="*/ 121 w 156"/>
                  <a:gd name="T45" fmla="*/ 35 h 150"/>
                  <a:gd name="T46" fmla="*/ 115 w 156"/>
                  <a:gd name="T47" fmla="*/ 51 h 150"/>
                  <a:gd name="T48" fmla="*/ 98 w 156"/>
                  <a:gd name="T49" fmla="*/ 68 h 150"/>
                  <a:gd name="T50" fmla="*/ 113 w 156"/>
                  <a:gd name="T51" fmla="*/ 68 h 150"/>
                  <a:gd name="T52" fmla="*/ 109 w 156"/>
                  <a:gd name="T53" fmla="*/ 83 h 150"/>
                  <a:gd name="T54" fmla="*/ 96 w 156"/>
                  <a:gd name="T55" fmla="*/ 84 h 150"/>
                  <a:gd name="T56" fmla="*/ 82 w 156"/>
                  <a:gd name="T57" fmla="*/ 84 h 150"/>
                  <a:gd name="T58" fmla="*/ 80 w 156"/>
                  <a:gd name="T59" fmla="*/ 86 h 150"/>
                  <a:gd name="T60" fmla="*/ 19 w 156"/>
                  <a:gd name="T61" fmla="*/ 137 h 150"/>
                  <a:gd name="T62" fmla="*/ 24 w 156"/>
                  <a:gd name="T63" fmla="*/ 142 h 150"/>
                  <a:gd name="T64" fmla="*/ 50 w 156"/>
                  <a:gd name="T65" fmla="*/ 116 h 150"/>
                  <a:gd name="T66" fmla="*/ 80 w 156"/>
                  <a:gd name="T67" fmla="*/ 147 h 150"/>
                  <a:gd name="T68" fmla="*/ 80 w 156"/>
                  <a:gd name="T69" fmla="*/ 130 h 150"/>
                  <a:gd name="T70" fmla="*/ 67 w 156"/>
                  <a:gd name="T71" fmla="*/ 111 h 150"/>
                  <a:gd name="T72" fmla="*/ 80 w 156"/>
                  <a:gd name="T73" fmla="*/ 111 h 150"/>
                  <a:gd name="T74" fmla="*/ 80 w 156"/>
                  <a:gd name="T75" fmla="*/ 96 h 150"/>
                  <a:gd name="T76" fmla="*/ 70 w 156"/>
                  <a:gd name="T77" fmla="*/ 96 h 150"/>
                  <a:gd name="T78" fmla="*/ 80 w 156"/>
                  <a:gd name="T79" fmla="*/ 86 h 150"/>
                  <a:gd name="T80" fmla="*/ 80 w 156"/>
                  <a:gd name="T81" fmla="*/ 45 h 150"/>
                  <a:gd name="T82" fmla="*/ 73 w 156"/>
                  <a:gd name="T83" fmla="*/ 47 h 150"/>
                  <a:gd name="T84" fmla="*/ 72 w 156"/>
                  <a:gd name="T85" fmla="*/ 61 h 150"/>
                  <a:gd name="T86" fmla="*/ 72 w 156"/>
                  <a:gd name="T87" fmla="*/ 74 h 150"/>
                  <a:gd name="T88" fmla="*/ 60 w 156"/>
                  <a:gd name="T89" fmla="*/ 86 h 150"/>
                  <a:gd name="T90" fmla="*/ 60 w 156"/>
                  <a:gd name="T91" fmla="*/ 49 h 150"/>
                  <a:gd name="T92" fmla="*/ 47 w 156"/>
                  <a:gd name="T93" fmla="*/ 53 h 150"/>
                  <a:gd name="T94" fmla="*/ 45 w 156"/>
                  <a:gd name="T95" fmla="*/ 60 h 150"/>
                  <a:gd name="T96" fmla="*/ 45 w 156"/>
                  <a:gd name="T97" fmla="*/ 89 h 150"/>
                  <a:gd name="T98" fmla="*/ 29 w 156"/>
                  <a:gd name="T99" fmla="*/ 51 h 150"/>
                  <a:gd name="T100" fmla="*/ 29 w 156"/>
                  <a:gd name="T101" fmla="*/ 51 h 150"/>
                  <a:gd name="T102" fmla="*/ 59 w 156"/>
                  <a:gd name="T103" fmla="*/ 38 h 150"/>
                  <a:gd name="T104" fmla="*/ 80 w 156"/>
                  <a:gd name="T105" fmla="*/ 32 h 150"/>
                  <a:gd name="T106" fmla="*/ 80 w 156"/>
                  <a:gd name="T107" fmla="*/ 17 h 150"/>
                  <a:gd name="T108" fmla="*/ 52 w 156"/>
                  <a:gd name="T109" fmla="*/ 24 h 150"/>
                  <a:gd name="T110" fmla="*/ 11 w 156"/>
                  <a:gd name="T111" fmla="*/ 49 h 150"/>
                  <a:gd name="T112" fmla="*/ 40 w 156"/>
                  <a:gd name="T113" fmla="*/ 106 h 150"/>
                  <a:gd name="T114" fmla="*/ 14 w 156"/>
                  <a:gd name="T115" fmla="*/ 132 h 150"/>
                  <a:gd name="T116" fmla="*/ 19 w 156"/>
                  <a:gd name="T117" fmla="*/ 137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56" h="150">
                    <a:moveTo>
                      <a:pt x="80" y="147"/>
                    </a:moveTo>
                    <a:cubicBezTo>
                      <a:pt x="88" y="150"/>
                      <a:pt x="98" y="149"/>
                      <a:pt x="107" y="145"/>
                    </a:cubicBezTo>
                    <a:cubicBezTo>
                      <a:pt x="124" y="137"/>
                      <a:pt x="128" y="121"/>
                      <a:pt x="133" y="104"/>
                    </a:cubicBezTo>
                    <a:cubicBezTo>
                      <a:pt x="141" y="70"/>
                      <a:pt x="149" y="35"/>
                      <a:pt x="156" y="0"/>
                    </a:cubicBezTo>
                    <a:cubicBezTo>
                      <a:pt x="130" y="5"/>
                      <a:pt x="105" y="11"/>
                      <a:pt x="80" y="17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99" y="27"/>
                      <a:pt x="118" y="23"/>
                      <a:pt x="136" y="20"/>
                    </a:cubicBezTo>
                    <a:cubicBezTo>
                      <a:pt x="132" y="46"/>
                      <a:pt x="125" y="72"/>
                      <a:pt x="119" y="97"/>
                    </a:cubicBezTo>
                    <a:cubicBezTo>
                      <a:pt x="116" y="108"/>
                      <a:pt x="114" y="120"/>
                      <a:pt x="105" y="127"/>
                    </a:cubicBezTo>
                    <a:cubicBezTo>
                      <a:pt x="97" y="133"/>
                      <a:pt x="88" y="134"/>
                      <a:pt x="80" y="130"/>
                    </a:cubicBezTo>
                    <a:cubicBezTo>
                      <a:pt x="80" y="147"/>
                      <a:pt x="80" y="147"/>
                      <a:pt x="80" y="147"/>
                    </a:cubicBezTo>
                    <a:close/>
                    <a:moveTo>
                      <a:pt x="80" y="111"/>
                    </a:moveTo>
                    <a:cubicBezTo>
                      <a:pt x="80" y="96"/>
                      <a:pt x="80" y="96"/>
                      <a:pt x="80" y="96"/>
                    </a:cubicBezTo>
                    <a:cubicBezTo>
                      <a:pt x="107" y="96"/>
                      <a:pt x="107" y="96"/>
                      <a:pt x="107" y="96"/>
                    </a:cubicBezTo>
                    <a:cubicBezTo>
                      <a:pt x="106" y="100"/>
                      <a:pt x="104" y="105"/>
                      <a:pt x="103" y="109"/>
                    </a:cubicBezTo>
                    <a:cubicBezTo>
                      <a:pt x="102" y="112"/>
                      <a:pt x="99" y="111"/>
                      <a:pt x="96" y="111"/>
                    </a:cubicBezTo>
                    <a:cubicBezTo>
                      <a:pt x="80" y="111"/>
                      <a:pt x="80" y="111"/>
                      <a:pt x="80" y="111"/>
                    </a:cubicBezTo>
                    <a:close/>
                    <a:moveTo>
                      <a:pt x="80" y="86"/>
                    </a:moveTo>
                    <a:cubicBezTo>
                      <a:pt x="80" y="45"/>
                      <a:pt x="80" y="45"/>
                      <a:pt x="80" y="45"/>
                    </a:cubicBezTo>
                    <a:cubicBezTo>
                      <a:pt x="88" y="43"/>
                      <a:pt x="88" y="43"/>
                      <a:pt x="88" y="43"/>
                    </a:cubicBezTo>
                    <a:cubicBezTo>
                      <a:pt x="88" y="58"/>
                      <a:pt x="88" y="58"/>
                      <a:pt x="88" y="58"/>
                    </a:cubicBezTo>
                    <a:cubicBezTo>
                      <a:pt x="94" y="52"/>
                      <a:pt x="100" y="46"/>
                      <a:pt x="105" y="41"/>
                    </a:cubicBezTo>
                    <a:cubicBezTo>
                      <a:pt x="110" y="36"/>
                      <a:pt x="115" y="36"/>
                      <a:pt x="121" y="35"/>
                    </a:cubicBezTo>
                    <a:cubicBezTo>
                      <a:pt x="120" y="41"/>
                      <a:pt x="120" y="47"/>
                      <a:pt x="115" y="51"/>
                    </a:cubicBezTo>
                    <a:cubicBezTo>
                      <a:pt x="110" y="57"/>
                      <a:pt x="104" y="62"/>
                      <a:pt x="98" y="68"/>
                    </a:cubicBezTo>
                    <a:cubicBezTo>
                      <a:pt x="113" y="68"/>
                      <a:pt x="113" y="68"/>
                      <a:pt x="113" y="68"/>
                    </a:cubicBezTo>
                    <a:cubicBezTo>
                      <a:pt x="112" y="73"/>
                      <a:pt x="111" y="78"/>
                      <a:pt x="109" y="83"/>
                    </a:cubicBezTo>
                    <a:cubicBezTo>
                      <a:pt x="108" y="85"/>
                      <a:pt x="98" y="84"/>
                      <a:pt x="96" y="84"/>
                    </a:cubicBezTo>
                    <a:cubicBezTo>
                      <a:pt x="93" y="84"/>
                      <a:pt x="84" y="83"/>
                      <a:pt x="82" y="84"/>
                    </a:cubicBezTo>
                    <a:lnTo>
                      <a:pt x="80" y="86"/>
                    </a:lnTo>
                    <a:close/>
                    <a:moveTo>
                      <a:pt x="19" y="137"/>
                    </a:moveTo>
                    <a:cubicBezTo>
                      <a:pt x="24" y="142"/>
                      <a:pt x="24" y="142"/>
                      <a:pt x="24" y="142"/>
                    </a:cubicBezTo>
                    <a:cubicBezTo>
                      <a:pt x="50" y="116"/>
                      <a:pt x="50" y="116"/>
                      <a:pt x="50" y="116"/>
                    </a:cubicBezTo>
                    <a:cubicBezTo>
                      <a:pt x="54" y="131"/>
                      <a:pt x="66" y="143"/>
                      <a:pt x="80" y="147"/>
                    </a:cubicBezTo>
                    <a:cubicBezTo>
                      <a:pt x="80" y="130"/>
                      <a:pt x="80" y="130"/>
                      <a:pt x="80" y="130"/>
                    </a:cubicBezTo>
                    <a:cubicBezTo>
                      <a:pt x="73" y="127"/>
                      <a:pt x="67" y="120"/>
                      <a:pt x="67" y="111"/>
                    </a:cubicBezTo>
                    <a:cubicBezTo>
                      <a:pt x="80" y="111"/>
                      <a:pt x="80" y="111"/>
                      <a:pt x="80" y="111"/>
                    </a:cubicBezTo>
                    <a:cubicBezTo>
                      <a:pt x="80" y="96"/>
                      <a:pt x="80" y="96"/>
                      <a:pt x="80" y="96"/>
                    </a:cubicBezTo>
                    <a:cubicBezTo>
                      <a:pt x="70" y="96"/>
                      <a:pt x="70" y="96"/>
                      <a:pt x="70" y="96"/>
                    </a:cubicBezTo>
                    <a:cubicBezTo>
                      <a:pt x="80" y="86"/>
                      <a:pt x="80" y="86"/>
                      <a:pt x="80" y="86"/>
                    </a:cubicBezTo>
                    <a:cubicBezTo>
                      <a:pt x="80" y="45"/>
                      <a:pt x="80" y="45"/>
                      <a:pt x="80" y="45"/>
                    </a:cubicBezTo>
                    <a:cubicBezTo>
                      <a:pt x="73" y="47"/>
                      <a:pt x="73" y="47"/>
                      <a:pt x="73" y="47"/>
                    </a:cubicBezTo>
                    <a:cubicBezTo>
                      <a:pt x="71" y="48"/>
                      <a:pt x="72" y="59"/>
                      <a:pt x="72" y="61"/>
                    </a:cubicBezTo>
                    <a:cubicBezTo>
                      <a:pt x="72" y="63"/>
                      <a:pt x="74" y="72"/>
                      <a:pt x="72" y="74"/>
                    </a:cubicBezTo>
                    <a:cubicBezTo>
                      <a:pt x="68" y="78"/>
                      <a:pt x="64" y="82"/>
                      <a:pt x="60" y="86"/>
                    </a:cubicBezTo>
                    <a:cubicBezTo>
                      <a:pt x="60" y="49"/>
                      <a:pt x="60" y="49"/>
                      <a:pt x="60" y="49"/>
                    </a:cubicBezTo>
                    <a:cubicBezTo>
                      <a:pt x="56" y="50"/>
                      <a:pt x="51" y="52"/>
                      <a:pt x="47" y="53"/>
                    </a:cubicBezTo>
                    <a:cubicBezTo>
                      <a:pt x="44" y="54"/>
                      <a:pt x="45" y="57"/>
                      <a:pt x="45" y="60"/>
                    </a:cubicBezTo>
                    <a:cubicBezTo>
                      <a:pt x="45" y="70"/>
                      <a:pt x="45" y="80"/>
                      <a:pt x="45" y="89"/>
                    </a:cubicBezTo>
                    <a:cubicBezTo>
                      <a:pt x="26" y="88"/>
                      <a:pt x="17" y="66"/>
                      <a:pt x="29" y="51"/>
                    </a:cubicBezTo>
                    <a:cubicBezTo>
                      <a:pt x="29" y="51"/>
                      <a:pt x="29" y="51"/>
                      <a:pt x="29" y="51"/>
                    </a:cubicBezTo>
                    <a:cubicBezTo>
                      <a:pt x="36" y="42"/>
                      <a:pt x="48" y="40"/>
                      <a:pt x="59" y="38"/>
                    </a:cubicBezTo>
                    <a:cubicBezTo>
                      <a:pt x="66" y="36"/>
                      <a:pt x="73" y="34"/>
                      <a:pt x="80" y="32"/>
                    </a:cubicBezTo>
                    <a:cubicBezTo>
                      <a:pt x="80" y="17"/>
                      <a:pt x="80" y="17"/>
                      <a:pt x="80" y="17"/>
                    </a:cubicBezTo>
                    <a:cubicBezTo>
                      <a:pt x="71" y="19"/>
                      <a:pt x="62" y="21"/>
                      <a:pt x="52" y="24"/>
                    </a:cubicBezTo>
                    <a:cubicBezTo>
                      <a:pt x="36" y="28"/>
                      <a:pt x="19" y="32"/>
                      <a:pt x="11" y="49"/>
                    </a:cubicBezTo>
                    <a:cubicBezTo>
                      <a:pt x="0" y="73"/>
                      <a:pt x="16" y="100"/>
                      <a:pt x="40" y="106"/>
                    </a:cubicBezTo>
                    <a:cubicBezTo>
                      <a:pt x="14" y="132"/>
                      <a:pt x="14" y="132"/>
                      <a:pt x="14" y="132"/>
                    </a:cubicBezTo>
                    <a:lnTo>
                      <a:pt x="19" y="1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4" name="Freeform 324"/>
              <p:cNvSpPr>
                <a:spLocks/>
              </p:cNvSpPr>
              <p:nvPr/>
            </p:nvSpPr>
            <p:spPr bwMode="auto">
              <a:xfrm>
                <a:off x="-2674938" y="6529388"/>
                <a:ext cx="60325" cy="192088"/>
              </a:xfrm>
              <a:custGeom>
                <a:avLst/>
                <a:gdLst>
                  <a:gd name="T0" fmla="*/ 16 w 16"/>
                  <a:gd name="T1" fmla="*/ 51 h 51"/>
                  <a:gd name="T2" fmla="*/ 16 w 16"/>
                  <a:gd name="T3" fmla="*/ 0 h 51"/>
                  <a:gd name="T4" fmla="*/ 8 w 16"/>
                  <a:gd name="T5" fmla="*/ 0 h 51"/>
                  <a:gd name="T6" fmla="*/ 0 w 16"/>
                  <a:gd name="T7" fmla="*/ 0 h 51"/>
                  <a:gd name="T8" fmla="*/ 0 w 16"/>
                  <a:gd name="T9" fmla="*/ 51 h 51"/>
                  <a:gd name="T10" fmla="*/ 8 w 16"/>
                  <a:gd name="T11" fmla="*/ 51 h 51"/>
                  <a:gd name="T12" fmla="*/ 16 w 16"/>
                  <a:gd name="T13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51">
                    <a:moveTo>
                      <a:pt x="16" y="51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5" y="0"/>
                      <a:pt x="3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3" y="51"/>
                      <a:pt x="5" y="51"/>
                      <a:pt x="8" y="51"/>
                    </a:cubicBezTo>
                    <a:cubicBezTo>
                      <a:pt x="11" y="51"/>
                      <a:pt x="13" y="51"/>
                      <a:pt x="16" y="5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5" name="Freeform 325"/>
              <p:cNvSpPr>
                <a:spLocks/>
              </p:cNvSpPr>
              <p:nvPr/>
            </p:nvSpPr>
            <p:spPr bwMode="auto">
              <a:xfrm>
                <a:off x="-2922588" y="6097588"/>
                <a:ext cx="555625" cy="412750"/>
              </a:xfrm>
              <a:custGeom>
                <a:avLst/>
                <a:gdLst>
                  <a:gd name="T0" fmla="*/ 148 w 148"/>
                  <a:gd name="T1" fmla="*/ 36 h 110"/>
                  <a:gd name="T2" fmla="*/ 138 w 148"/>
                  <a:gd name="T3" fmla="*/ 0 h 110"/>
                  <a:gd name="T4" fmla="*/ 106 w 148"/>
                  <a:gd name="T5" fmla="*/ 18 h 110"/>
                  <a:gd name="T6" fmla="*/ 74 w 148"/>
                  <a:gd name="T7" fmla="*/ 0 h 110"/>
                  <a:gd name="T8" fmla="*/ 42 w 148"/>
                  <a:gd name="T9" fmla="*/ 18 h 110"/>
                  <a:gd name="T10" fmla="*/ 10 w 148"/>
                  <a:gd name="T11" fmla="*/ 0 h 110"/>
                  <a:gd name="T12" fmla="*/ 0 w 148"/>
                  <a:gd name="T13" fmla="*/ 36 h 110"/>
                  <a:gd name="T14" fmla="*/ 66 w 148"/>
                  <a:gd name="T15" fmla="*/ 110 h 110"/>
                  <a:gd name="T16" fmla="*/ 74 w 148"/>
                  <a:gd name="T17" fmla="*/ 110 h 110"/>
                  <a:gd name="T18" fmla="*/ 82 w 148"/>
                  <a:gd name="T19" fmla="*/ 110 h 110"/>
                  <a:gd name="T20" fmla="*/ 148 w 148"/>
                  <a:gd name="T21" fmla="*/ 36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8" h="110">
                    <a:moveTo>
                      <a:pt x="148" y="36"/>
                    </a:moveTo>
                    <a:cubicBezTo>
                      <a:pt x="148" y="23"/>
                      <a:pt x="144" y="11"/>
                      <a:pt x="138" y="0"/>
                    </a:cubicBezTo>
                    <a:cubicBezTo>
                      <a:pt x="106" y="18"/>
                      <a:pt x="106" y="18"/>
                      <a:pt x="106" y="18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11"/>
                      <a:pt x="0" y="23"/>
                      <a:pt x="0" y="36"/>
                    </a:cubicBezTo>
                    <a:cubicBezTo>
                      <a:pt x="0" y="74"/>
                      <a:pt x="29" y="106"/>
                      <a:pt x="66" y="110"/>
                    </a:cubicBezTo>
                    <a:cubicBezTo>
                      <a:pt x="69" y="110"/>
                      <a:pt x="71" y="110"/>
                      <a:pt x="74" y="110"/>
                    </a:cubicBezTo>
                    <a:cubicBezTo>
                      <a:pt x="77" y="110"/>
                      <a:pt x="79" y="110"/>
                      <a:pt x="82" y="110"/>
                    </a:cubicBezTo>
                    <a:cubicBezTo>
                      <a:pt x="119" y="106"/>
                      <a:pt x="148" y="74"/>
                      <a:pt x="148" y="3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6" name="Freeform 326"/>
              <p:cNvSpPr>
                <a:spLocks/>
              </p:cNvSpPr>
              <p:nvPr/>
            </p:nvSpPr>
            <p:spPr bwMode="auto">
              <a:xfrm>
                <a:off x="-2806700" y="6537325"/>
                <a:ext cx="115887" cy="115888"/>
              </a:xfrm>
              <a:custGeom>
                <a:avLst/>
                <a:gdLst>
                  <a:gd name="T0" fmla="*/ 30 w 31"/>
                  <a:gd name="T1" fmla="*/ 29 h 31"/>
                  <a:gd name="T2" fmla="*/ 23 w 31"/>
                  <a:gd name="T3" fmla="*/ 8 h 31"/>
                  <a:gd name="T4" fmla="*/ 2 w 31"/>
                  <a:gd name="T5" fmla="*/ 1 h 31"/>
                  <a:gd name="T6" fmla="*/ 8 w 31"/>
                  <a:gd name="T7" fmla="*/ 23 h 31"/>
                  <a:gd name="T8" fmla="*/ 30 w 31"/>
                  <a:gd name="T9" fmla="*/ 29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1">
                    <a:moveTo>
                      <a:pt x="30" y="29"/>
                    </a:moveTo>
                    <a:cubicBezTo>
                      <a:pt x="31" y="22"/>
                      <a:pt x="29" y="14"/>
                      <a:pt x="23" y="8"/>
                    </a:cubicBezTo>
                    <a:cubicBezTo>
                      <a:pt x="17" y="2"/>
                      <a:pt x="9" y="0"/>
                      <a:pt x="2" y="1"/>
                    </a:cubicBezTo>
                    <a:cubicBezTo>
                      <a:pt x="0" y="9"/>
                      <a:pt x="3" y="17"/>
                      <a:pt x="8" y="23"/>
                    </a:cubicBezTo>
                    <a:cubicBezTo>
                      <a:pt x="14" y="28"/>
                      <a:pt x="22" y="31"/>
                      <a:pt x="30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7" name="Freeform 327"/>
              <p:cNvSpPr>
                <a:spLocks/>
              </p:cNvSpPr>
              <p:nvPr/>
            </p:nvSpPr>
            <p:spPr bwMode="auto">
              <a:xfrm>
                <a:off x="-2600325" y="6537325"/>
                <a:ext cx="115887" cy="115888"/>
              </a:xfrm>
              <a:custGeom>
                <a:avLst/>
                <a:gdLst>
                  <a:gd name="T0" fmla="*/ 23 w 31"/>
                  <a:gd name="T1" fmla="*/ 23 h 31"/>
                  <a:gd name="T2" fmla="*/ 29 w 31"/>
                  <a:gd name="T3" fmla="*/ 1 h 31"/>
                  <a:gd name="T4" fmla="*/ 8 w 31"/>
                  <a:gd name="T5" fmla="*/ 8 h 31"/>
                  <a:gd name="T6" fmla="*/ 1 w 31"/>
                  <a:gd name="T7" fmla="*/ 29 h 31"/>
                  <a:gd name="T8" fmla="*/ 23 w 31"/>
                  <a:gd name="T9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1">
                    <a:moveTo>
                      <a:pt x="23" y="23"/>
                    </a:moveTo>
                    <a:cubicBezTo>
                      <a:pt x="29" y="17"/>
                      <a:pt x="31" y="9"/>
                      <a:pt x="29" y="1"/>
                    </a:cubicBezTo>
                    <a:cubicBezTo>
                      <a:pt x="22" y="0"/>
                      <a:pt x="14" y="2"/>
                      <a:pt x="8" y="8"/>
                    </a:cubicBezTo>
                    <a:cubicBezTo>
                      <a:pt x="2" y="14"/>
                      <a:pt x="0" y="22"/>
                      <a:pt x="1" y="29"/>
                    </a:cubicBezTo>
                    <a:cubicBezTo>
                      <a:pt x="9" y="31"/>
                      <a:pt x="17" y="28"/>
                      <a:pt x="23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8" name="Freeform 328"/>
              <p:cNvSpPr>
                <a:spLocks/>
              </p:cNvSpPr>
              <p:nvPr/>
            </p:nvSpPr>
            <p:spPr bwMode="auto">
              <a:xfrm>
                <a:off x="-2806700" y="6738938"/>
                <a:ext cx="322262" cy="95250"/>
              </a:xfrm>
              <a:custGeom>
                <a:avLst/>
                <a:gdLst>
                  <a:gd name="T0" fmla="*/ 51 w 86"/>
                  <a:gd name="T1" fmla="*/ 0 h 25"/>
                  <a:gd name="T2" fmla="*/ 43 w 86"/>
                  <a:gd name="T3" fmla="*/ 0 h 25"/>
                  <a:gd name="T4" fmla="*/ 35 w 86"/>
                  <a:gd name="T5" fmla="*/ 0 h 25"/>
                  <a:gd name="T6" fmla="*/ 0 w 86"/>
                  <a:gd name="T7" fmla="*/ 25 h 25"/>
                  <a:gd name="T8" fmla="*/ 86 w 86"/>
                  <a:gd name="T9" fmla="*/ 25 h 25"/>
                  <a:gd name="T10" fmla="*/ 51 w 86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25">
                    <a:moveTo>
                      <a:pt x="51" y="0"/>
                    </a:moveTo>
                    <a:cubicBezTo>
                      <a:pt x="48" y="0"/>
                      <a:pt x="46" y="0"/>
                      <a:pt x="43" y="0"/>
                    </a:cubicBezTo>
                    <a:cubicBezTo>
                      <a:pt x="40" y="0"/>
                      <a:pt x="38" y="0"/>
                      <a:pt x="35" y="0"/>
                    </a:cubicBezTo>
                    <a:cubicBezTo>
                      <a:pt x="15" y="2"/>
                      <a:pt x="0" y="13"/>
                      <a:pt x="0" y="25"/>
                    </a:cubicBezTo>
                    <a:cubicBezTo>
                      <a:pt x="86" y="25"/>
                      <a:pt x="86" y="25"/>
                      <a:pt x="86" y="25"/>
                    </a:cubicBezTo>
                    <a:cubicBezTo>
                      <a:pt x="86" y="13"/>
                      <a:pt x="71" y="2"/>
                      <a:pt x="5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9" name="Freeform 329"/>
              <p:cNvSpPr>
                <a:spLocks/>
              </p:cNvSpPr>
              <p:nvPr/>
            </p:nvSpPr>
            <p:spPr bwMode="auto">
              <a:xfrm>
                <a:off x="-5410200" y="3240087"/>
                <a:ext cx="323850" cy="244475"/>
              </a:xfrm>
              <a:custGeom>
                <a:avLst/>
                <a:gdLst>
                  <a:gd name="T0" fmla="*/ 43 w 86"/>
                  <a:gd name="T1" fmla="*/ 0 h 65"/>
                  <a:gd name="T2" fmla="*/ 0 w 86"/>
                  <a:gd name="T3" fmla="*/ 44 h 65"/>
                  <a:gd name="T4" fmla="*/ 5 w 86"/>
                  <a:gd name="T5" fmla="*/ 64 h 65"/>
                  <a:gd name="T6" fmla="*/ 5 w 86"/>
                  <a:gd name="T7" fmla="*/ 53 h 65"/>
                  <a:gd name="T8" fmla="*/ 7 w 86"/>
                  <a:gd name="T9" fmla="*/ 47 h 65"/>
                  <a:gd name="T10" fmla="*/ 7 w 86"/>
                  <a:gd name="T11" fmla="*/ 44 h 65"/>
                  <a:gd name="T12" fmla="*/ 43 w 86"/>
                  <a:gd name="T13" fmla="*/ 7 h 65"/>
                  <a:gd name="T14" fmla="*/ 79 w 86"/>
                  <a:gd name="T15" fmla="*/ 44 h 65"/>
                  <a:gd name="T16" fmla="*/ 79 w 86"/>
                  <a:gd name="T17" fmla="*/ 47 h 65"/>
                  <a:gd name="T18" fmla="*/ 80 w 86"/>
                  <a:gd name="T19" fmla="*/ 53 h 65"/>
                  <a:gd name="T20" fmla="*/ 80 w 86"/>
                  <a:gd name="T21" fmla="*/ 65 h 65"/>
                  <a:gd name="T22" fmla="*/ 86 w 86"/>
                  <a:gd name="T23" fmla="*/ 44 h 65"/>
                  <a:gd name="T24" fmla="*/ 43 w 86"/>
                  <a:gd name="T25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6" h="65">
                    <a:moveTo>
                      <a:pt x="43" y="0"/>
                    </a:moveTo>
                    <a:cubicBezTo>
                      <a:pt x="19" y="0"/>
                      <a:pt x="0" y="20"/>
                      <a:pt x="0" y="44"/>
                    </a:cubicBezTo>
                    <a:cubicBezTo>
                      <a:pt x="0" y="51"/>
                      <a:pt x="1" y="58"/>
                      <a:pt x="5" y="64"/>
                    </a:cubicBezTo>
                    <a:cubicBezTo>
                      <a:pt x="5" y="53"/>
                      <a:pt x="5" y="53"/>
                      <a:pt x="5" y="53"/>
                    </a:cubicBezTo>
                    <a:cubicBezTo>
                      <a:pt x="5" y="51"/>
                      <a:pt x="6" y="49"/>
                      <a:pt x="7" y="47"/>
                    </a:cubicBezTo>
                    <a:cubicBezTo>
                      <a:pt x="7" y="46"/>
                      <a:pt x="7" y="45"/>
                      <a:pt x="7" y="44"/>
                    </a:cubicBezTo>
                    <a:cubicBezTo>
                      <a:pt x="7" y="24"/>
                      <a:pt x="23" y="7"/>
                      <a:pt x="43" y="7"/>
                    </a:cubicBezTo>
                    <a:cubicBezTo>
                      <a:pt x="63" y="7"/>
                      <a:pt x="79" y="24"/>
                      <a:pt x="79" y="44"/>
                    </a:cubicBezTo>
                    <a:cubicBezTo>
                      <a:pt x="79" y="45"/>
                      <a:pt x="79" y="46"/>
                      <a:pt x="79" y="47"/>
                    </a:cubicBezTo>
                    <a:cubicBezTo>
                      <a:pt x="80" y="49"/>
                      <a:pt x="80" y="51"/>
                      <a:pt x="80" y="53"/>
                    </a:cubicBezTo>
                    <a:cubicBezTo>
                      <a:pt x="80" y="65"/>
                      <a:pt x="80" y="65"/>
                      <a:pt x="80" y="65"/>
                    </a:cubicBezTo>
                    <a:cubicBezTo>
                      <a:pt x="84" y="58"/>
                      <a:pt x="86" y="51"/>
                      <a:pt x="86" y="44"/>
                    </a:cubicBezTo>
                    <a:cubicBezTo>
                      <a:pt x="86" y="20"/>
                      <a:pt x="67" y="0"/>
                      <a:pt x="4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0" name="Freeform 330"/>
              <p:cNvSpPr>
                <a:spLocks/>
              </p:cNvSpPr>
              <p:nvPr/>
            </p:nvSpPr>
            <p:spPr bwMode="auto">
              <a:xfrm>
                <a:off x="-5383213" y="3405187"/>
                <a:ext cx="71437" cy="128588"/>
              </a:xfrm>
              <a:custGeom>
                <a:avLst/>
                <a:gdLst>
                  <a:gd name="T0" fmla="*/ 0 w 19"/>
                  <a:gd name="T1" fmla="*/ 7 h 34"/>
                  <a:gd name="T2" fmla="*/ 0 w 19"/>
                  <a:gd name="T3" fmla="*/ 9 h 34"/>
                  <a:gd name="T4" fmla="*/ 0 w 19"/>
                  <a:gd name="T5" fmla="*/ 20 h 34"/>
                  <a:gd name="T6" fmla="*/ 0 w 19"/>
                  <a:gd name="T7" fmla="*/ 25 h 34"/>
                  <a:gd name="T8" fmla="*/ 13 w 19"/>
                  <a:gd name="T9" fmla="*/ 34 h 34"/>
                  <a:gd name="T10" fmla="*/ 19 w 19"/>
                  <a:gd name="T11" fmla="*/ 34 h 34"/>
                  <a:gd name="T12" fmla="*/ 19 w 19"/>
                  <a:gd name="T13" fmla="*/ 0 h 34"/>
                  <a:gd name="T14" fmla="*/ 13 w 19"/>
                  <a:gd name="T15" fmla="*/ 0 h 34"/>
                  <a:gd name="T16" fmla="*/ 0 w 19"/>
                  <a:gd name="T17" fmla="*/ 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34">
                    <a:moveTo>
                      <a:pt x="0" y="7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30"/>
                      <a:pt x="6" y="34"/>
                      <a:pt x="13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7" y="0"/>
                      <a:pt x="2" y="3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1" name="Freeform 331"/>
              <p:cNvSpPr>
                <a:spLocks/>
              </p:cNvSpPr>
              <p:nvPr/>
            </p:nvSpPr>
            <p:spPr bwMode="auto">
              <a:xfrm>
                <a:off x="-5187950" y="3405187"/>
                <a:ext cx="71437" cy="128588"/>
              </a:xfrm>
              <a:custGeom>
                <a:avLst/>
                <a:gdLst>
                  <a:gd name="T0" fmla="*/ 19 w 19"/>
                  <a:gd name="T1" fmla="*/ 25 h 34"/>
                  <a:gd name="T2" fmla="*/ 19 w 19"/>
                  <a:gd name="T3" fmla="*/ 20 h 34"/>
                  <a:gd name="T4" fmla="*/ 19 w 19"/>
                  <a:gd name="T5" fmla="*/ 9 h 34"/>
                  <a:gd name="T6" fmla="*/ 19 w 19"/>
                  <a:gd name="T7" fmla="*/ 8 h 34"/>
                  <a:gd name="T8" fmla="*/ 6 w 19"/>
                  <a:gd name="T9" fmla="*/ 0 h 34"/>
                  <a:gd name="T10" fmla="*/ 0 w 19"/>
                  <a:gd name="T11" fmla="*/ 0 h 34"/>
                  <a:gd name="T12" fmla="*/ 0 w 19"/>
                  <a:gd name="T13" fmla="*/ 34 h 34"/>
                  <a:gd name="T14" fmla="*/ 6 w 19"/>
                  <a:gd name="T15" fmla="*/ 34 h 34"/>
                  <a:gd name="T16" fmla="*/ 19 w 19"/>
                  <a:gd name="T17" fmla="*/ 2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34">
                    <a:moveTo>
                      <a:pt x="19" y="25"/>
                    </a:moveTo>
                    <a:cubicBezTo>
                      <a:pt x="19" y="20"/>
                      <a:pt x="19" y="20"/>
                      <a:pt x="19" y="20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8" y="3"/>
                      <a:pt x="13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6" y="34"/>
                      <a:pt x="6" y="34"/>
                      <a:pt x="6" y="34"/>
                    </a:cubicBezTo>
                    <a:cubicBezTo>
                      <a:pt x="13" y="34"/>
                      <a:pt x="19" y="30"/>
                      <a:pt x="19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 flipH="1">
              <a:off x="2107166" y="3129641"/>
              <a:ext cx="1118686" cy="5537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 smtClean="0">
                  <a:latin typeface="Roboto" panose="02000000000000000000" pitchFamily="2" charset="0"/>
                  <a:ea typeface="Roboto" panose="02000000000000000000" pitchFamily="2" charset="0"/>
                </a:rPr>
                <a:t>Генерация прибыли</a:t>
              </a:r>
              <a:endParaRPr lang="id-ID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483" name="Group 482"/>
          <p:cNvGrpSpPr/>
          <p:nvPr/>
        </p:nvGrpSpPr>
        <p:grpSpPr>
          <a:xfrm>
            <a:off x="5276291" y="3359414"/>
            <a:ext cx="5448245" cy="1498928"/>
            <a:chOff x="5276291" y="3526841"/>
            <a:chExt cx="5448245" cy="1498928"/>
          </a:xfrm>
        </p:grpSpPr>
        <p:grpSp>
          <p:nvGrpSpPr>
            <p:cNvPr id="362" name="Group 361"/>
            <p:cNvGrpSpPr/>
            <p:nvPr/>
          </p:nvGrpSpPr>
          <p:grpSpPr>
            <a:xfrm>
              <a:off x="9892072" y="3526841"/>
              <a:ext cx="832464" cy="1296463"/>
              <a:chOff x="9879825" y="3150065"/>
              <a:chExt cx="832464" cy="1296463"/>
            </a:xfrm>
            <a:solidFill>
              <a:schemeClr val="accent2"/>
            </a:solidFill>
          </p:grpSpPr>
          <p:sp>
            <p:nvSpPr>
              <p:cNvPr id="365" name="Oval 28"/>
              <p:cNvSpPr>
                <a:spLocks noChangeArrowheads="1"/>
              </p:cNvSpPr>
              <p:nvPr/>
            </p:nvSpPr>
            <p:spPr bwMode="auto">
              <a:xfrm>
                <a:off x="10546252" y="3818767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Oval 29"/>
              <p:cNvSpPr>
                <a:spLocks noChangeArrowheads="1"/>
              </p:cNvSpPr>
              <p:nvPr/>
            </p:nvSpPr>
            <p:spPr bwMode="auto">
              <a:xfrm>
                <a:off x="10493939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Oval 30"/>
              <p:cNvSpPr>
                <a:spLocks noChangeArrowheads="1"/>
              </p:cNvSpPr>
              <p:nvPr/>
            </p:nvSpPr>
            <p:spPr bwMode="auto">
              <a:xfrm>
                <a:off x="10355194" y="4278215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Oval 38"/>
              <p:cNvSpPr>
                <a:spLocks noChangeArrowheads="1"/>
              </p:cNvSpPr>
              <p:nvPr/>
            </p:nvSpPr>
            <p:spPr bwMode="auto">
              <a:xfrm>
                <a:off x="9879825" y="3150065"/>
                <a:ext cx="168313" cy="170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Oval 39"/>
              <p:cNvSpPr>
                <a:spLocks noChangeArrowheads="1"/>
              </p:cNvSpPr>
              <p:nvPr/>
            </p:nvSpPr>
            <p:spPr bwMode="auto">
              <a:xfrm>
                <a:off x="10161862" y="3211477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Oval 40"/>
              <p:cNvSpPr>
                <a:spLocks noChangeArrowheads="1"/>
              </p:cNvSpPr>
              <p:nvPr/>
            </p:nvSpPr>
            <p:spPr bwMode="auto">
              <a:xfrm>
                <a:off x="10352920" y="3350221"/>
                <a:ext cx="168313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Oval 41"/>
              <p:cNvSpPr>
                <a:spLocks noChangeArrowheads="1"/>
              </p:cNvSpPr>
              <p:nvPr/>
            </p:nvSpPr>
            <p:spPr bwMode="auto">
              <a:xfrm>
                <a:off x="10498488" y="3573121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33" name="Group 432"/>
            <p:cNvGrpSpPr/>
            <p:nvPr/>
          </p:nvGrpSpPr>
          <p:grpSpPr>
            <a:xfrm>
              <a:off x="7333529" y="4441223"/>
              <a:ext cx="1050815" cy="584546"/>
              <a:chOff x="9265711" y="4064413"/>
              <a:chExt cx="1050815" cy="584546"/>
            </a:xfrm>
            <a:solidFill>
              <a:schemeClr val="accent2"/>
            </a:solidFill>
          </p:grpSpPr>
          <p:sp>
            <p:nvSpPr>
              <p:cNvPr id="434" name="Oval 26"/>
              <p:cNvSpPr>
                <a:spLocks noChangeArrowheads="1"/>
              </p:cNvSpPr>
              <p:nvPr/>
            </p:nvSpPr>
            <p:spPr bwMode="auto">
              <a:xfrm>
                <a:off x="9879825" y="4480646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Oval 31"/>
              <p:cNvSpPr>
                <a:spLocks noChangeArrowheads="1"/>
              </p:cNvSpPr>
              <p:nvPr/>
            </p:nvSpPr>
            <p:spPr bwMode="auto">
              <a:xfrm>
                <a:off x="1015048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Oval 32"/>
              <p:cNvSpPr>
                <a:spLocks noChangeArrowheads="1"/>
              </p:cNvSpPr>
              <p:nvPr/>
            </p:nvSpPr>
            <p:spPr bwMode="auto">
              <a:xfrm>
                <a:off x="9265711" y="406441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" name="Oval 33"/>
              <p:cNvSpPr>
                <a:spLocks noChangeArrowheads="1"/>
              </p:cNvSpPr>
              <p:nvPr/>
            </p:nvSpPr>
            <p:spPr bwMode="auto">
              <a:xfrm>
                <a:off x="9413552" y="4278215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2" name="Oval 34"/>
              <p:cNvSpPr>
                <a:spLocks noChangeArrowheads="1"/>
              </p:cNvSpPr>
              <p:nvPr/>
            </p:nvSpPr>
            <p:spPr bwMode="auto">
              <a:xfrm>
                <a:off x="9609159" y="4419234"/>
                <a:ext cx="166037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68" name="Group 467"/>
            <p:cNvGrpSpPr/>
            <p:nvPr/>
          </p:nvGrpSpPr>
          <p:grpSpPr>
            <a:xfrm>
              <a:off x="5276291" y="3589806"/>
              <a:ext cx="554975" cy="775603"/>
              <a:chOff x="6809656" y="4701283"/>
              <a:chExt cx="554975" cy="775603"/>
            </a:xfrm>
            <a:solidFill>
              <a:schemeClr val="accent2"/>
            </a:solidFill>
          </p:grpSpPr>
          <p:sp>
            <p:nvSpPr>
              <p:cNvPr id="453" name="Oval 27"/>
              <p:cNvSpPr>
                <a:spLocks noChangeArrowheads="1"/>
              </p:cNvSpPr>
              <p:nvPr/>
            </p:nvSpPr>
            <p:spPr bwMode="auto">
              <a:xfrm>
                <a:off x="6809656" y="5308573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" name="Oval 35"/>
              <p:cNvSpPr>
                <a:spLocks noChangeArrowheads="1"/>
              </p:cNvSpPr>
              <p:nvPr/>
            </p:nvSpPr>
            <p:spPr bwMode="auto">
              <a:xfrm>
                <a:off x="6855146" y="5062927"/>
                <a:ext cx="168313" cy="16831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2" name="Oval 36"/>
              <p:cNvSpPr>
                <a:spLocks noChangeArrowheads="1"/>
              </p:cNvSpPr>
              <p:nvPr/>
            </p:nvSpPr>
            <p:spPr bwMode="auto">
              <a:xfrm>
                <a:off x="7002987" y="4840027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3" name="Oval 37"/>
              <p:cNvSpPr>
                <a:spLocks noChangeArrowheads="1"/>
              </p:cNvSpPr>
              <p:nvPr/>
            </p:nvSpPr>
            <p:spPr bwMode="auto">
              <a:xfrm>
                <a:off x="7198594" y="4701283"/>
                <a:ext cx="166037" cy="16603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72" name="Content Placeholder 2"/>
          <p:cNvSpPr txBox="1">
            <a:spLocks/>
          </p:cNvSpPr>
          <p:nvPr/>
        </p:nvSpPr>
        <p:spPr>
          <a:xfrm>
            <a:off x="5274498" y="3036158"/>
            <a:ext cx="1496229" cy="315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40000"/>
              </a:lnSpc>
            </a:pP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Тариф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73" name="Content Placeholder 2"/>
          <p:cNvSpPr txBox="1">
            <a:spLocks/>
          </p:cNvSpPr>
          <p:nvPr/>
        </p:nvSpPr>
        <p:spPr>
          <a:xfrm>
            <a:off x="7239825" y="3036158"/>
            <a:ext cx="1492068" cy="315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40000"/>
              </a:lnSpc>
            </a:pP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Льготы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74" name="Content Placeholder 2"/>
          <p:cNvSpPr txBox="1">
            <a:spLocks/>
          </p:cNvSpPr>
          <p:nvPr/>
        </p:nvSpPr>
        <p:spPr>
          <a:xfrm>
            <a:off x="8835182" y="3040006"/>
            <a:ext cx="2282092" cy="315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40000"/>
              </a:lnSpc>
            </a:pPr>
            <a:r>
              <a:rPr lang="ru-RU" sz="1800" b="1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Софинансирование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484" name="Group 483"/>
          <p:cNvGrpSpPr/>
          <p:nvPr/>
        </p:nvGrpSpPr>
        <p:grpSpPr>
          <a:xfrm>
            <a:off x="5802703" y="3842162"/>
            <a:ext cx="4353034" cy="467617"/>
            <a:chOff x="5802703" y="4009589"/>
            <a:chExt cx="4353034" cy="467617"/>
          </a:xfrm>
          <a:solidFill>
            <a:schemeClr val="bg1"/>
          </a:solidFill>
        </p:grpSpPr>
        <p:sp>
          <p:nvSpPr>
            <p:cNvPr id="477" name="Freeform 31"/>
            <p:cNvSpPr>
              <a:spLocks noChangeAspect="1" noEditPoints="1"/>
            </p:cNvSpPr>
            <p:nvPr/>
          </p:nvSpPr>
          <p:spPr bwMode="auto">
            <a:xfrm>
              <a:off x="9818974" y="4009589"/>
              <a:ext cx="336763" cy="459222"/>
            </a:xfrm>
            <a:custGeom>
              <a:avLst/>
              <a:gdLst>
                <a:gd name="T0" fmla="*/ 90 w 293"/>
                <a:gd name="T1" fmla="*/ 383 h 400"/>
                <a:gd name="T2" fmla="*/ 147 w 293"/>
                <a:gd name="T3" fmla="*/ 400 h 400"/>
                <a:gd name="T4" fmla="*/ 203 w 293"/>
                <a:gd name="T5" fmla="*/ 383 h 400"/>
                <a:gd name="T6" fmla="*/ 203 w 293"/>
                <a:gd name="T7" fmla="*/ 342 h 400"/>
                <a:gd name="T8" fmla="*/ 90 w 293"/>
                <a:gd name="T9" fmla="*/ 342 h 400"/>
                <a:gd name="T10" fmla="*/ 90 w 293"/>
                <a:gd name="T11" fmla="*/ 383 h 400"/>
                <a:gd name="T12" fmla="*/ 201 w 293"/>
                <a:gd name="T13" fmla="*/ 318 h 400"/>
                <a:gd name="T14" fmla="*/ 286 w 293"/>
                <a:gd name="T15" fmla="*/ 116 h 400"/>
                <a:gd name="T16" fmla="*/ 147 w 293"/>
                <a:gd name="T17" fmla="*/ 0 h 400"/>
                <a:gd name="T18" fmla="*/ 7 w 293"/>
                <a:gd name="T19" fmla="*/ 116 h 400"/>
                <a:gd name="T20" fmla="*/ 93 w 293"/>
                <a:gd name="T21" fmla="*/ 318 h 400"/>
                <a:gd name="T22" fmla="*/ 201 w 293"/>
                <a:gd name="T23" fmla="*/ 318 h 400"/>
                <a:gd name="T24" fmla="*/ 50 w 293"/>
                <a:gd name="T25" fmla="*/ 119 h 400"/>
                <a:gd name="T26" fmla="*/ 147 w 293"/>
                <a:gd name="T27" fmla="*/ 41 h 400"/>
                <a:gd name="T28" fmla="*/ 244 w 293"/>
                <a:gd name="T29" fmla="*/ 119 h 400"/>
                <a:gd name="T30" fmla="*/ 208 w 293"/>
                <a:gd name="T31" fmla="*/ 198 h 400"/>
                <a:gd name="T32" fmla="*/ 163 w 293"/>
                <a:gd name="T33" fmla="*/ 283 h 400"/>
                <a:gd name="T34" fmla="*/ 130 w 293"/>
                <a:gd name="T35" fmla="*/ 283 h 400"/>
                <a:gd name="T36" fmla="*/ 86 w 293"/>
                <a:gd name="T37" fmla="*/ 198 h 400"/>
                <a:gd name="T38" fmla="*/ 50 w 293"/>
                <a:gd name="T39" fmla="*/ 119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3" h="400">
                  <a:moveTo>
                    <a:pt x="90" y="383"/>
                  </a:moveTo>
                  <a:cubicBezTo>
                    <a:pt x="106" y="393"/>
                    <a:pt x="125" y="400"/>
                    <a:pt x="147" y="400"/>
                  </a:cubicBezTo>
                  <a:cubicBezTo>
                    <a:pt x="169" y="400"/>
                    <a:pt x="187" y="393"/>
                    <a:pt x="203" y="383"/>
                  </a:cubicBezTo>
                  <a:cubicBezTo>
                    <a:pt x="203" y="342"/>
                    <a:pt x="203" y="342"/>
                    <a:pt x="203" y="342"/>
                  </a:cubicBezTo>
                  <a:cubicBezTo>
                    <a:pt x="90" y="342"/>
                    <a:pt x="90" y="342"/>
                    <a:pt x="90" y="342"/>
                  </a:cubicBezTo>
                  <a:lnTo>
                    <a:pt x="90" y="383"/>
                  </a:lnTo>
                  <a:close/>
                  <a:moveTo>
                    <a:pt x="201" y="318"/>
                  </a:moveTo>
                  <a:cubicBezTo>
                    <a:pt x="201" y="231"/>
                    <a:pt x="293" y="203"/>
                    <a:pt x="286" y="116"/>
                  </a:cubicBezTo>
                  <a:cubicBezTo>
                    <a:pt x="282" y="61"/>
                    <a:pt x="245" y="0"/>
                    <a:pt x="147" y="0"/>
                  </a:cubicBezTo>
                  <a:cubicBezTo>
                    <a:pt x="49" y="0"/>
                    <a:pt x="12" y="61"/>
                    <a:pt x="7" y="116"/>
                  </a:cubicBezTo>
                  <a:cubicBezTo>
                    <a:pt x="0" y="203"/>
                    <a:pt x="93" y="231"/>
                    <a:pt x="93" y="318"/>
                  </a:cubicBezTo>
                  <a:lnTo>
                    <a:pt x="201" y="318"/>
                  </a:lnTo>
                  <a:close/>
                  <a:moveTo>
                    <a:pt x="50" y="119"/>
                  </a:moveTo>
                  <a:cubicBezTo>
                    <a:pt x="54" y="67"/>
                    <a:pt x="89" y="41"/>
                    <a:pt x="147" y="41"/>
                  </a:cubicBezTo>
                  <a:cubicBezTo>
                    <a:pt x="204" y="41"/>
                    <a:pt x="240" y="67"/>
                    <a:pt x="244" y="119"/>
                  </a:cubicBezTo>
                  <a:cubicBezTo>
                    <a:pt x="246" y="148"/>
                    <a:pt x="230" y="167"/>
                    <a:pt x="208" y="198"/>
                  </a:cubicBezTo>
                  <a:cubicBezTo>
                    <a:pt x="192" y="221"/>
                    <a:pt x="172" y="248"/>
                    <a:pt x="163" y="283"/>
                  </a:cubicBezTo>
                  <a:cubicBezTo>
                    <a:pt x="130" y="283"/>
                    <a:pt x="130" y="283"/>
                    <a:pt x="130" y="283"/>
                  </a:cubicBezTo>
                  <a:cubicBezTo>
                    <a:pt x="121" y="248"/>
                    <a:pt x="102" y="221"/>
                    <a:pt x="86" y="198"/>
                  </a:cubicBezTo>
                  <a:cubicBezTo>
                    <a:pt x="64" y="167"/>
                    <a:pt x="47" y="148"/>
                    <a:pt x="50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8" name="Freeform 6"/>
            <p:cNvSpPr>
              <a:spLocks noChangeAspect="1" noEditPoints="1"/>
            </p:cNvSpPr>
            <p:nvPr/>
          </p:nvSpPr>
          <p:spPr bwMode="auto">
            <a:xfrm>
              <a:off x="7853865" y="4083587"/>
              <a:ext cx="369512" cy="393619"/>
            </a:xfrm>
            <a:custGeom>
              <a:avLst/>
              <a:gdLst>
                <a:gd name="T0" fmla="*/ 67 w 376"/>
                <a:gd name="T1" fmla="*/ 3 h 401"/>
                <a:gd name="T2" fmla="*/ 62 w 376"/>
                <a:gd name="T3" fmla="*/ 3 h 401"/>
                <a:gd name="T4" fmla="*/ 0 w 376"/>
                <a:gd name="T5" fmla="*/ 159 h 401"/>
                <a:gd name="T6" fmla="*/ 65 w 376"/>
                <a:gd name="T7" fmla="*/ 223 h 401"/>
                <a:gd name="T8" fmla="*/ 129 w 376"/>
                <a:gd name="T9" fmla="*/ 159 h 401"/>
                <a:gd name="T10" fmla="*/ 67 w 376"/>
                <a:gd name="T11" fmla="*/ 3 h 401"/>
                <a:gd name="T12" fmla="*/ 313 w 376"/>
                <a:gd name="T13" fmla="*/ 3 h 401"/>
                <a:gd name="T14" fmla="*/ 309 w 376"/>
                <a:gd name="T15" fmla="*/ 3 h 401"/>
                <a:gd name="T16" fmla="*/ 246 w 376"/>
                <a:gd name="T17" fmla="*/ 159 h 401"/>
                <a:gd name="T18" fmla="*/ 311 w 376"/>
                <a:gd name="T19" fmla="*/ 223 h 401"/>
                <a:gd name="T20" fmla="*/ 376 w 376"/>
                <a:gd name="T21" fmla="*/ 159 h 401"/>
                <a:gd name="T22" fmla="*/ 313 w 376"/>
                <a:gd name="T23" fmla="*/ 3 h 401"/>
                <a:gd name="T24" fmla="*/ 185 w 376"/>
                <a:gd name="T25" fmla="*/ 180 h 401"/>
                <a:gd name="T26" fmla="*/ 123 w 376"/>
                <a:gd name="T27" fmla="*/ 337 h 401"/>
                <a:gd name="T28" fmla="*/ 188 w 376"/>
                <a:gd name="T29" fmla="*/ 401 h 401"/>
                <a:gd name="T30" fmla="*/ 253 w 376"/>
                <a:gd name="T31" fmla="*/ 337 h 401"/>
                <a:gd name="T32" fmla="*/ 190 w 376"/>
                <a:gd name="T33" fmla="*/ 180 h 401"/>
                <a:gd name="T34" fmla="*/ 185 w 376"/>
                <a:gd name="T35" fmla="*/ 18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6" h="401">
                  <a:moveTo>
                    <a:pt x="67" y="3"/>
                  </a:moveTo>
                  <a:cubicBezTo>
                    <a:pt x="67" y="0"/>
                    <a:pt x="62" y="0"/>
                    <a:pt x="62" y="3"/>
                  </a:cubicBezTo>
                  <a:cubicBezTo>
                    <a:pt x="52" y="85"/>
                    <a:pt x="0" y="102"/>
                    <a:pt x="0" y="159"/>
                  </a:cubicBezTo>
                  <a:cubicBezTo>
                    <a:pt x="0" y="195"/>
                    <a:pt x="29" y="223"/>
                    <a:pt x="65" y="223"/>
                  </a:cubicBezTo>
                  <a:cubicBezTo>
                    <a:pt x="100" y="223"/>
                    <a:pt x="129" y="195"/>
                    <a:pt x="129" y="159"/>
                  </a:cubicBezTo>
                  <a:cubicBezTo>
                    <a:pt x="129" y="102"/>
                    <a:pt x="77" y="85"/>
                    <a:pt x="67" y="3"/>
                  </a:cubicBezTo>
                  <a:close/>
                  <a:moveTo>
                    <a:pt x="313" y="3"/>
                  </a:moveTo>
                  <a:cubicBezTo>
                    <a:pt x="313" y="0"/>
                    <a:pt x="309" y="0"/>
                    <a:pt x="309" y="3"/>
                  </a:cubicBezTo>
                  <a:cubicBezTo>
                    <a:pt x="298" y="85"/>
                    <a:pt x="246" y="102"/>
                    <a:pt x="246" y="159"/>
                  </a:cubicBezTo>
                  <a:cubicBezTo>
                    <a:pt x="246" y="195"/>
                    <a:pt x="276" y="223"/>
                    <a:pt x="311" y="223"/>
                  </a:cubicBezTo>
                  <a:cubicBezTo>
                    <a:pt x="346" y="223"/>
                    <a:pt x="376" y="195"/>
                    <a:pt x="376" y="159"/>
                  </a:cubicBezTo>
                  <a:cubicBezTo>
                    <a:pt x="376" y="102"/>
                    <a:pt x="324" y="85"/>
                    <a:pt x="313" y="3"/>
                  </a:cubicBezTo>
                  <a:close/>
                  <a:moveTo>
                    <a:pt x="185" y="180"/>
                  </a:moveTo>
                  <a:cubicBezTo>
                    <a:pt x="175" y="263"/>
                    <a:pt x="123" y="280"/>
                    <a:pt x="123" y="337"/>
                  </a:cubicBezTo>
                  <a:cubicBezTo>
                    <a:pt x="123" y="372"/>
                    <a:pt x="153" y="401"/>
                    <a:pt x="188" y="401"/>
                  </a:cubicBezTo>
                  <a:cubicBezTo>
                    <a:pt x="223" y="401"/>
                    <a:pt x="253" y="372"/>
                    <a:pt x="253" y="337"/>
                  </a:cubicBezTo>
                  <a:cubicBezTo>
                    <a:pt x="253" y="280"/>
                    <a:pt x="200" y="263"/>
                    <a:pt x="190" y="180"/>
                  </a:cubicBezTo>
                  <a:cubicBezTo>
                    <a:pt x="190" y="178"/>
                    <a:pt x="186" y="178"/>
                    <a:pt x="185" y="1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9" name="Freeform 31"/>
            <p:cNvSpPr>
              <a:spLocks noChangeAspect="1" noEditPoints="1"/>
            </p:cNvSpPr>
            <p:nvPr/>
          </p:nvSpPr>
          <p:spPr bwMode="auto">
            <a:xfrm>
              <a:off x="5802703" y="4081795"/>
              <a:ext cx="445045" cy="393619"/>
            </a:xfrm>
            <a:custGeom>
              <a:avLst/>
              <a:gdLst>
                <a:gd name="T0" fmla="*/ 196 w 392"/>
                <a:gd name="T1" fmla="*/ 267 h 347"/>
                <a:gd name="T2" fmla="*/ 156 w 392"/>
                <a:gd name="T3" fmla="*/ 307 h 347"/>
                <a:gd name="T4" fmla="*/ 196 w 392"/>
                <a:gd name="T5" fmla="*/ 347 h 347"/>
                <a:gd name="T6" fmla="*/ 235 w 392"/>
                <a:gd name="T7" fmla="*/ 307 h 347"/>
                <a:gd name="T8" fmla="*/ 196 w 392"/>
                <a:gd name="T9" fmla="*/ 267 h 347"/>
                <a:gd name="T10" fmla="*/ 112 w 392"/>
                <a:gd name="T11" fmla="*/ 222 h 347"/>
                <a:gd name="T12" fmla="*/ 140 w 392"/>
                <a:gd name="T13" fmla="*/ 250 h 347"/>
                <a:gd name="T14" fmla="*/ 252 w 392"/>
                <a:gd name="T15" fmla="*/ 250 h 347"/>
                <a:gd name="T16" fmla="*/ 280 w 392"/>
                <a:gd name="T17" fmla="*/ 222 h 347"/>
                <a:gd name="T18" fmla="*/ 112 w 392"/>
                <a:gd name="T19" fmla="*/ 222 h 347"/>
                <a:gd name="T20" fmla="*/ 56 w 392"/>
                <a:gd name="T21" fmla="*/ 165 h 347"/>
                <a:gd name="T22" fmla="*/ 84 w 392"/>
                <a:gd name="T23" fmla="*/ 194 h 347"/>
                <a:gd name="T24" fmla="*/ 308 w 392"/>
                <a:gd name="T25" fmla="*/ 194 h 347"/>
                <a:gd name="T26" fmla="*/ 336 w 392"/>
                <a:gd name="T27" fmla="*/ 165 h 347"/>
                <a:gd name="T28" fmla="*/ 56 w 392"/>
                <a:gd name="T29" fmla="*/ 165 h 347"/>
                <a:gd name="T30" fmla="*/ 0 w 392"/>
                <a:gd name="T31" fmla="*/ 109 h 347"/>
                <a:gd name="T32" fmla="*/ 28 w 392"/>
                <a:gd name="T33" fmla="*/ 137 h 347"/>
                <a:gd name="T34" fmla="*/ 364 w 392"/>
                <a:gd name="T35" fmla="*/ 137 h 347"/>
                <a:gd name="T36" fmla="*/ 392 w 392"/>
                <a:gd name="T37" fmla="*/ 109 h 347"/>
                <a:gd name="T38" fmla="*/ 0 w 392"/>
                <a:gd name="T39" fmla="*/ 109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2" h="347">
                  <a:moveTo>
                    <a:pt x="196" y="267"/>
                  </a:moveTo>
                  <a:cubicBezTo>
                    <a:pt x="174" y="267"/>
                    <a:pt x="156" y="285"/>
                    <a:pt x="156" y="307"/>
                  </a:cubicBezTo>
                  <a:cubicBezTo>
                    <a:pt x="156" y="329"/>
                    <a:pt x="174" y="347"/>
                    <a:pt x="196" y="347"/>
                  </a:cubicBezTo>
                  <a:cubicBezTo>
                    <a:pt x="218" y="347"/>
                    <a:pt x="235" y="329"/>
                    <a:pt x="235" y="307"/>
                  </a:cubicBezTo>
                  <a:cubicBezTo>
                    <a:pt x="235" y="285"/>
                    <a:pt x="218" y="267"/>
                    <a:pt x="196" y="267"/>
                  </a:cubicBezTo>
                  <a:close/>
                  <a:moveTo>
                    <a:pt x="112" y="222"/>
                  </a:moveTo>
                  <a:cubicBezTo>
                    <a:pt x="140" y="250"/>
                    <a:pt x="140" y="250"/>
                    <a:pt x="140" y="250"/>
                  </a:cubicBezTo>
                  <a:cubicBezTo>
                    <a:pt x="171" y="219"/>
                    <a:pt x="221" y="219"/>
                    <a:pt x="252" y="250"/>
                  </a:cubicBezTo>
                  <a:cubicBezTo>
                    <a:pt x="280" y="222"/>
                    <a:pt x="280" y="222"/>
                    <a:pt x="280" y="222"/>
                  </a:cubicBezTo>
                  <a:cubicBezTo>
                    <a:pt x="233" y="175"/>
                    <a:pt x="158" y="175"/>
                    <a:pt x="112" y="222"/>
                  </a:cubicBezTo>
                  <a:close/>
                  <a:moveTo>
                    <a:pt x="56" y="165"/>
                  </a:moveTo>
                  <a:cubicBezTo>
                    <a:pt x="84" y="194"/>
                    <a:pt x="84" y="194"/>
                    <a:pt x="84" y="194"/>
                  </a:cubicBezTo>
                  <a:cubicBezTo>
                    <a:pt x="146" y="131"/>
                    <a:pt x="246" y="131"/>
                    <a:pt x="308" y="194"/>
                  </a:cubicBezTo>
                  <a:cubicBezTo>
                    <a:pt x="336" y="165"/>
                    <a:pt x="336" y="165"/>
                    <a:pt x="336" y="165"/>
                  </a:cubicBezTo>
                  <a:cubicBezTo>
                    <a:pt x="258" y="87"/>
                    <a:pt x="133" y="87"/>
                    <a:pt x="56" y="165"/>
                  </a:cubicBezTo>
                  <a:close/>
                  <a:moveTo>
                    <a:pt x="0" y="109"/>
                  </a:moveTo>
                  <a:cubicBezTo>
                    <a:pt x="28" y="137"/>
                    <a:pt x="28" y="137"/>
                    <a:pt x="28" y="137"/>
                  </a:cubicBezTo>
                  <a:cubicBezTo>
                    <a:pt x="121" y="43"/>
                    <a:pt x="271" y="43"/>
                    <a:pt x="364" y="137"/>
                  </a:cubicBezTo>
                  <a:cubicBezTo>
                    <a:pt x="392" y="109"/>
                    <a:pt x="392" y="109"/>
                    <a:pt x="392" y="109"/>
                  </a:cubicBezTo>
                  <a:cubicBezTo>
                    <a:pt x="284" y="0"/>
                    <a:pt x="108" y="0"/>
                    <a:pt x="0" y="10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35" name="TextBox 434"/>
          <p:cNvSpPr txBox="1">
            <a:spLocks noChangeAspect="1"/>
          </p:cNvSpPr>
          <p:nvPr/>
        </p:nvSpPr>
        <p:spPr>
          <a:xfrm>
            <a:off x="236379" y="6508020"/>
            <a:ext cx="2771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185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10" grpId="0"/>
      <p:bldP spid="472" grpId="0"/>
      <p:bldP spid="473" grpId="0"/>
      <p:bldP spid="474" grpId="0"/>
      <p:bldP spid="4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84124" y="396263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ИНФОРМАЦИЯ</a:t>
            </a:r>
            <a:r>
              <a:rPr lang="id-ID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 ТАРИФАХ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График роста тарифов согласно финансовой модели утвержденной до 2040 года, составленный на основании долгосрочных параметров регулирования, утвержденных Департаментом по тарифам НСО. График иллюстрирует разницу тарифов в модели модернизации с финансовой поддержкой Фона ЖКХ и без таковой. </a:t>
            </a:r>
            <a:endParaRPr lang="ru-RU" sz="1200" dirty="0" smtClean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9738951" y="2528858"/>
            <a:ext cx="2287084" cy="20538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Статистика</a:t>
            </a:r>
            <a:endParaRPr lang="id-ID" sz="1600" dirty="0" smtClean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Темпы роста тарифа в период 2016-2018гг. для населения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 поддержкой Фонда: 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</a:t>
            </a:r>
            <a:r>
              <a:rPr lang="en-US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Без поддержки Фонда: 12,</a:t>
            </a:r>
            <a:r>
              <a:rPr lang="en-US" sz="11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9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%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окупаемости со средствами Фонда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5 лет</a:t>
            </a:r>
          </a:p>
          <a:p>
            <a:pPr marL="171450" indent="-171450" algn="l">
              <a:buFont typeface="Arial" charset="0"/>
              <a:buChar char="•"/>
            </a:pP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Срок окупаемости без средств Фонда </a:t>
            </a:r>
            <a:r>
              <a:rPr lang="mr-IN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</a:t>
            </a:r>
            <a:r>
              <a:rPr lang="ru-RU" sz="110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более 15 лет</a:t>
            </a:r>
            <a:endParaRPr lang="en-US" sz="1100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Box 15"/>
          <p:cNvSpPr txBox="1">
            <a:spLocks noChangeAspect="1"/>
          </p:cNvSpPr>
          <p:nvPr/>
        </p:nvSpPr>
        <p:spPr>
          <a:xfrm>
            <a:off x="-213638" y="6493507"/>
            <a:ext cx="3198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/>
          </p:nvPr>
        </p:nvGraphicFramePr>
        <p:xfrm>
          <a:off x="671721" y="1708327"/>
          <a:ext cx="8878718" cy="4610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50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20" grpId="0"/>
      <p:bldP spid="17" grpId="0"/>
      <p:bldP spid="16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493506"/>
            <a:ext cx="12192001" cy="364494"/>
          </a:xfrm>
          <a:prstGeom prst="rect">
            <a:avLst/>
          </a:prstGeom>
          <a:solidFill>
            <a:schemeClr val="tx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5" name="Group 14"/>
          <p:cNvGrpSpPr/>
          <p:nvPr/>
        </p:nvGrpSpPr>
        <p:grpSpPr>
          <a:xfrm>
            <a:off x="11519694" y="-120296"/>
            <a:ext cx="1067170" cy="540564"/>
            <a:chOff x="11519694" y="-120296"/>
            <a:chExt cx="1067170" cy="540564"/>
          </a:xfrm>
        </p:grpSpPr>
        <p:sp>
          <p:nvSpPr>
            <p:cNvPr id="2" name="Flowchart: Stored Data 1"/>
            <p:cNvSpPr/>
            <p:nvPr/>
          </p:nvSpPr>
          <p:spPr>
            <a:xfrm rot="19010270">
              <a:off x="11519694" y="-120296"/>
              <a:ext cx="1067170" cy="431802"/>
            </a:xfrm>
            <a:prstGeom prst="flowChartOnlineStorag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647229" y="112491"/>
              <a:ext cx="4209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fld id="{8579DA54-78A2-44D3-84F9-6343F6896AE5}" type="slidenum">
                <a:rPr lang="id-ID" sz="140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fld>
              <a:endParaRPr lang="id-ID" sz="1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val 5"/>
          <p:cNvSpPr>
            <a:spLocks noChangeAspect="1"/>
          </p:cNvSpPr>
          <p:nvPr/>
        </p:nvSpPr>
        <p:spPr>
          <a:xfrm>
            <a:off x="139520" y="6575292"/>
            <a:ext cx="172800" cy="1728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77546" y="6575292"/>
            <a:ext cx="172800" cy="1728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1014" y="6575292"/>
            <a:ext cx="172800" cy="1728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28038" y="663550"/>
            <a:ext cx="9512388" cy="1312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СТРАТЕГИЧЕСКОЕ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РЕШЕНИЕ</a:t>
            </a:r>
            <a:endParaRPr lang="id-ID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ru-RU" sz="1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Снижение издержек на содержание</a:t>
            </a:r>
            <a:endParaRPr lang="en-US" sz="12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307204" y="2344481"/>
            <a:ext cx="5025622" cy="2408139"/>
            <a:chOff x="1336541" y="2569569"/>
            <a:chExt cx="5025622" cy="2408139"/>
          </a:xfrm>
        </p:grpSpPr>
        <p:sp>
          <p:nvSpPr>
            <p:cNvPr id="12" name="Oval 11"/>
            <p:cNvSpPr/>
            <p:nvPr/>
          </p:nvSpPr>
          <p:spPr>
            <a:xfrm>
              <a:off x="6217928" y="3876919"/>
              <a:ext cx="144235" cy="1442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953580" y="3876919"/>
              <a:ext cx="144235" cy="1442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20451"/>
                <a:satOff val="1047"/>
                <a:lumOff val="440"/>
                <a:alphaOff val="0"/>
              </a:schemeClr>
            </a:lnRef>
            <a:fillRef idx="1">
              <a:schemeClr val="accent3">
                <a:hueOff val="20451"/>
                <a:satOff val="1047"/>
                <a:lumOff val="440"/>
                <a:alphaOff val="0"/>
              </a:schemeClr>
            </a:fillRef>
            <a:effectRef idx="0">
              <a:schemeClr val="accent3">
                <a:hueOff val="20451"/>
                <a:satOff val="1047"/>
                <a:lumOff val="44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0351" y="3868036"/>
              <a:ext cx="161999" cy="1619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40902"/>
                <a:satOff val="2094"/>
                <a:lumOff val="879"/>
                <a:alphaOff val="0"/>
              </a:schemeClr>
            </a:lnRef>
            <a:fillRef idx="1">
              <a:schemeClr val="accent3">
                <a:hueOff val="40902"/>
                <a:satOff val="2094"/>
                <a:lumOff val="879"/>
                <a:alphaOff val="0"/>
              </a:schemeClr>
            </a:fillRef>
            <a:effectRef idx="0">
              <a:schemeClr val="accent3">
                <a:hueOff val="40902"/>
                <a:satOff val="2094"/>
                <a:lumOff val="87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407505" y="3859036"/>
              <a:ext cx="179999" cy="180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3">
                <a:hueOff val="61352"/>
                <a:satOff val="3140"/>
                <a:lumOff val="1319"/>
                <a:alphaOff val="0"/>
              </a:schemeClr>
            </a:lnRef>
            <a:fillRef idx="1">
              <a:schemeClr val="accent3">
                <a:hueOff val="61352"/>
                <a:satOff val="3140"/>
                <a:lumOff val="1319"/>
                <a:alphaOff val="0"/>
              </a:schemeClr>
            </a:fillRef>
            <a:effectRef idx="0">
              <a:schemeClr val="accent3">
                <a:hueOff val="61352"/>
                <a:satOff val="3140"/>
                <a:lumOff val="131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125157" y="3841036"/>
              <a:ext cx="215999" cy="2160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hueOff val="81803"/>
                <a:satOff val="4187"/>
                <a:lumOff val="1759"/>
                <a:alphaOff val="0"/>
              </a:schemeClr>
            </a:lnRef>
            <a:fillRef idx="1">
              <a:schemeClr val="accent3">
                <a:hueOff val="81803"/>
                <a:satOff val="4187"/>
                <a:lumOff val="1759"/>
                <a:alphaOff val="0"/>
              </a:schemeClr>
            </a:fillRef>
            <a:effectRef idx="0">
              <a:schemeClr val="accent3">
                <a:hueOff val="81803"/>
                <a:satOff val="4187"/>
                <a:lumOff val="175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4752456" y="3804803"/>
              <a:ext cx="288470" cy="2887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102254"/>
                <a:satOff val="5234"/>
                <a:lumOff val="2198"/>
                <a:alphaOff val="0"/>
              </a:schemeClr>
            </a:lnRef>
            <a:fillRef idx="1">
              <a:schemeClr val="accent3">
                <a:hueOff val="102254"/>
                <a:satOff val="5234"/>
                <a:lumOff val="2198"/>
                <a:alphaOff val="0"/>
              </a:schemeClr>
            </a:fillRef>
            <a:effectRef idx="0">
              <a:schemeClr val="accent3">
                <a:hueOff val="102254"/>
                <a:satOff val="5234"/>
                <a:lumOff val="21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982729" y="3578964"/>
              <a:ext cx="144235" cy="1442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122705"/>
                <a:satOff val="6281"/>
                <a:lumOff val="2638"/>
                <a:alphaOff val="0"/>
              </a:schemeClr>
            </a:lnRef>
            <a:fillRef idx="1">
              <a:schemeClr val="accent3">
                <a:hueOff val="122705"/>
                <a:satOff val="6281"/>
                <a:lumOff val="2638"/>
                <a:alphaOff val="0"/>
              </a:schemeClr>
            </a:fillRef>
            <a:effectRef idx="0">
              <a:schemeClr val="accent3">
                <a:hueOff val="122705"/>
                <a:satOff val="6281"/>
                <a:lumOff val="263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5982729" y="4177010"/>
              <a:ext cx="144235" cy="1442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143156"/>
                <a:satOff val="7328"/>
                <a:lumOff val="3078"/>
                <a:alphaOff val="0"/>
              </a:schemeClr>
            </a:lnRef>
            <a:fillRef idx="1">
              <a:schemeClr val="accent3">
                <a:hueOff val="143156"/>
                <a:satOff val="7328"/>
                <a:lumOff val="3078"/>
                <a:alphaOff val="0"/>
              </a:schemeClr>
            </a:fillRef>
            <a:effectRef idx="0">
              <a:schemeClr val="accent3">
                <a:hueOff val="143156"/>
                <a:satOff val="7328"/>
                <a:lumOff val="30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111385" y="3708489"/>
              <a:ext cx="144235" cy="1442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163606"/>
                <a:satOff val="8374"/>
                <a:lumOff val="3518"/>
                <a:alphaOff val="0"/>
              </a:schemeClr>
            </a:lnRef>
            <a:fillRef idx="1">
              <a:schemeClr val="accent3">
                <a:hueOff val="163606"/>
                <a:satOff val="8374"/>
                <a:lumOff val="3518"/>
                <a:alphaOff val="0"/>
              </a:schemeClr>
            </a:fillRef>
            <a:effectRef idx="0">
              <a:schemeClr val="accent3">
                <a:hueOff val="163606"/>
                <a:satOff val="8374"/>
                <a:lumOff val="351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119928" y="4048196"/>
              <a:ext cx="144235" cy="1442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184057"/>
                <a:satOff val="9421"/>
                <a:lumOff val="3957"/>
                <a:alphaOff val="0"/>
              </a:schemeClr>
            </a:lnRef>
            <a:fillRef idx="1">
              <a:schemeClr val="accent3">
                <a:hueOff val="184057"/>
                <a:satOff val="9421"/>
                <a:lumOff val="3957"/>
                <a:alphaOff val="0"/>
              </a:schemeClr>
            </a:fillRef>
            <a:effectRef idx="0">
              <a:schemeClr val="accent3">
                <a:hueOff val="184057"/>
                <a:satOff val="9421"/>
                <a:lumOff val="39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3172401" y="3218856"/>
              <a:ext cx="1460446" cy="1460597"/>
            </a:xfrm>
            <a:custGeom>
              <a:avLst/>
              <a:gdLst>
                <a:gd name="connsiteX0" fmla="*/ 0 w 1460446"/>
                <a:gd name="connsiteY0" fmla="*/ 730299 h 1460597"/>
                <a:gd name="connsiteX1" fmla="*/ 730223 w 1460446"/>
                <a:gd name="connsiteY1" fmla="*/ 0 h 1460597"/>
                <a:gd name="connsiteX2" fmla="*/ 1460446 w 1460446"/>
                <a:gd name="connsiteY2" fmla="*/ 730299 h 1460597"/>
                <a:gd name="connsiteX3" fmla="*/ 730223 w 1460446"/>
                <a:gd name="connsiteY3" fmla="*/ 1460598 h 1460597"/>
                <a:gd name="connsiteX4" fmla="*/ 0 w 1460446"/>
                <a:gd name="connsiteY4" fmla="*/ 730299 h 146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446" h="1460597">
                  <a:moveTo>
                    <a:pt x="0" y="730299"/>
                  </a:moveTo>
                  <a:cubicBezTo>
                    <a:pt x="0" y="326966"/>
                    <a:pt x="326932" y="0"/>
                    <a:pt x="730223" y="0"/>
                  </a:cubicBezTo>
                  <a:cubicBezTo>
                    <a:pt x="1133514" y="0"/>
                    <a:pt x="1460446" y="326966"/>
                    <a:pt x="1460446" y="730299"/>
                  </a:cubicBezTo>
                  <a:cubicBezTo>
                    <a:pt x="1460446" y="1133632"/>
                    <a:pt x="1133514" y="1460598"/>
                    <a:pt x="730223" y="1460598"/>
                  </a:cubicBezTo>
                  <a:cubicBezTo>
                    <a:pt x="326932" y="1460598"/>
                    <a:pt x="0" y="1133632"/>
                    <a:pt x="0" y="7302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3">
                <a:hueOff val="204508"/>
                <a:satOff val="10468"/>
                <a:lumOff val="4397"/>
                <a:alphaOff val="0"/>
              </a:schemeClr>
            </a:lnRef>
            <a:fillRef idx="1">
              <a:schemeClr val="accent3">
                <a:hueOff val="204508"/>
                <a:satOff val="10468"/>
                <a:lumOff val="4397"/>
                <a:alphaOff val="0"/>
              </a:schemeClr>
            </a:fillRef>
            <a:effectRef idx="0">
              <a:schemeClr val="accent3">
                <a:hueOff val="204508"/>
                <a:satOff val="10468"/>
                <a:lumOff val="43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517" tIns="254539" rIns="254517" bIns="254539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3200" kern="1200"/>
            </a:p>
          </p:txBody>
        </p:sp>
        <p:sp>
          <p:nvSpPr>
            <p:cNvPr id="24" name="Oval 23"/>
            <p:cNvSpPr/>
            <p:nvPr/>
          </p:nvSpPr>
          <p:spPr>
            <a:xfrm>
              <a:off x="3027580" y="3058427"/>
              <a:ext cx="359999" cy="35999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224959"/>
                <a:satOff val="11515"/>
                <a:lumOff val="4837"/>
                <a:alphaOff val="0"/>
              </a:schemeClr>
            </a:lnRef>
            <a:fillRef idx="1">
              <a:schemeClr val="accent3">
                <a:hueOff val="224959"/>
                <a:satOff val="11515"/>
                <a:lumOff val="4837"/>
                <a:alphaOff val="0"/>
              </a:schemeClr>
            </a:fillRef>
            <a:effectRef idx="0">
              <a:schemeClr val="accent3">
                <a:hueOff val="224959"/>
                <a:satOff val="11515"/>
                <a:lumOff val="48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2842519" y="2905893"/>
              <a:ext cx="215999" cy="21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245409"/>
                <a:satOff val="12561"/>
                <a:lumOff val="5276"/>
                <a:alphaOff val="0"/>
              </a:schemeClr>
            </a:lnRef>
            <a:fillRef idx="1">
              <a:schemeClr val="accent3">
                <a:hueOff val="245409"/>
                <a:satOff val="12561"/>
                <a:lumOff val="5276"/>
                <a:alphaOff val="0"/>
              </a:schemeClr>
            </a:fillRef>
            <a:effectRef idx="0">
              <a:schemeClr val="accent3">
                <a:hueOff val="245409"/>
                <a:satOff val="12561"/>
                <a:lumOff val="527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2552449" y="2923893"/>
              <a:ext cx="179999" cy="1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265860"/>
                <a:satOff val="13608"/>
                <a:lumOff val="5716"/>
                <a:alphaOff val="0"/>
              </a:schemeClr>
            </a:lnRef>
            <a:fillRef idx="1">
              <a:schemeClr val="accent3">
                <a:hueOff val="265860"/>
                <a:satOff val="13608"/>
                <a:lumOff val="5716"/>
                <a:alphaOff val="0"/>
              </a:schemeClr>
            </a:fillRef>
            <a:effectRef idx="0">
              <a:schemeClr val="accent3">
                <a:hueOff val="265860"/>
                <a:satOff val="13608"/>
                <a:lumOff val="571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2253378" y="2932893"/>
              <a:ext cx="161999" cy="16199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3">
                <a:hueOff val="286311"/>
                <a:satOff val="14655"/>
                <a:lumOff val="6156"/>
                <a:alphaOff val="0"/>
              </a:schemeClr>
            </a:lnRef>
            <a:fillRef idx="1">
              <a:schemeClr val="accent3">
                <a:hueOff val="286311"/>
                <a:satOff val="14655"/>
                <a:lumOff val="6156"/>
                <a:alphaOff val="0"/>
              </a:schemeClr>
            </a:fillRef>
            <a:effectRef idx="0">
              <a:schemeClr val="accent3">
                <a:hueOff val="286311"/>
                <a:satOff val="14655"/>
                <a:lumOff val="6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1954190" y="2941776"/>
              <a:ext cx="144235" cy="14423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3">
                <a:hueOff val="306762"/>
                <a:satOff val="15702"/>
                <a:lumOff val="6595"/>
                <a:alphaOff val="0"/>
              </a:schemeClr>
            </a:lnRef>
            <a:fillRef idx="1">
              <a:schemeClr val="accent3">
                <a:hueOff val="306762"/>
                <a:satOff val="15702"/>
                <a:lumOff val="6595"/>
                <a:alphaOff val="0"/>
              </a:schemeClr>
            </a:fillRef>
            <a:effectRef idx="0">
              <a:schemeClr val="accent3">
                <a:hueOff val="306762"/>
                <a:satOff val="15702"/>
                <a:lumOff val="659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1645616" y="2941776"/>
              <a:ext cx="144235" cy="1442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3">
                <a:hueOff val="327213"/>
                <a:satOff val="16749"/>
                <a:lumOff val="7035"/>
                <a:alphaOff val="0"/>
              </a:schemeClr>
            </a:lnRef>
            <a:fillRef idx="1">
              <a:schemeClr val="accent3">
                <a:hueOff val="327213"/>
                <a:satOff val="16749"/>
                <a:lumOff val="7035"/>
                <a:alphaOff val="0"/>
              </a:schemeClr>
            </a:fillRef>
            <a:effectRef idx="0">
              <a:schemeClr val="accent3">
                <a:hueOff val="327213"/>
                <a:satOff val="16749"/>
                <a:lumOff val="703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29"/>
            <p:cNvSpPr/>
            <p:nvPr/>
          </p:nvSpPr>
          <p:spPr>
            <a:xfrm>
              <a:off x="1337546" y="2941776"/>
              <a:ext cx="144235" cy="14423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>
                <a:hueOff val="347663"/>
                <a:satOff val="17795"/>
                <a:lumOff val="7475"/>
                <a:alphaOff val="0"/>
              </a:schemeClr>
            </a:lnRef>
            <a:fillRef idx="1">
              <a:schemeClr val="accent3">
                <a:hueOff val="347663"/>
                <a:satOff val="17795"/>
                <a:lumOff val="7475"/>
                <a:alphaOff val="0"/>
              </a:schemeClr>
            </a:fillRef>
            <a:effectRef idx="0">
              <a:schemeClr val="accent3">
                <a:hueOff val="347663"/>
                <a:satOff val="17795"/>
                <a:lumOff val="747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1336541" y="2569569"/>
              <a:ext cx="1690619" cy="371020"/>
            </a:xfrm>
            <a:custGeom>
              <a:avLst/>
              <a:gdLst>
                <a:gd name="connsiteX0" fmla="*/ 0 w 1690619"/>
                <a:gd name="connsiteY0" fmla="*/ 0 h 371020"/>
                <a:gd name="connsiteX1" fmla="*/ 1690619 w 1690619"/>
                <a:gd name="connsiteY1" fmla="*/ 0 h 371020"/>
                <a:gd name="connsiteX2" fmla="*/ 1690619 w 1690619"/>
                <a:gd name="connsiteY2" fmla="*/ 371020 h 371020"/>
                <a:gd name="connsiteX3" fmla="*/ 0 w 1690619"/>
                <a:gd name="connsiteY3" fmla="*/ 371020 h 371020"/>
                <a:gd name="connsiteX4" fmla="*/ 0 w 1690619"/>
                <a:gd name="connsiteY4" fmla="*/ 0 h 37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0619" h="371020">
                  <a:moveTo>
                    <a:pt x="0" y="0"/>
                  </a:moveTo>
                  <a:lnTo>
                    <a:pt x="1690619" y="0"/>
                  </a:lnTo>
                  <a:lnTo>
                    <a:pt x="1690619" y="371020"/>
                  </a:lnTo>
                  <a:lnTo>
                    <a:pt x="0" y="37102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32" name="Oval 31"/>
            <p:cNvSpPr/>
            <p:nvPr/>
          </p:nvSpPr>
          <p:spPr>
            <a:xfrm>
              <a:off x="2728053" y="3769155"/>
              <a:ext cx="359999" cy="35999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409016"/>
                <a:satOff val="20936"/>
                <a:lumOff val="8794"/>
                <a:alphaOff val="0"/>
              </a:schemeClr>
            </a:lnRef>
            <a:fillRef idx="1">
              <a:schemeClr val="accent3">
                <a:hueOff val="409016"/>
                <a:satOff val="20936"/>
                <a:lumOff val="8794"/>
                <a:alphaOff val="0"/>
              </a:schemeClr>
            </a:fillRef>
            <a:effectRef idx="0">
              <a:schemeClr val="accent3">
                <a:hueOff val="409016"/>
                <a:satOff val="20936"/>
                <a:lumOff val="879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32"/>
            <p:cNvSpPr/>
            <p:nvPr/>
          </p:nvSpPr>
          <p:spPr>
            <a:xfrm>
              <a:off x="2442480" y="3841036"/>
              <a:ext cx="215999" cy="21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429467"/>
                <a:satOff val="21983"/>
                <a:lumOff val="9234"/>
                <a:alphaOff val="0"/>
              </a:schemeClr>
            </a:lnRef>
            <a:fillRef idx="1">
              <a:schemeClr val="accent3">
                <a:hueOff val="429467"/>
                <a:satOff val="21983"/>
                <a:lumOff val="9234"/>
                <a:alphaOff val="0"/>
              </a:schemeClr>
            </a:fillRef>
            <a:effectRef idx="0">
              <a:schemeClr val="accent3">
                <a:hueOff val="429467"/>
                <a:satOff val="21983"/>
                <a:lumOff val="923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Oval 33"/>
            <p:cNvSpPr/>
            <p:nvPr/>
          </p:nvSpPr>
          <p:spPr>
            <a:xfrm>
              <a:off x="2175527" y="3859036"/>
              <a:ext cx="179999" cy="180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3">
                <a:hueOff val="449917"/>
                <a:satOff val="23029"/>
                <a:lumOff val="9673"/>
                <a:alphaOff val="0"/>
              </a:schemeClr>
            </a:lnRef>
            <a:fillRef idx="1">
              <a:schemeClr val="accent3">
                <a:hueOff val="449917"/>
                <a:satOff val="23029"/>
                <a:lumOff val="9673"/>
                <a:alphaOff val="0"/>
              </a:schemeClr>
            </a:fillRef>
            <a:effectRef idx="0">
              <a:schemeClr val="accent3">
                <a:hueOff val="449917"/>
                <a:satOff val="23029"/>
                <a:lumOff val="96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Oval 34"/>
            <p:cNvSpPr/>
            <p:nvPr/>
          </p:nvSpPr>
          <p:spPr>
            <a:xfrm>
              <a:off x="1899072" y="3868036"/>
              <a:ext cx="161999" cy="16199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3">
                <a:hueOff val="470368"/>
                <a:satOff val="24076"/>
                <a:lumOff val="10113"/>
                <a:alphaOff val="0"/>
              </a:schemeClr>
            </a:lnRef>
            <a:fillRef idx="1">
              <a:schemeClr val="accent3">
                <a:hueOff val="470368"/>
                <a:satOff val="24076"/>
                <a:lumOff val="10113"/>
                <a:alphaOff val="0"/>
              </a:schemeClr>
            </a:fillRef>
            <a:effectRef idx="0">
              <a:schemeClr val="accent3">
                <a:hueOff val="470368"/>
                <a:satOff val="24076"/>
                <a:lumOff val="1011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35"/>
            <p:cNvSpPr/>
            <p:nvPr/>
          </p:nvSpPr>
          <p:spPr>
            <a:xfrm>
              <a:off x="1623001" y="3876919"/>
              <a:ext cx="144235" cy="1442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3">
                <a:hueOff val="490819"/>
                <a:satOff val="25123"/>
                <a:lumOff val="10553"/>
                <a:alphaOff val="0"/>
              </a:schemeClr>
            </a:lnRef>
            <a:fillRef idx="1">
              <a:schemeClr val="accent3">
                <a:hueOff val="490819"/>
                <a:satOff val="25123"/>
                <a:lumOff val="10553"/>
                <a:alphaOff val="0"/>
              </a:schemeClr>
            </a:fillRef>
            <a:effectRef idx="0">
              <a:schemeClr val="accent3">
                <a:hueOff val="490819"/>
                <a:satOff val="25123"/>
                <a:lumOff val="1055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Oval 36"/>
            <p:cNvSpPr/>
            <p:nvPr/>
          </p:nvSpPr>
          <p:spPr>
            <a:xfrm>
              <a:off x="1337546" y="3876919"/>
              <a:ext cx="144235" cy="14423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>
                <a:hueOff val="511270"/>
                <a:satOff val="26170"/>
                <a:lumOff val="10992"/>
                <a:alphaOff val="0"/>
              </a:schemeClr>
            </a:lnRef>
            <a:fillRef idx="1">
              <a:schemeClr val="accent3">
                <a:hueOff val="511270"/>
                <a:satOff val="26170"/>
                <a:lumOff val="10992"/>
                <a:alphaOff val="0"/>
              </a:schemeClr>
            </a:fillRef>
            <a:effectRef idx="0">
              <a:schemeClr val="accent3">
                <a:hueOff val="511270"/>
                <a:satOff val="26170"/>
                <a:lumOff val="109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Freeform 37"/>
            <p:cNvSpPr/>
            <p:nvPr/>
          </p:nvSpPr>
          <p:spPr>
            <a:xfrm>
              <a:off x="1336541" y="3507796"/>
              <a:ext cx="1278518" cy="371020"/>
            </a:xfrm>
            <a:custGeom>
              <a:avLst/>
              <a:gdLst>
                <a:gd name="connsiteX0" fmla="*/ 0 w 1278518"/>
                <a:gd name="connsiteY0" fmla="*/ 0 h 371020"/>
                <a:gd name="connsiteX1" fmla="*/ 1278518 w 1278518"/>
                <a:gd name="connsiteY1" fmla="*/ 0 h 371020"/>
                <a:gd name="connsiteX2" fmla="*/ 1278518 w 1278518"/>
                <a:gd name="connsiteY2" fmla="*/ 371020 h 371020"/>
                <a:gd name="connsiteX3" fmla="*/ 0 w 1278518"/>
                <a:gd name="connsiteY3" fmla="*/ 371020 h 371020"/>
                <a:gd name="connsiteX4" fmla="*/ 0 w 1278518"/>
                <a:gd name="connsiteY4" fmla="*/ 0 h 37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518" h="371020">
                  <a:moveTo>
                    <a:pt x="0" y="0"/>
                  </a:moveTo>
                  <a:lnTo>
                    <a:pt x="1278518" y="0"/>
                  </a:lnTo>
                  <a:lnTo>
                    <a:pt x="1278518" y="371020"/>
                  </a:lnTo>
                  <a:lnTo>
                    <a:pt x="0" y="37102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  <p:sp>
          <p:nvSpPr>
            <p:cNvPr id="39" name="Oval 38"/>
            <p:cNvSpPr/>
            <p:nvPr/>
          </p:nvSpPr>
          <p:spPr>
            <a:xfrm>
              <a:off x="3027580" y="4468022"/>
              <a:ext cx="359999" cy="35999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552171"/>
                <a:satOff val="28263"/>
                <a:lumOff val="11872"/>
                <a:alphaOff val="0"/>
              </a:schemeClr>
            </a:lnRef>
            <a:fillRef idx="1">
              <a:schemeClr val="accent3">
                <a:hueOff val="552171"/>
                <a:satOff val="28263"/>
                <a:lumOff val="11872"/>
                <a:alphaOff val="0"/>
              </a:schemeClr>
            </a:fillRef>
            <a:effectRef idx="0">
              <a:schemeClr val="accent3">
                <a:hueOff val="552171"/>
                <a:satOff val="28263"/>
                <a:lumOff val="118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Oval 39"/>
            <p:cNvSpPr/>
            <p:nvPr/>
          </p:nvSpPr>
          <p:spPr>
            <a:xfrm>
              <a:off x="2842519" y="4761708"/>
              <a:ext cx="215999" cy="21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572622"/>
                <a:satOff val="29310"/>
                <a:lumOff val="12312"/>
                <a:alphaOff val="0"/>
              </a:schemeClr>
            </a:lnRef>
            <a:fillRef idx="1">
              <a:schemeClr val="accent3">
                <a:hueOff val="572622"/>
                <a:satOff val="29310"/>
                <a:lumOff val="12312"/>
                <a:alphaOff val="0"/>
              </a:schemeClr>
            </a:fillRef>
            <a:effectRef idx="0">
              <a:schemeClr val="accent3">
                <a:hueOff val="572622"/>
                <a:satOff val="29310"/>
                <a:lumOff val="123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2552449" y="4779708"/>
              <a:ext cx="179999" cy="1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hueOff val="593073"/>
                <a:satOff val="30357"/>
                <a:lumOff val="12751"/>
                <a:alphaOff val="0"/>
              </a:schemeClr>
            </a:lnRef>
            <a:fillRef idx="1">
              <a:schemeClr val="accent3">
                <a:hueOff val="593073"/>
                <a:satOff val="30357"/>
                <a:lumOff val="12751"/>
                <a:alphaOff val="0"/>
              </a:schemeClr>
            </a:fillRef>
            <a:effectRef idx="0">
              <a:schemeClr val="accent3">
                <a:hueOff val="593073"/>
                <a:satOff val="30357"/>
                <a:lumOff val="1275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1"/>
            <p:cNvSpPr/>
            <p:nvPr/>
          </p:nvSpPr>
          <p:spPr>
            <a:xfrm>
              <a:off x="2253378" y="4788708"/>
              <a:ext cx="161999" cy="16199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3">
                <a:hueOff val="613524"/>
                <a:satOff val="31404"/>
                <a:lumOff val="13191"/>
                <a:alphaOff val="0"/>
              </a:schemeClr>
            </a:lnRef>
            <a:fillRef idx="1">
              <a:schemeClr val="accent3">
                <a:hueOff val="613524"/>
                <a:satOff val="31404"/>
                <a:lumOff val="13191"/>
                <a:alphaOff val="0"/>
              </a:schemeClr>
            </a:fillRef>
            <a:effectRef idx="0">
              <a:schemeClr val="accent3">
                <a:hueOff val="613524"/>
                <a:satOff val="31404"/>
                <a:lumOff val="1319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Oval 42"/>
            <p:cNvSpPr/>
            <p:nvPr/>
          </p:nvSpPr>
          <p:spPr>
            <a:xfrm>
              <a:off x="1954190" y="4797592"/>
              <a:ext cx="144235" cy="144233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3">
                <a:hueOff val="633974"/>
                <a:satOff val="32450"/>
                <a:lumOff val="13631"/>
                <a:alphaOff val="0"/>
              </a:schemeClr>
            </a:lnRef>
            <a:fillRef idx="1">
              <a:schemeClr val="accent3">
                <a:hueOff val="633974"/>
                <a:satOff val="32450"/>
                <a:lumOff val="13631"/>
                <a:alphaOff val="0"/>
              </a:schemeClr>
            </a:fillRef>
            <a:effectRef idx="0">
              <a:schemeClr val="accent3">
                <a:hueOff val="633974"/>
                <a:satOff val="32450"/>
                <a:lumOff val="1363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Oval 43"/>
            <p:cNvSpPr/>
            <p:nvPr/>
          </p:nvSpPr>
          <p:spPr>
            <a:xfrm>
              <a:off x="1645616" y="4797592"/>
              <a:ext cx="144235" cy="1442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3">
                <a:hueOff val="654425"/>
                <a:satOff val="33497"/>
                <a:lumOff val="14070"/>
                <a:alphaOff val="0"/>
              </a:schemeClr>
            </a:lnRef>
            <a:fillRef idx="1">
              <a:schemeClr val="accent3">
                <a:hueOff val="654425"/>
                <a:satOff val="33497"/>
                <a:lumOff val="14070"/>
                <a:alphaOff val="0"/>
              </a:schemeClr>
            </a:fillRef>
            <a:effectRef idx="0">
              <a:schemeClr val="accent3">
                <a:hueOff val="654425"/>
                <a:satOff val="33497"/>
                <a:lumOff val="1407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Oval 44"/>
            <p:cNvSpPr/>
            <p:nvPr/>
          </p:nvSpPr>
          <p:spPr>
            <a:xfrm>
              <a:off x="1337546" y="4797592"/>
              <a:ext cx="144235" cy="14423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>
                <a:hueOff val="674876"/>
                <a:satOff val="34544"/>
                <a:lumOff val="14510"/>
                <a:alphaOff val="0"/>
              </a:schemeClr>
            </a:lnRef>
            <a:fillRef idx="1">
              <a:schemeClr val="accent3">
                <a:hueOff val="674876"/>
                <a:satOff val="34544"/>
                <a:lumOff val="14510"/>
                <a:alphaOff val="0"/>
              </a:schemeClr>
            </a:fillRef>
            <a:effectRef idx="0">
              <a:schemeClr val="accent3">
                <a:hueOff val="674876"/>
                <a:satOff val="34544"/>
                <a:lumOff val="1451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Freeform 45"/>
            <p:cNvSpPr/>
            <p:nvPr/>
          </p:nvSpPr>
          <p:spPr>
            <a:xfrm>
              <a:off x="1336541" y="4425148"/>
              <a:ext cx="1690619" cy="371020"/>
            </a:xfrm>
            <a:custGeom>
              <a:avLst/>
              <a:gdLst>
                <a:gd name="connsiteX0" fmla="*/ 0 w 1690619"/>
                <a:gd name="connsiteY0" fmla="*/ 0 h 371020"/>
                <a:gd name="connsiteX1" fmla="*/ 1690619 w 1690619"/>
                <a:gd name="connsiteY1" fmla="*/ 0 h 371020"/>
                <a:gd name="connsiteX2" fmla="*/ 1690619 w 1690619"/>
                <a:gd name="connsiteY2" fmla="*/ 371020 h 371020"/>
                <a:gd name="connsiteX3" fmla="*/ 0 w 1690619"/>
                <a:gd name="connsiteY3" fmla="*/ 371020 h 371020"/>
                <a:gd name="connsiteX4" fmla="*/ 0 w 1690619"/>
                <a:gd name="connsiteY4" fmla="*/ 0 h 37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0619" h="371020">
                  <a:moveTo>
                    <a:pt x="0" y="0"/>
                  </a:moveTo>
                  <a:lnTo>
                    <a:pt x="1690619" y="0"/>
                  </a:lnTo>
                  <a:lnTo>
                    <a:pt x="1690619" y="371020"/>
                  </a:lnTo>
                  <a:lnTo>
                    <a:pt x="0" y="37102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b" anchorCtr="0">
              <a:noAutofit/>
            </a:bodyPr>
            <a:lstStyle/>
            <a:p>
              <a:pPr lvl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2600" kern="120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781639" y="2929262"/>
            <a:ext cx="1289958" cy="1571540"/>
            <a:chOff x="4133339" y="3154350"/>
            <a:chExt cx="1289958" cy="1571540"/>
          </a:xfrm>
        </p:grpSpPr>
        <p:sp>
          <p:nvSpPr>
            <p:cNvPr id="48" name="Freeform 16"/>
            <p:cNvSpPr>
              <a:spLocks noChangeAspect="1" noEditPoints="1"/>
            </p:cNvSpPr>
            <p:nvPr/>
          </p:nvSpPr>
          <p:spPr bwMode="auto">
            <a:xfrm>
              <a:off x="4133339" y="3830553"/>
              <a:ext cx="179924" cy="208483"/>
            </a:xfrm>
            <a:custGeom>
              <a:avLst/>
              <a:gdLst>
                <a:gd name="T0" fmla="*/ 233 w 320"/>
                <a:gd name="T1" fmla="*/ 138 h 371"/>
                <a:gd name="T2" fmla="*/ 261 w 320"/>
                <a:gd name="T3" fmla="*/ 12 h 371"/>
                <a:gd name="T4" fmla="*/ 168 w 320"/>
                <a:gd name="T5" fmla="*/ 104 h 371"/>
                <a:gd name="T6" fmla="*/ 80 w 320"/>
                <a:gd name="T7" fmla="*/ 182 h 371"/>
                <a:gd name="T8" fmla="*/ 80 w 320"/>
                <a:gd name="T9" fmla="*/ 319 h 371"/>
                <a:gd name="T10" fmla="*/ 253 w 320"/>
                <a:gd name="T11" fmla="*/ 371 h 371"/>
                <a:gd name="T12" fmla="*/ 320 w 320"/>
                <a:gd name="T13" fmla="*/ 172 h 371"/>
                <a:gd name="T14" fmla="*/ 233 w 320"/>
                <a:gd name="T15" fmla="*/ 138 h 371"/>
                <a:gd name="T16" fmla="*/ 60 w 320"/>
                <a:gd name="T17" fmla="*/ 140 h 371"/>
                <a:gd name="T18" fmla="*/ 0 w 320"/>
                <a:gd name="T19" fmla="*/ 202 h 371"/>
                <a:gd name="T20" fmla="*/ 0 w 320"/>
                <a:gd name="T21" fmla="*/ 299 h 371"/>
                <a:gd name="T22" fmla="*/ 60 w 320"/>
                <a:gd name="T23" fmla="*/ 360 h 371"/>
                <a:gd name="T24" fmla="*/ 40 w 320"/>
                <a:gd name="T25" fmla="*/ 315 h 371"/>
                <a:gd name="T26" fmla="*/ 40 w 320"/>
                <a:gd name="T27" fmla="*/ 187 h 371"/>
                <a:gd name="T28" fmla="*/ 60 w 320"/>
                <a:gd name="T29" fmla="*/ 14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0" h="371">
                  <a:moveTo>
                    <a:pt x="233" y="138"/>
                  </a:moveTo>
                  <a:cubicBezTo>
                    <a:pt x="230" y="131"/>
                    <a:pt x="304" y="65"/>
                    <a:pt x="261" y="12"/>
                  </a:cubicBezTo>
                  <a:cubicBezTo>
                    <a:pt x="251" y="0"/>
                    <a:pt x="217" y="72"/>
                    <a:pt x="168" y="104"/>
                  </a:cubicBezTo>
                  <a:cubicBezTo>
                    <a:pt x="142" y="122"/>
                    <a:pt x="80" y="161"/>
                    <a:pt x="80" y="182"/>
                  </a:cubicBezTo>
                  <a:cubicBezTo>
                    <a:pt x="80" y="319"/>
                    <a:pt x="80" y="319"/>
                    <a:pt x="80" y="319"/>
                  </a:cubicBezTo>
                  <a:cubicBezTo>
                    <a:pt x="80" y="344"/>
                    <a:pt x="178" y="371"/>
                    <a:pt x="253" y="371"/>
                  </a:cubicBezTo>
                  <a:cubicBezTo>
                    <a:pt x="280" y="371"/>
                    <a:pt x="320" y="199"/>
                    <a:pt x="320" y="172"/>
                  </a:cubicBezTo>
                  <a:cubicBezTo>
                    <a:pt x="320" y="145"/>
                    <a:pt x="235" y="145"/>
                    <a:pt x="233" y="138"/>
                  </a:cubicBezTo>
                  <a:close/>
                  <a:moveTo>
                    <a:pt x="60" y="140"/>
                  </a:moveTo>
                  <a:cubicBezTo>
                    <a:pt x="47" y="140"/>
                    <a:pt x="0" y="148"/>
                    <a:pt x="0" y="202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354"/>
                    <a:pt x="47" y="360"/>
                    <a:pt x="60" y="360"/>
                  </a:cubicBezTo>
                  <a:cubicBezTo>
                    <a:pt x="73" y="360"/>
                    <a:pt x="40" y="348"/>
                    <a:pt x="40" y="315"/>
                  </a:cubicBezTo>
                  <a:cubicBezTo>
                    <a:pt x="40" y="187"/>
                    <a:pt x="40" y="187"/>
                    <a:pt x="40" y="187"/>
                  </a:cubicBezTo>
                  <a:cubicBezTo>
                    <a:pt x="40" y="152"/>
                    <a:pt x="73" y="140"/>
                    <a:pt x="60" y="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6"/>
            <p:cNvSpPr>
              <a:spLocks noEditPoints="1"/>
            </p:cNvSpPr>
            <p:nvPr/>
          </p:nvSpPr>
          <p:spPr bwMode="auto">
            <a:xfrm>
              <a:off x="4443351" y="3154350"/>
              <a:ext cx="167110" cy="146795"/>
            </a:xfrm>
            <a:custGeom>
              <a:avLst/>
              <a:gdLst>
                <a:gd name="T0" fmla="*/ 400 w 400"/>
                <a:gd name="T1" fmla="*/ 352 h 352"/>
                <a:gd name="T2" fmla="*/ 394 w 400"/>
                <a:gd name="T3" fmla="*/ 268 h 352"/>
                <a:gd name="T4" fmla="*/ 342 w 400"/>
                <a:gd name="T5" fmla="*/ 236 h 352"/>
                <a:gd name="T6" fmla="*/ 303 w 400"/>
                <a:gd name="T7" fmla="*/ 191 h 352"/>
                <a:gd name="T8" fmla="*/ 316 w 400"/>
                <a:gd name="T9" fmla="*/ 157 h 352"/>
                <a:gd name="T10" fmla="*/ 327 w 400"/>
                <a:gd name="T11" fmla="*/ 134 h 352"/>
                <a:gd name="T12" fmla="*/ 322 w 400"/>
                <a:gd name="T13" fmla="*/ 122 h 352"/>
                <a:gd name="T14" fmla="*/ 325 w 400"/>
                <a:gd name="T15" fmla="*/ 98 h 352"/>
                <a:gd name="T16" fmla="*/ 278 w 400"/>
                <a:gd name="T17" fmla="*/ 51 h 352"/>
                <a:gd name="T18" fmla="*/ 230 w 400"/>
                <a:gd name="T19" fmla="*/ 98 h 352"/>
                <a:gd name="T20" fmla="*/ 233 w 400"/>
                <a:gd name="T21" fmla="*/ 122 h 352"/>
                <a:gd name="T22" fmla="*/ 229 w 400"/>
                <a:gd name="T23" fmla="*/ 134 h 352"/>
                <a:gd name="T24" fmla="*/ 240 w 400"/>
                <a:gd name="T25" fmla="*/ 157 h 352"/>
                <a:gd name="T26" fmla="*/ 253 w 400"/>
                <a:gd name="T27" fmla="*/ 191 h 352"/>
                <a:gd name="T28" fmla="*/ 236 w 400"/>
                <a:gd name="T29" fmla="*/ 224 h 352"/>
                <a:gd name="T30" fmla="*/ 310 w 400"/>
                <a:gd name="T31" fmla="*/ 292 h 352"/>
                <a:gd name="T32" fmla="*/ 310 w 400"/>
                <a:gd name="T33" fmla="*/ 352 h 352"/>
                <a:gd name="T34" fmla="*/ 400 w 400"/>
                <a:gd name="T35" fmla="*/ 352 h 352"/>
                <a:gd name="T36" fmla="*/ 204 w 400"/>
                <a:gd name="T37" fmla="*/ 247 h 352"/>
                <a:gd name="T38" fmla="*/ 152 w 400"/>
                <a:gd name="T39" fmla="*/ 187 h 352"/>
                <a:gd name="T40" fmla="*/ 169 w 400"/>
                <a:gd name="T41" fmla="*/ 142 h 352"/>
                <a:gd name="T42" fmla="*/ 184 w 400"/>
                <a:gd name="T43" fmla="*/ 111 h 352"/>
                <a:gd name="T44" fmla="*/ 179 w 400"/>
                <a:gd name="T45" fmla="*/ 95 h 352"/>
                <a:gd name="T46" fmla="*/ 183 w 400"/>
                <a:gd name="T47" fmla="*/ 63 h 352"/>
                <a:gd name="T48" fmla="*/ 119 w 400"/>
                <a:gd name="T49" fmla="*/ 0 h 352"/>
                <a:gd name="T50" fmla="*/ 55 w 400"/>
                <a:gd name="T51" fmla="*/ 63 h 352"/>
                <a:gd name="T52" fmla="*/ 59 w 400"/>
                <a:gd name="T53" fmla="*/ 95 h 352"/>
                <a:gd name="T54" fmla="*/ 53 w 400"/>
                <a:gd name="T55" fmla="*/ 111 h 352"/>
                <a:gd name="T56" fmla="*/ 68 w 400"/>
                <a:gd name="T57" fmla="*/ 142 h 352"/>
                <a:gd name="T58" fmla="*/ 86 w 400"/>
                <a:gd name="T59" fmla="*/ 187 h 352"/>
                <a:gd name="T60" fmla="*/ 33 w 400"/>
                <a:gd name="T61" fmla="*/ 247 h 352"/>
                <a:gd name="T62" fmla="*/ 0 w 400"/>
                <a:gd name="T63" fmla="*/ 279 h 352"/>
                <a:gd name="T64" fmla="*/ 0 w 400"/>
                <a:gd name="T65" fmla="*/ 352 h 352"/>
                <a:gd name="T66" fmla="*/ 278 w 400"/>
                <a:gd name="T67" fmla="*/ 352 h 352"/>
                <a:gd name="T68" fmla="*/ 278 w 400"/>
                <a:gd name="T69" fmla="*/ 297 h 352"/>
                <a:gd name="T70" fmla="*/ 204 w 400"/>
                <a:gd name="T71" fmla="*/ 247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00" h="352">
                  <a:moveTo>
                    <a:pt x="400" y="352"/>
                  </a:moveTo>
                  <a:cubicBezTo>
                    <a:pt x="400" y="352"/>
                    <a:pt x="399" y="276"/>
                    <a:pt x="394" y="268"/>
                  </a:cubicBezTo>
                  <a:cubicBezTo>
                    <a:pt x="387" y="257"/>
                    <a:pt x="371" y="249"/>
                    <a:pt x="342" y="236"/>
                  </a:cubicBezTo>
                  <a:cubicBezTo>
                    <a:pt x="312" y="224"/>
                    <a:pt x="303" y="213"/>
                    <a:pt x="303" y="191"/>
                  </a:cubicBezTo>
                  <a:cubicBezTo>
                    <a:pt x="303" y="177"/>
                    <a:pt x="312" y="182"/>
                    <a:pt x="316" y="157"/>
                  </a:cubicBezTo>
                  <a:cubicBezTo>
                    <a:pt x="317" y="147"/>
                    <a:pt x="325" y="157"/>
                    <a:pt x="327" y="134"/>
                  </a:cubicBezTo>
                  <a:cubicBezTo>
                    <a:pt x="327" y="124"/>
                    <a:pt x="322" y="122"/>
                    <a:pt x="322" y="122"/>
                  </a:cubicBezTo>
                  <a:cubicBezTo>
                    <a:pt x="322" y="122"/>
                    <a:pt x="325" y="108"/>
                    <a:pt x="325" y="98"/>
                  </a:cubicBezTo>
                  <a:cubicBezTo>
                    <a:pt x="327" y="85"/>
                    <a:pt x="319" y="51"/>
                    <a:pt x="278" y="51"/>
                  </a:cubicBezTo>
                  <a:cubicBezTo>
                    <a:pt x="236" y="51"/>
                    <a:pt x="229" y="85"/>
                    <a:pt x="230" y="98"/>
                  </a:cubicBezTo>
                  <a:cubicBezTo>
                    <a:pt x="231" y="108"/>
                    <a:pt x="233" y="122"/>
                    <a:pt x="233" y="122"/>
                  </a:cubicBezTo>
                  <a:cubicBezTo>
                    <a:pt x="233" y="122"/>
                    <a:pt x="229" y="124"/>
                    <a:pt x="229" y="134"/>
                  </a:cubicBezTo>
                  <a:cubicBezTo>
                    <a:pt x="230" y="157"/>
                    <a:pt x="238" y="147"/>
                    <a:pt x="240" y="157"/>
                  </a:cubicBezTo>
                  <a:cubicBezTo>
                    <a:pt x="244" y="182"/>
                    <a:pt x="253" y="177"/>
                    <a:pt x="253" y="191"/>
                  </a:cubicBezTo>
                  <a:cubicBezTo>
                    <a:pt x="253" y="206"/>
                    <a:pt x="248" y="216"/>
                    <a:pt x="236" y="224"/>
                  </a:cubicBezTo>
                  <a:cubicBezTo>
                    <a:pt x="301" y="257"/>
                    <a:pt x="310" y="263"/>
                    <a:pt x="310" y="292"/>
                  </a:cubicBezTo>
                  <a:cubicBezTo>
                    <a:pt x="310" y="352"/>
                    <a:pt x="310" y="352"/>
                    <a:pt x="310" y="352"/>
                  </a:cubicBezTo>
                  <a:lnTo>
                    <a:pt x="400" y="352"/>
                  </a:lnTo>
                  <a:close/>
                  <a:moveTo>
                    <a:pt x="204" y="247"/>
                  </a:moveTo>
                  <a:cubicBezTo>
                    <a:pt x="165" y="231"/>
                    <a:pt x="152" y="217"/>
                    <a:pt x="152" y="187"/>
                  </a:cubicBezTo>
                  <a:cubicBezTo>
                    <a:pt x="152" y="169"/>
                    <a:pt x="164" y="175"/>
                    <a:pt x="169" y="142"/>
                  </a:cubicBezTo>
                  <a:cubicBezTo>
                    <a:pt x="172" y="129"/>
                    <a:pt x="182" y="142"/>
                    <a:pt x="184" y="111"/>
                  </a:cubicBezTo>
                  <a:cubicBezTo>
                    <a:pt x="184" y="98"/>
                    <a:pt x="179" y="95"/>
                    <a:pt x="179" y="95"/>
                  </a:cubicBezTo>
                  <a:cubicBezTo>
                    <a:pt x="179" y="95"/>
                    <a:pt x="181" y="77"/>
                    <a:pt x="183" y="63"/>
                  </a:cubicBezTo>
                  <a:cubicBezTo>
                    <a:pt x="184" y="45"/>
                    <a:pt x="174" y="0"/>
                    <a:pt x="119" y="0"/>
                  </a:cubicBezTo>
                  <a:cubicBezTo>
                    <a:pt x="64" y="0"/>
                    <a:pt x="54" y="45"/>
                    <a:pt x="55" y="63"/>
                  </a:cubicBezTo>
                  <a:cubicBezTo>
                    <a:pt x="56" y="77"/>
                    <a:pt x="59" y="95"/>
                    <a:pt x="59" y="95"/>
                  </a:cubicBezTo>
                  <a:cubicBezTo>
                    <a:pt x="59" y="95"/>
                    <a:pt x="53" y="98"/>
                    <a:pt x="53" y="111"/>
                  </a:cubicBezTo>
                  <a:cubicBezTo>
                    <a:pt x="55" y="142"/>
                    <a:pt x="66" y="129"/>
                    <a:pt x="68" y="142"/>
                  </a:cubicBezTo>
                  <a:cubicBezTo>
                    <a:pt x="74" y="175"/>
                    <a:pt x="86" y="169"/>
                    <a:pt x="86" y="187"/>
                  </a:cubicBezTo>
                  <a:cubicBezTo>
                    <a:pt x="86" y="217"/>
                    <a:pt x="73" y="231"/>
                    <a:pt x="33" y="247"/>
                  </a:cubicBezTo>
                  <a:cubicBezTo>
                    <a:pt x="21" y="252"/>
                    <a:pt x="0" y="260"/>
                    <a:pt x="0" y="279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278" y="352"/>
                    <a:pt x="278" y="352"/>
                    <a:pt x="278" y="352"/>
                  </a:cubicBezTo>
                  <a:cubicBezTo>
                    <a:pt x="278" y="352"/>
                    <a:pt x="278" y="309"/>
                    <a:pt x="278" y="297"/>
                  </a:cubicBezTo>
                  <a:cubicBezTo>
                    <a:pt x="278" y="280"/>
                    <a:pt x="244" y="264"/>
                    <a:pt x="204" y="2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11"/>
            <p:cNvSpPr>
              <a:spLocks noEditPoints="1"/>
            </p:cNvSpPr>
            <p:nvPr/>
          </p:nvSpPr>
          <p:spPr bwMode="auto">
            <a:xfrm>
              <a:off x="4443000" y="4558874"/>
              <a:ext cx="167461" cy="167016"/>
            </a:xfrm>
            <a:custGeom>
              <a:avLst/>
              <a:gdLst>
                <a:gd name="T0" fmla="*/ 309 w 319"/>
                <a:gd name="T1" fmla="*/ 267 h 318"/>
                <a:gd name="T2" fmla="*/ 233 w 319"/>
                <a:gd name="T3" fmla="*/ 192 h 318"/>
                <a:gd name="T4" fmla="*/ 251 w 319"/>
                <a:gd name="T5" fmla="*/ 127 h 318"/>
                <a:gd name="T6" fmla="*/ 123 w 319"/>
                <a:gd name="T7" fmla="*/ 0 h 318"/>
                <a:gd name="T8" fmla="*/ 0 w 319"/>
                <a:gd name="T9" fmla="*/ 124 h 318"/>
                <a:gd name="T10" fmla="*/ 127 w 319"/>
                <a:gd name="T11" fmla="*/ 251 h 318"/>
                <a:gd name="T12" fmla="*/ 190 w 319"/>
                <a:gd name="T13" fmla="*/ 234 h 318"/>
                <a:gd name="T14" fmla="*/ 266 w 319"/>
                <a:gd name="T15" fmla="*/ 310 h 318"/>
                <a:gd name="T16" fmla="*/ 293 w 319"/>
                <a:gd name="T17" fmla="*/ 310 h 318"/>
                <a:gd name="T18" fmla="*/ 311 w 319"/>
                <a:gd name="T19" fmla="*/ 291 h 318"/>
                <a:gd name="T20" fmla="*/ 309 w 319"/>
                <a:gd name="T21" fmla="*/ 267 h 318"/>
                <a:gd name="T22" fmla="*/ 38 w 319"/>
                <a:gd name="T23" fmla="*/ 124 h 318"/>
                <a:gd name="T24" fmla="*/ 123 w 319"/>
                <a:gd name="T25" fmla="*/ 38 h 318"/>
                <a:gd name="T26" fmla="*/ 213 w 319"/>
                <a:gd name="T27" fmla="*/ 127 h 318"/>
                <a:gd name="T28" fmla="*/ 127 w 319"/>
                <a:gd name="T29" fmla="*/ 213 h 318"/>
                <a:gd name="T30" fmla="*/ 38 w 319"/>
                <a:gd name="T31" fmla="*/ 124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9" h="318">
                  <a:moveTo>
                    <a:pt x="309" y="267"/>
                  </a:moveTo>
                  <a:cubicBezTo>
                    <a:pt x="233" y="192"/>
                    <a:pt x="233" y="192"/>
                    <a:pt x="233" y="192"/>
                  </a:cubicBezTo>
                  <a:cubicBezTo>
                    <a:pt x="244" y="173"/>
                    <a:pt x="251" y="151"/>
                    <a:pt x="251" y="127"/>
                  </a:cubicBezTo>
                  <a:cubicBezTo>
                    <a:pt x="251" y="59"/>
                    <a:pt x="192" y="0"/>
                    <a:pt x="123" y="0"/>
                  </a:cubicBezTo>
                  <a:cubicBezTo>
                    <a:pt x="55" y="0"/>
                    <a:pt x="0" y="55"/>
                    <a:pt x="0" y="124"/>
                  </a:cubicBezTo>
                  <a:cubicBezTo>
                    <a:pt x="0" y="192"/>
                    <a:pt x="59" y="251"/>
                    <a:pt x="127" y="251"/>
                  </a:cubicBezTo>
                  <a:cubicBezTo>
                    <a:pt x="150" y="251"/>
                    <a:pt x="171" y="245"/>
                    <a:pt x="190" y="234"/>
                  </a:cubicBezTo>
                  <a:cubicBezTo>
                    <a:pt x="266" y="310"/>
                    <a:pt x="266" y="310"/>
                    <a:pt x="266" y="310"/>
                  </a:cubicBezTo>
                  <a:cubicBezTo>
                    <a:pt x="273" y="318"/>
                    <a:pt x="285" y="318"/>
                    <a:pt x="293" y="310"/>
                  </a:cubicBezTo>
                  <a:cubicBezTo>
                    <a:pt x="311" y="291"/>
                    <a:pt x="311" y="291"/>
                    <a:pt x="311" y="291"/>
                  </a:cubicBezTo>
                  <a:cubicBezTo>
                    <a:pt x="319" y="284"/>
                    <a:pt x="316" y="275"/>
                    <a:pt x="309" y="267"/>
                  </a:cubicBezTo>
                  <a:close/>
                  <a:moveTo>
                    <a:pt x="38" y="124"/>
                  </a:moveTo>
                  <a:cubicBezTo>
                    <a:pt x="38" y="76"/>
                    <a:pt x="76" y="38"/>
                    <a:pt x="123" y="38"/>
                  </a:cubicBezTo>
                  <a:cubicBezTo>
                    <a:pt x="171" y="38"/>
                    <a:pt x="213" y="80"/>
                    <a:pt x="213" y="127"/>
                  </a:cubicBezTo>
                  <a:cubicBezTo>
                    <a:pt x="213" y="175"/>
                    <a:pt x="175" y="213"/>
                    <a:pt x="127" y="213"/>
                  </a:cubicBezTo>
                  <a:cubicBezTo>
                    <a:pt x="80" y="213"/>
                    <a:pt x="38" y="171"/>
                    <a:pt x="38" y="1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21"/>
            <p:cNvSpPr>
              <a:spLocks noEditPoints="1"/>
            </p:cNvSpPr>
            <p:nvPr/>
          </p:nvSpPr>
          <p:spPr bwMode="auto">
            <a:xfrm>
              <a:off x="5054812" y="3675870"/>
              <a:ext cx="368485" cy="377514"/>
            </a:xfrm>
            <a:custGeom>
              <a:avLst/>
              <a:gdLst>
                <a:gd name="T0" fmla="*/ 222 w 363"/>
                <a:gd name="T1" fmla="*/ 242 h 372"/>
                <a:gd name="T2" fmla="*/ 348 w 363"/>
                <a:gd name="T3" fmla="*/ 23 h 372"/>
                <a:gd name="T4" fmla="*/ 345 w 363"/>
                <a:gd name="T5" fmla="*/ 18 h 372"/>
                <a:gd name="T6" fmla="*/ 340 w 363"/>
                <a:gd name="T7" fmla="*/ 16 h 372"/>
                <a:gd name="T8" fmla="*/ 127 w 363"/>
                <a:gd name="T9" fmla="*/ 144 h 372"/>
                <a:gd name="T10" fmla="*/ 7 w 363"/>
                <a:gd name="T11" fmla="*/ 246 h 372"/>
                <a:gd name="T12" fmla="*/ 25 w 363"/>
                <a:gd name="T13" fmla="*/ 265 h 372"/>
                <a:gd name="T14" fmla="*/ 68 w 363"/>
                <a:gd name="T15" fmla="*/ 249 h 372"/>
                <a:gd name="T16" fmla="*/ 120 w 363"/>
                <a:gd name="T17" fmla="*/ 302 h 372"/>
                <a:gd name="T18" fmla="*/ 104 w 363"/>
                <a:gd name="T19" fmla="*/ 346 h 372"/>
                <a:gd name="T20" fmla="*/ 123 w 363"/>
                <a:gd name="T21" fmla="*/ 364 h 372"/>
                <a:gd name="T22" fmla="*/ 222 w 363"/>
                <a:gd name="T23" fmla="*/ 242 h 372"/>
                <a:gd name="T24" fmla="*/ 242 w 363"/>
                <a:gd name="T25" fmla="*/ 124 h 372"/>
                <a:gd name="T26" fmla="*/ 242 w 363"/>
                <a:gd name="T27" fmla="*/ 79 h 372"/>
                <a:gd name="T28" fmla="*/ 286 w 363"/>
                <a:gd name="T29" fmla="*/ 79 h 372"/>
                <a:gd name="T30" fmla="*/ 286 w 363"/>
                <a:gd name="T31" fmla="*/ 124 h 372"/>
                <a:gd name="T32" fmla="*/ 242 w 363"/>
                <a:gd name="T33" fmla="*/ 124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3" h="372">
                  <a:moveTo>
                    <a:pt x="222" y="242"/>
                  </a:moveTo>
                  <a:cubicBezTo>
                    <a:pt x="222" y="242"/>
                    <a:pt x="363" y="140"/>
                    <a:pt x="348" y="23"/>
                  </a:cubicBezTo>
                  <a:cubicBezTo>
                    <a:pt x="347" y="21"/>
                    <a:pt x="346" y="19"/>
                    <a:pt x="345" y="18"/>
                  </a:cubicBezTo>
                  <a:cubicBezTo>
                    <a:pt x="344" y="17"/>
                    <a:pt x="343" y="16"/>
                    <a:pt x="340" y="16"/>
                  </a:cubicBezTo>
                  <a:cubicBezTo>
                    <a:pt x="226" y="0"/>
                    <a:pt x="127" y="144"/>
                    <a:pt x="127" y="144"/>
                  </a:cubicBezTo>
                  <a:cubicBezTo>
                    <a:pt x="40" y="134"/>
                    <a:pt x="46" y="151"/>
                    <a:pt x="7" y="246"/>
                  </a:cubicBezTo>
                  <a:cubicBezTo>
                    <a:pt x="0" y="264"/>
                    <a:pt x="12" y="270"/>
                    <a:pt x="25" y="265"/>
                  </a:cubicBezTo>
                  <a:cubicBezTo>
                    <a:pt x="39" y="260"/>
                    <a:pt x="68" y="249"/>
                    <a:pt x="68" y="249"/>
                  </a:cubicBezTo>
                  <a:cubicBezTo>
                    <a:pt x="120" y="302"/>
                    <a:pt x="120" y="302"/>
                    <a:pt x="120" y="302"/>
                  </a:cubicBezTo>
                  <a:cubicBezTo>
                    <a:pt x="120" y="302"/>
                    <a:pt x="109" y="332"/>
                    <a:pt x="104" y="346"/>
                  </a:cubicBezTo>
                  <a:cubicBezTo>
                    <a:pt x="99" y="359"/>
                    <a:pt x="105" y="372"/>
                    <a:pt x="123" y="364"/>
                  </a:cubicBezTo>
                  <a:cubicBezTo>
                    <a:pt x="215" y="324"/>
                    <a:pt x="232" y="330"/>
                    <a:pt x="222" y="242"/>
                  </a:cubicBezTo>
                  <a:close/>
                  <a:moveTo>
                    <a:pt x="242" y="124"/>
                  </a:moveTo>
                  <a:cubicBezTo>
                    <a:pt x="230" y="111"/>
                    <a:pt x="230" y="91"/>
                    <a:pt x="242" y="79"/>
                  </a:cubicBezTo>
                  <a:cubicBezTo>
                    <a:pt x="254" y="67"/>
                    <a:pt x="274" y="67"/>
                    <a:pt x="286" y="79"/>
                  </a:cubicBezTo>
                  <a:cubicBezTo>
                    <a:pt x="297" y="91"/>
                    <a:pt x="297" y="111"/>
                    <a:pt x="286" y="124"/>
                  </a:cubicBezTo>
                  <a:cubicBezTo>
                    <a:pt x="274" y="136"/>
                    <a:pt x="254" y="136"/>
                    <a:pt x="242" y="1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39520" y="2610635"/>
            <a:ext cx="209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Ликвидация избыточных мощностей</a:t>
            </a:r>
            <a:endParaRPr lang="id-ID" sz="1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39521" y="3555517"/>
            <a:ext cx="2097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Оптимизация длины сетей</a:t>
            </a:r>
            <a:endParaRPr lang="id-ID" sz="1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139520" y="4465870"/>
            <a:ext cx="209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Децентрализация источников</a:t>
            </a:r>
            <a:endParaRPr lang="id-ID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084777" y="3760450"/>
            <a:ext cx="148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smtClean="0">
                <a:solidFill>
                  <a:schemeClr val="bg1"/>
                </a:solidFill>
              </a:rPr>
              <a:t> Модернизация</a:t>
            </a:r>
            <a:endParaRPr lang="id-ID" sz="1400" b="1" dirty="0">
              <a:solidFill>
                <a:schemeClr val="bg1"/>
              </a:solidFill>
            </a:endParaRP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7583242" y="3087150"/>
            <a:ext cx="3084758" cy="1261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b="1" dirty="0" smtClean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Снижение </a:t>
            </a:r>
            <a:r>
              <a:rPr lang="ru-RU" sz="1100" b="1" dirty="0" err="1" smtClean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теплопотерь</a:t>
            </a:r>
            <a:endParaRPr lang="ru-RU" sz="1100" b="1" dirty="0" smtClean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100" b="1" dirty="0" smtClean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Снижение количества прекращений 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100" b="1" dirty="0" smtClean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подачи </a:t>
            </a:r>
            <a:r>
              <a:rPr lang="ru-RU" sz="1100" b="1" dirty="0" err="1" smtClean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теплоэнергии</a:t>
            </a:r>
            <a:endParaRPr lang="ru-RU" sz="1100" b="1" dirty="0" smtClean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l"/>
            <a:r>
              <a:rPr lang="ru-RU" sz="1100" b="1" dirty="0" smtClean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Уменьшение затрат на эксплуатацию, текущее содержание и будущую замену сетей</a:t>
            </a:r>
          </a:p>
          <a:p>
            <a:pPr algn="l"/>
            <a:endParaRPr lang="en-US" sz="1100" b="1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1349829" y="5522155"/>
            <a:ext cx="931817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oval" w="med" len="me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867399" y="1776446"/>
            <a:ext cx="457200" cy="23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7673430" y="4252071"/>
            <a:ext cx="2408349" cy="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spect="1"/>
          </p:cNvSpPr>
          <p:nvPr/>
        </p:nvSpPr>
        <p:spPr>
          <a:xfrm>
            <a:off x="238522" y="6508020"/>
            <a:ext cx="2785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Концессионные решения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89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  <p:bldP spid="10" grpId="0"/>
      <p:bldP spid="54" grpId="0"/>
      <p:bldP spid="55" grpId="0"/>
      <p:bldP spid="56" grpId="0"/>
      <p:bldP spid="57" grpId="0"/>
      <p:bldP spid="58" grpId="0"/>
      <p:bldP spid="60" grpId="0" animBg="1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44588" y="4499902"/>
            <a:ext cx="2360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ГККР</a:t>
            </a:r>
            <a:endParaRPr lang="id-ID" sz="4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05206" y="4750071"/>
            <a:ext cx="2536464" cy="327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700" b="1" dirty="0" smtClean="0">
                <a:solidFill>
                  <a:schemeClr val="bg1">
                    <a:lumMod val="50000"/>
                  </a:schemeClr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СПАСИБО ЗА </a:t>
            </a:r>
            <a:r>
              <a:rPr lang="ru-RU" sz="1700" b="1" dirty="0" smtClean="0">
                <a:solidFill>
                  <a:schemeClr val="accent4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ВНИМАНИЕ</a:t>
            </a:r>
            <a:endParaRPr lang="id-ID" sz="1700" b="1" dirty="0">
              <a:solidFill>
                <a:schemeClr val="accent4"/>
              </a:solidFill>
              <a:ea typeface="Roboto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1541" y="4653234"/>
            <a:ext cx="432000" cy="432000"/>
          </a:xfrm>
          <a:prstGeom prst="ellipse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5" name="Oval 14"/>
          <p:cNvSpPr/>
          <p:nvPr/>
        </p:nvSpPr>
        <p:spPr>
          <a:xfrm>
            <a:off x="1684315" y="4653234"/>
            <a:ext cx="432000" cy="432000"/>
          </a:xfrm>
          <a:prstGeom prst="ellipse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5"/>
          <p:cNvSpPr/>
          <p:nvPr/>
        </p:nvSpPr>
        <p:spPr>
          <a:xfrm>
            <a:off x="1968463" y="4653234"/>
            <a:ext cx="432000" cy="432000"/>
          </a:xfrm>
          <a:prstGeom prst="ellipse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8" name="Straight Connector 17"/>
          <p:cNvCxnSpPr/>
          <p:nvPr/>
        </p:nvCxnSpPr>
        <p:spPr>
          <a:xfrm rot="120000">
            <a:off x="4185938" y="4617549"/>
            <a:ext cx="20888" cy="54845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Изображение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74" y="169127"/>
            <a:ext cx="2810933" cy="132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1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repeatCount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repeatCount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repeatCount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repeatCount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repeatCount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8" repeatCount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8" grpId="0"/>
      <p:bldP spid="13" grpId="0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7157</TotalTime>
  <Words>575</Words>
  <Application>Microsoft Macintosh PowerPoint</Application>
  <PresentationFormat>Широкоэкранный</PresentationFormat>
  <Paragraphs>109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Calibri</vt:lpstr>
      <vt:lpstr>Calibri Light</vt:lpstr>
      <vt:lpstr>Mangal</vt:lpstr>
      <vt:lpstr>Open Sans Light</vt:lpstr>
      <vt:lpstr>Open Sans Semibold</vt:lpstr>
      <vt:lpstr>Roboto</vt:lpstr>
      <vt:lpstr>Times New Roman</vt:lpstr>
      <vt:lpstr>Arial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Dedi Juniadi</dc:creator>
  <cp:lastModifiedBy>Александр Маркович</cp:lastModifiedBy>
  <cp:revision>545</cp:revision>
  <dcterms:created xsi:type="dcterms:W3CDTF">2014-11-14T15:21:24Z</dcterms:created>
  <dcterms:modified xsi:type="dcterms:W3CDTF">2016-10-14T02:59:08Z</dcterms:modified>
</cp:coreProperties>
</file>