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4" r:id="rId9"/>
    <p:sldId id="265" r:id="rId10"/>
    <p:sldId id="271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79783" autoAdjust="0"/>
  </p:normalViewPr>
  <p:slideViewPr>
    <p:cSldViewPr>
      <p:cViewPr varScale="1">
        <p:scale>
          <a:sx n="58" d="100"/>
          <a:sy n="58" d="100"/>
        </p:scale>
        <p:origin x="-37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01E276-A4FA-4CEF-BB6D-59B8624672F9}" type="doc">
      <dgm:prSet loTypeId="urn:microsoft.com/office/officeart/2005/8/layout/h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847BF6-62C1-48CF-A572-90116A508B0F}">
      <dgm:prSet phldrT="[Текст]" custT="1"/>
      <dgm:spPr/>
      <dgm:t>
        <a:bodyPr/>
        <a:lstStyle/>
        <a:p>
          <a:pPr marL="0" algn="ctr" defTabSz="914400" rtl="0" eaLnBrk="1" latinLnBrk="0" hangingPunct="1">
            <a:spcAft>
              <a:spcPts val="0"/>
            </a:spcAft>
          </a:pPr>
          <a:r>
            <a:rPr lang="ru-RU" sz="2000" b="1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Инвестиционный паспорт муниципального образования – </a:t>
          </a:r>
        </a:p>
        <a:p>
          <a:pPr marL="0" algn="ctr" defTabSz="914400" rtl="0" eaLnBrk="1" latinLnBrk="0" hangingPunct="1">
            <a:spcAft>
              <a:spcPts val="0"/>
            </a:spcAft>
          </a:pPr>
          <a:r>
            <a:rPr lang="ru-RU" sz="20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это комплексный информационный бюллетень, </a:t>
          </a:r>
        </a:p>
        <a:p>
          <a:pPr marL="0" algn="ctr" defTabSz="914400" rtl="0" eaLnBrk="1" latinLnBrk="0" hangingPunct="1">
            <a:spcAft>
              <a:spcPts val="0"/>
            </a:spcAft>
          </a:pPr>
          <a:r>
            <a:rPr lang="ru-RU" sz="20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содержащий данные об инвестиционном климате на территории </a:t>
          </a:r>
          <a:endParaRPr lang="en-US" sz="2000" kern="1200" dirty="0" smtClean="0">
            <a:solidFill>
              <a:schemeClr val="bg1"/>
            </a:solidFill>
            <a:latin typeface="+mn-lt"/>
            <a:ea typeface="+mn-ea"/>
            <a:cs typeface="+mn-cs"/>
          </a:endParaRPr>
        </a:p>
        <a:p>
          <a:pPr marL="0" algn="ctr" defTabSz="914400" rtl="0" eaLnBrk="1" latinLnBrk="0" hangingPunct="1">
            <a:spcAft>
              <a:spcPts val="0"/>
            </a:spcAft>
          </a:pPr>
          <a:r>
            <a:rPr lang="ru-RU" sz="20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муниципального образования</a:t>
          </a:r>
          <a:endParaRPr lang="ru-RU" sz="20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C7DB7B60-8FC5-4C29-8D88-ACF657E4C481}" type="parTrans" cxnId="{179059E4-81DB-4916-A18D-5D4AB0035E48}">
      <dgm:prSet/>
      <dgm:spPr/>
      <dgm:t>
        <a:bodyPr/>
        <a:lstStyle/>
        <a:p>
          <a:endParaRPr lang="ru-RU"/>
        </a:p>
      </dgm:t>
    </dgm:pt>
    <dgm:pt modelId="{DBFCD1DB-EB4D-4D97-960D-99BDD86E5786}" type="sibTrans" cxnId="{179059E4-81DB-4916-A18D-5D4AB0035E48}">
      <dgm:prSet/>
      <dgm:spPr/>
      <dgm:t>
        <a:bodyPr/>
        <a:lstStyle/>
        <a:p>
          <a:endParaRPr lang="ru-RU"/>
        </a:p>
      </dgm:t>
    </dgm:pt>
    <dgm:pt modelId="{90442132-BDA3-45FE-B552-ECFEE8DCFB9D}">
      <dgm:prSet phldrT="[Текст]" custT="1"/>
      <dgm:spPr>
        <a:solidFill>
          <a:schemeClr val="bg1"/>
        </a:soli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  <a:t>Основная цель 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5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не просто освещать ситуацию в муниципальном образовании,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5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а содействовать привлечению инвестиций</a:t>
          </a:r>
          <a:endParaRPr lang="ru-RU" sz="15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6DB678E3-DDDA-4B94-8722-6689F22479D1}" type="parTrans" cxnId="{CC3A9152-0F12-4256-838A-E0AA327AB6BD}">
      <dgm:prSet/>
      <dgm:spPr/>
      <dgm:t>
        <a:bodyPr/>
        <a:lstStyle/>
        <a:p>
          <a:endParaRPr lang="ru-RU"/>
        </a:p>
      </dgm:t>
    </dgm:pt>
    <dgm:pt modelId="{9A48D111-5C26-44B2-A53D-D68CBEEB47EA}" type="sibTrans" cxnId="{CC3A9152-0F12-4256-838A-E0AA327AB6BD}">
      <dgm:prSet/>
      <dgm:spPr/>
      <dgm:t>
        <a:bodyPr/>
        <a:lstStyle/>
        <a:p>
          <a:endParaRPr lang="ru-RU"/>
        </a:p>
      </dgm:t>
    </dgm:pt>
    <dgm:pt modelId="{F92ED19A-916A-4FDA-86E3-0AD01CACB44A}">
      <dgm:prSet phldrT="[Текст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 marL="0" algn="ctr" defTabSz="914400" rtl="0" eaLnBrk="1" latinLnBrk="0" hangingPunct="1"/>
          <a:r>
            <a:rPr lang="ru-RU" sz="1600" b="1" kern="120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  <a:t>Основные задачи:</a:t>
          </a:r>
        </a:p>
        <a:p>
          <a:pPr marL="0" algn="l" defTabSz="914400" rtl="0" eaLnBrk="1" latinLnBrk="0" hangingPunct="1"/>
          <a:endParaRPr lang="ru-RU" sz="800" kern="1200" dirty="0" smtClean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marL="0" algn="ctr" defTabSz="914400" rtl="0" eaLnBrk="1" latinLnBrk="0" hangingPunct="1"/>
          <a:r>
            <a:rPr lang="ru-RU" sz="15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 предоставление заинтересованным российским и иностранным инвесторам возможности полного ознакомления со всеми условиями осуществления инвестиционной деятельности на территории муниципального образования;</a:t>
          </a:r>
        </a:p>
        <a:p>
          <a:pPr marL="0" algn="ctr" defTabSz="914400" rtl="0" eaLnBrk="1" latinLnBrk="0" hangingPunct="1"/>
          <a:r>
            <a:rPr lang="ru-RU" sz="15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 ускорение процесса принятия инвесторами решений о направлении инвестиций, связанных со строительством инвестиционных объектов на территории муниципального образования;</a:t>
          </a:r>
        </a:p>
        <a:p>
          <a:pPr marL="0" algn="ctr" defTabSz="914400" rtl="0" eaLnBrk="1" latinLnBrk="0" hangingPunct="1"/>
          <a:r>
            <a:rPr lang="ru-RU" sz="15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 повышение уровня информированности об инвестиционном потенциале территории муниципального образования;</a:t>
          </a:r>
        </a:p>
        <a:p>
          <a:pPr marL="0" algn="ctr" defTabSz="914400" rtl="0" eaLnBrk="1" latinLnBrk="0" hangingPunct="1"/>
          <a:r>
            <a:rPr lang="ru-RU" sz="15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 создание условий эффективного сотрудничества ОМСУ и потенциальных инвесторов.</a:t>
          </a:r>
          <a:endParaRPr lang="ru-RU" sz="15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D62D22D0-AE56-4038-B1C4-E801425EE0EE}" type="parTrans" cxnId="{BCE04A0A-B7AC-42D2-8DF5-1415EE9B284C}">
      <dgm:prSet/>
      <dgm:spPr/>
      <dgm:t>
        <a:bodyPr/>
        <a:lstStyle/>
        <a:p>
          <a:endParaRPr lang="ru-RU"/>
        </a:p>
      </dgm:t>
    </dgm:pt>
    <dgm:pt modelId="{9964B96E-4A75-46C7-82E1-3D69E20EC497}" type="sibTrans" cxnId="{BCE04A0A-B7AC-42D2-8DF5-1415EE9B284C}">
      <dgm:prSet/>
      <dgm:spPr/>
      <dgm:t>
        <a:bodyPr/>
        <a:lstStyle/>
        <a:p>
          <a:endParaRPr lang="ru-RU"/>
        </a:p>
      </dgm:t>
    </dgm:pt>
    <dgm:pt modelId="{2F883A63-4B4A-43DA-86D6-D03D44BBE494}" type="pres">
      <dgm:prSet presAssocID="{BD01E276-A4FA-4CEF-BB6D-59B8624672F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EDA985-1CF8-40B6-B9CA-E25614E7F4BD}" type="pres">
      <dgm:prSet presAssocID="{FC847BF6-62C1-48CF-A572-90116A508B0F}" presName="roof" presStyleLbl="dkBgShp" presStyleIdx="0" presStyleCnt="2" custScaleY="82888"/>
      <dgm:spPr/>
      <dgm:t>
        <a:bodyPr/>
        <a:lstStyle/>
        <a:p>
          <a:endParaRPr lang="ru-RU"/>
        </a:p>
      </dgm:t>
    </dgm:pt>
    <dgm:pt modelId="{F630CCB0-51D7-4EB5-80E9-F9C386ABF4B0}" type="pres">
      <dgm:prSet presAssocID="{FC847BF6-62C1-48CF-A572-90116A508B0F}" presName="pillars" presStyleCnt="0"/>
      <dgm:spPr/>
    </dgm:pt>
    <dgm:pt modelId="{1970148A-9EBF-445F-8787-2E5D0561B3A1}" type="pres">
      <dgm:prSet presAssocID="{FC847BF6-62C1-48CF-A572-90116A508B0F}" presName="pillar1" presStyleLbl="node1" presStyleIdx="0" presStyleCnt="2" custScaleX="38904" custScaleY="56360" custLinFactNeighborX="-197" custLinFactNeighborY="-24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4FD48-F4B8-4C58-9AF4-B3DB02B827EF}" type="pres">
      <dgm:prSet presAssocID="{F92ED19A-916A-4FDA-86E3-0AD01CACB44A}" presName="pillarX" presStyleLbl="node1" presStyleIdx="1" presStyleCnt="2" custScaleX="76385" custScaleY="1054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6141A-1DE0-46A1-AF90-86CB928B9E85}" type="pres">
      <dgm:prSet presAssocID="{FC847BF6-62C1-48CF-A572-90116A508B0F}" presName="base" presStyleLbl="dkBgShp" presStyleIdx="1" presStyleCnt="2" custScaleY="59605"/>
      <dgm:spPr/>
    </dgm:pt>
  </dgm:ptLst>
  <dgm:cxnLst>
    <dgm:cxn modelId="{FCC704BC-C514-4F69-979D-962479F57B36}" type="presOf" srcId="{F92ED19A-916A-4FDA-86E3-0AD01CACB44A}" destId="{4A14FD48-F4B8-4C58-9AF4-B3DB02B827EF}" srcOrd="0" destOrd="0" presId="urn:microsoft.com/office/officeart/2005/8/layout/hList3"/>
    <dgm:cxn modelId="{971E6E40-0C3C-487D-BC3E-914FF90A44EC}" type="presOf" srcId="{FC847BF6-62C1-48CF-A572-90116A508B0F}" destId="{D8EDA985-1CF8-40B6-B9CA-E25614E7F4BD}" srcOrd="0" destOrd="0" presId="urn:microsoft.com/office/officeart/2005/8/layout/hList3"/>
    <dgm:cxn modelId="{7BBE40AE-9A7E-4EB2-9235-BE76D9623CB9}" type="presOf" srcId="{BD01E276-A4FA-4CEF-BB6D-59B8624672F9}" destId="{2F883A63-4B4A-43DA-86D6-D03D44BBE494}" srcOrd="0" destOrd="0" presId="urn:microsoft.com/office/officeart/2005/8/layout/hList3"/>
    <dgm:cxn modelId="{CC3A9152-0F12-4256-838A-E0AA327AB6BD}" srcId="{FC847BF6-62C1-48CF-A572-90116A508B0F}" destId="{90442132-BDA3-45FE-B552-ECFEE8DCFB9D}" srcOrd="0" destOrd="0" parTransId="{6DB678E3-DDDA-4B94-8722-6689F22479D1}" sibTransId="{9A48D111-5C26-44B2-A53D-D68CBEEB47EA}"/>
    <dgm:cxn modelId="{BCE04A0A-B7AC-42D2-8DF5-1415EE9B284C}" srcId="{FC847BF6-62C1-48CF-A572-90116A508B0F}" destId="{F92ED19A-916A-4FDA-86E3-0AD01CACB44A}" srcOrd="1" destOrd="0" parTransId="{D62D22D0-AE56-4038-B1C4-E801425EE0EE}" sibTransId="{9964B96E-4A75-46C7-82E1-3D69E20EC497}"/>
    <dgm:cxn modelId="{EA89DC6C-EE5F-4C4A-AD16-3233A36D0C39}" type="presOf" srcId="{90442132-BDA3-45FE-B552-ECFEE8DCFB9D}" destId="{1970148A-9EBF-445F-8787-2E5D0561B3A1}" srcOrd="0" destOrd="0" presId="urn:microsoft.com/office/officeart/2005/8/layout/hList3"/>
    <dgm:cxn modelId="{179059E4-81DB-4916-A18D-5D4AB0035E48}" srcId="{BD01E276-A4FA-4CEF-BB6D-59B8624672F9}" destId="{FC847BF6-62C1-48CF-A572-90116A508B0F}" srcOrd="0" destOrd="0" parTransId="{C7DB7B60-8FC5-4C29-8D88-ACF657E4C481}" sibTransId="{DBFCD1DB-EB4D-4D97-960D-99BDD86E5786}"/>
    <dgm:cxn modelId="{B94FCD70-94F0-4E2F-90DC-3227577F77B7}" type="presParOf" srcId="{2F883A63-4B4A-43DA-86D6-D03D44BBE494}" destId="{D8EDA985-1CF8-40B6-B9CA-E25614E7F4BD}" srcOrd="0" destOrd="0" presId="urn:microsoft.com/office/officeart/2005/8/layout/hList3"/>
    <dgm:cxn modelId="{8B1D1EF1-AAD0-4522-9897-8B682444FBC6}" type="presParOf" srcId="{2F883A63-4B4A-43DA-86D6-D03D44BBE494}" destId="{F630CCB0-51D7-4EB5-80E9-F9C386ABF4B0}" srcOrd="1" destOrd="0" presId="urn:microsoft.com/office/officeart/2005/8/layout/hList3"/>
    <dgm:cxn modelId="{E51993CC-21A0-4862-B1C3-8647716E97B0}" type="presParOf" srcId="{F630CCB0-51D7-4EB5-80E9-F9C386ABF4B0}" destId="{1970148A-9EBF-445F-8787-2E5D0561B3A1}" srcOrd="0" destOrd="0" presId="urn:microsoft.com/office/officeart/2005/8/layout/hList3"/>
    <dgm:cxn modelId="{0F598025-087F-46C9-89D0-F16C23FD391C}" type="presParOf" srcId="{F630CCB0-51D7-4EB5-80E9-F9C386ABF4B0}" destId="{4A14FD48-F4B8-4C58-9AF4-B3DB02B827EF}" srcOrd="1" destOrd="0" presId="urn:microsoft.com/office/officeart/2005/8/layout/hList3"/>
    <dgm:cxn modelId="{900032C6-FEF6-4846-908E-49E6EB82AC9F}" type="presParOf" srcId="{2F883A63-4B4A-43DA-86D6-D03D44BBE494}" destId="{2596141A-1DE0-46A1-AF90-86CB928B9E85}" srcOrd="2" destOrd="0" presId="urn:microsoft.com/office/officeart/2005/8/layout/hList3"/>
  </dgm:cxnLst>
  <dgm:bg>
    <a:solidFill>
      <a:schemeClr val="tx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603C57-F884-472E-B1B0-9195EEBE5AA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6A53C9-D675-4FB7-8451-EE210AD58C8A}">
      <dgm:prSet phldrT="[Текст]" custT="1"/>
      <dgm:spPr/>
      <dgm:t>
        <a:bodyPr/>
        <a:lstStyle/>
        <a:p>
          <a:r>
            <a:rPr lang="ru-RU" sz="2000" dirty="0" smtClean="0"/>
            <a:t>ТРЕБОВАНИЯ К ИНВЕСТИЦИОННОМУ ПАСПОРТУ</a:t>
          </a:r>
          <a:endParaRPr lang="ru-RU" sz="2000" dirty="0"/>
        </a:p>
      </dgm:t>
    </dgm:pt>
    <dgm:pt modelId="{2B4AF6E9-BB26-4C48-A720-54AB423AD9AC}" type="parTrans" cxnId="{73DD6B27-6604-4FF5-AA60-893F1A7EC963}">
      <dgm:prSet/>
      <dgm:spPr/>
      <dgm:t>
        <a:bodyPr/>
        <a:lstStyle/>
        <a:p>
          <a:endParaRPr lang="ru-RU"/>
        </a:p>
      </dgm:t>
    </dgm:pt>
    <dgm:pt modelId="{DDCC266C-177C-46B6-A2E1-7C3F843F8615}" type="sibTrans" cxnId="{73DD6B27-6604-4FF5-AA60-893F1A7EC963}">
      <dgm:prSet/>
      <dgm:spPr/>
      <dgm:t>
        <a:bodyPr/>
        <a:lstStyle/>
        <a:p>
          <a:endParaRPr lang="ru-RU"/>
        </a:p>
      </dgm:t>
    </dgm:pt>
    <dgm:pt modelId="{121B3383-0562-435D-A004-0D3618687A0A}">
      <dgm:prSet phldrT="[Текст]" custT="1"/>
      <dgm:spPr/>
      <dgm:t>
        <a:bodyPr/>
        <a:lstStyle/>
        <a:p>
          <a:r>
            <a:rPr lang="ru-RU" sz="1400" dirty="0" smtClean="0"/>
            <a:t>Информация должна излагаться грамотным, ясным, доступным языком.  </a:t>
          </a:r>
          <a:endParaRPr lang="ru-RU" sz="1400" dirty="0"/>
        </a:p>
      </dgm:t>
    </dgm:pt>
    <dgm:pt modelId="{FFF24427-5256-4782-BC8D-0D2BA15AC110}" type="parTrans" cxnId="{6800DADA-B997-4180-BECA-72E1E559E99D}">
      <dgm:prSet/>
      <dgm:spPr/>
      <dgm:t>
        <a:bodyPr/>
        <a:lstStyle/>
        <a:p>
          <a:endParaRPr lang="ru-RU"/>
        </a:p>
      </dgm:t>
    </dgm:pt>
    <dgm:pt modelId="{3AAFC469-36CC-4B22-8503-63C9A545DF3A}" type="sibTrans" cxnId="{6800DADA-B997-4180-BECA-72E1E559E99D}">
      <dgm:prSet/>
      <dgm:spPr/>
      <dgm:t>
        <a:bodyPr/>
        <a:lstStyle/>
        <a:p>
          <a:endParaRPr lang="ru-RU"/>
        </a:p>
      </dgm:t>
    </dgm:pt>
    <dgm:pt modelId="{57273D14-1F3A-4983-B495-BB3F20342677}">
      <dgm:prSet phldrT="[Текст]"/>
      <dgm:spPr/>
      <dgm:t>
        <a:bodyPr/>
        <a:lstStyle/>
        <a:p>
          <a:endParaRPr lang="ru-RU" sz="1000" dirty="0"/>
        </a:p>
      </dgm:t>
    </dgm:pt>
    <dgm:pt modelId="{9FE863B6-D939-46C7-819E-4FBE4B6EF6E0}" type="parTrans" cxnId="{FA6EFADC-09CF-4091-83F9-BA85B4CB276B}">
      <dgm:prSet/>
      <dgm:spPr/>
      <dgm:t>
        <a:bodyPr/>
        <a:lstStyle/>
        <a:p>
          <a:endParaRPr lang="ru-RU"/>
        </a:p>
      </dgm:t>
    </dgm:pt>
    <dgm:pt modelId="{8946C8AF-98FD-4E01-93F9-ACCE69DED96C}" type="sibTrans" cxnId="{FA6EFADC-09CF-4091-83F9-BA85B4CB276B}">
      <dgm:prSet/>
      <dgm:spPr/>
      <dgm:t>
        <a:bodyPr/>
        <a:lstStyle/>
        <a:p>
          <a:endParaRPr lang="ru-RU"/>
        </a:p>
      </dgm:t>
    </dgm:pt>
    <dgm:pt modelId="{EF854DD3-0364-474C-8A8A-F1D000DD8F8A}">
      <dgm:prSet phldrT="[Текст]" custT="1"/>
      <dgm:spPr/>
      <dgm:t>
        <a:bodyPr/>
        <a:lstStyle/>
        <a:p>
          <a:r>
            <a:rPr lang="ru-RU" sz="1400" dirty="0" smtClean="0"/>
            <a:t> В паспорте должна быть представлена объективная информация о муниципальном образовании.  При этом акцент делается на «сильных» сторонах, способных заинтересовать потенциального инвестора.</a:t>
          </a:r>
          <a:endParaRPr lang="ru-RU" sz="1400" dirty="0"/>
        </a:p>
      </dgm:t>
    </dgm:pt>
    <dgm:pt modelId="{BB136F62-AABA-4EA8-B8D2-15989A4FBD1B}" type="parTrans" cxnId="{BE9DF7A7-FC2C-4FCF-9B09-0CE536E2BD6A}">
      <dgm:prSet/>
      <dgm:spPr/>
      <dgm:t>
        <a:bodyPr/>
        <a:lstStyle/>
        <a:p>
          <a:endParaRPr lang="ru-RU"/>
        </a:p>
      </dgm:t>
    </dgm:pt>
    <dgm:pt modelId="{10A2DC42-9AED-4766-B641-F9EE5BDBF79A}" type="sibTrans" cxnId="{BE9DF7A7-FC2C-4FCF-9B09-0CE536E2BD6A}">
      <dgm:prSet/>
      <dgm:spPr/>
      <dgm:t>
        <a:bodyPr/>
        <a:lstStyle/>
        <a:p>
          <a:endParaRPr lang="ru-RU"/>
        </a:p>
      </dgm:t>
    </dgm:pt>
    <dgm:pt modelId="{21338B57-B000-4AD8-8474-8F99D241877F}">
      <dgm:prSet phldrT="[Текст]" custT="1"/>
      <dgm:spPr/>
      <dgm:t>
        <a:bodyPr/>
        <a:lstStyle/>
        <a:p>
          <a:r>
            <a:rPr lang="ru-RU" sz="1400" dirty="0" smtClean="0"/>
            <a:t>Не следует перегружать паспорт информацией. Необходимо представить только те сведения, которые представляют реальный интерес для инвесторов.</a:t>
          </a:r>
          <a:endParaRPr lang="ru-RU" sz="1400" dirty="0"/>
        </a:p>
      </dgm:t>
    </dgm:pt>
    <dgm:pt modelId="{F9C7EAA2-3466-4E0D-929B-A8F82E3D1111}" type="parTrans" cxnId="{179C2907-CC07-4E9C-A85A-050C16A3C7C9}">
      <dgm:prSet/>
      <dgm:spPr/>
      <dgm:t>
        <a:bodyPr/>
        <a:lstStyle/>
        <a:p>
          <a:endParaRPr lang="ru-RU"/>
        </a:p>
      </dgm:t>
    </dgm:pt>
    <dgm:pt modelId="{B2001F70-179C-4932-AC39-347205B7F766}" type="sibTrans" cxnId="{179C2907-CC07-4E9C-A85A-050C16A3C7C9}">
      <dgm:prSet/>
      <dgm:spPr/>
      <dgm:t>
        <a:bodyPr/>
        <a:lstStyle/>
        <a:p>
          <a:endParaRPr lang="ru-RU"/>
        </a:p>
      </dgm:t>
    </dgm:pt>
    <dgm:pt modelId="{72F625C2-CE50-4C83-9369-CF570425620A}">
      <dgm:prSet phldrT="[Текст]" custT="1"/>
      <dgm:spPr/>
      <dgm:t>
        <a:bodyPr/>
        <a:lstStyle/>
        <a:p>
          <a:endParaRPr lang="ru-RU" sz="1400" dirty="0"/>
        </a:p>
      </dgm:t>
    </dgm:pt>
    <dgm:pt modelId="{11DFF79E-C785-4809-B883-8A4CABBCE28E}" type="parTrans" cxnId="{695EC48A-98D6-4E67-94BE-020627507DA0}">
      <dgm:prSet/>
      <dgm:spPr/>
      <dgm:t>
        <a:bodyPr/>
        <a:lstStyle/>
        <a:p>
          <a:endParaRPr lang="ru-RU"/>
        </a:p>
      </dgm:t>
    </dgm:pt>
    <dgm:pt modelId="{FD2C4FEA-7651-4A9E-87E0-DD9BE7A81284}" type="sibTrans" cxnId="{695EC48A-98D6-4E67-94BE-020627507DA0}">
      <dgm:prSet/>
      <dgm:spPr/>
      <dgm:t>
        <a:bodyPr/>
        <a:lstStyle/>
        <a:p>
          <a:endParaRPr lang="ru-RU"/>
        </a:p>
      </dgm:t>
    </dgm:pt>
    <dgm:pt modelId="{ADCF43EB-E606-4BD7-92A2-490F9F9D7A58}">
      <dgm:prSet phldrT="[Текст]" custT="1"/>
      <dgm:spPr/>
      <dgm:t>
        <a:bodyPr/>
        <a:lstStyle/>
        <a:p>
          <a:endParaRPr lang="ru-RU" sz="1400" dirty="0"/>
        </a:p>
      </dgm:t>
    </dgm:pt>
    <dgm:pt modelId="{7A8AF54D-954F-4302-BF5E-D7B43DACBD64}" type="parTrans" cxnId="{1AA3F552-C184-4040-9FCE-F7057FB7856F}">
      <dgm:prSet/>
      <dgm:spPr/>
      <dgm:t>
        <a:bodyPr/>
        <a:lstStyle/>
        <a:p>
          <a:endParaRPr lang="ru-RU"/>
        </a:p>
      </dgm:t>
    </dgm:pt>
    <dgm:pt modelId="{7132C980-6DE7-4F4A-8108-717065512E99}" type="sibTrans" cxnId="{1AA3F552-C184-4040-9FCE-F7057FB7856F}">
      <dgm:prSet/>
      <dgm:spPr/>
      <dgm:t>
        <a:bodyPr/>
        <a:lstStyle/>
        <a:p>
          <a:endParaRPr lang="ru-RU"/>
        </a:p>
      </dgm:t>
    </dgm:pt>
    <dgm:pt modelId="{7F545CFA-D44B-4D4D-B0C9-7857A8594074}">
      <dgm:prSet phldrT="[Текст]"/>
      <dgm:spPr/>
      <dgm:t>
        <a:bodyPr/>
        <a:lstStyle/>
        <a:p>
          <a:endParaRPr lang="ru-RU" sz="1000" dirty="0"/>
        </a:p>
      </dgm:t>
    </dgm:pt>
    <dgm:pt modelId="{251B3692-090E-42A7-BDBC-59F9E83BADCB}" type="parTrans" cxnId="{DCEBCF80-69BC-4608-A19D-E630EF114705}">
      <dgm:prSet/>
      <dgm:spPr/>
      <dgm:t>
        <a:bodyPr/>
        <a:lstStyle/>
        <a:p>
          <a:endParaRPr lang="ru-RU"/>
        </a:p>
      </dgm:t>
    </dgm:pt>
    <dgm:pt modelId="{D320A07A-BA68-49CD-9CAE-AF4323891404}" type="sibTrans" cxnId="{DCEBCF80-69BC-4608-A19D-E630EF114705}">
      <dgm:prSet/>
      <dgm:spPr/>
      <dgm:t>
        <a:bodyPr/>
        <a:lstStyle/>
        <a:p>
          <a:endParaRPr lang="ru-RU"/>
        </a:p>
      </dgm:t>
    </dgm:pt>
    <dgm:pt modelId="{82E1AA00-0EEB-403C-9EE9-F6539A44BC8C}">
      <dgm:prSet phldrT="[Текст]"/>
      <dgm:spPr/>
      <dgm:t>
        <a:bodyPr/>
        <a:lstStyle/>
        <a:p>
          <a:endParaRPr lang="ru-RU" sz="1000" dirty="0"/>
        </a:p>
      </dgm:t>
    </dgm:pt>
    <dgm:pt modelId="{5B955DA5-2A53-4950-BE05-61E90B70A8D3}" type="parTrans" cxnId="{660F7760-2679-4DF9-8CCB-D4EF44D3FEB1}">
      <dgm:prSet/>
      <dgm:spPr/>
      <dgm:t>
        <a:bodyPr/>
        <a:lstStyle/>
        <a:p>
          <a:endParaRPr lang="ru-RU"/>
        </a:p>
      </dgm:t>
    </dgm:pt>
    <dgm:pt modelId="{5DCDA6F7-41C0-4360-A734-41CF37C0CB30}" type="sibTrans" cxnId="{660F7760-2679-4DF9-8CCB-D4EF44D3FEB1}">
      <dgm:prSet/>
      <dgm:spPr/>
      <dgm:t>
        <a:bodyPr/>
        <a:lstStyle/>
        <a:p>
          <a:endParaRPr lang="ru-RU"/>
        </a:p>
      </dgm:t>
    </dgm:pt>
    <dgm:pt modelId="{687DEBF6-D335-4E77-87EB-8163BBB9B6AD}">
      <dgm:prSet phldrT="[Текст]" custT="1"/>
      <dgm:spPr/>
      <dgm:t>
        <a:bodyPr/>
        <a:lstStyle/>
        <a:p>
          <a:r>
            <a:rPr lang="ru-RU" sz="1400" dirty="0" smtClean="0"/>
            <a:t>Карты, схемы, фотографии должны быть четкими, понятными, с указанием их наименования.</a:t>
          </a:r>
          <a:endParaRPr lang="ru-RU" sz="1400" dirty="0"/>
        </a:p>
      </dgm:t>
    </dgm:pt>
    <dgm:pt modelId="{34C60BCE-EB57-4D36-BBCA-C62F95F0F5A2}" type="parTrans" cxnId="{EF1A5E4D-4F6C-4276-8DD2-8F4FE55CCAEE}">
      <dgm:prSet/>
      <dgm:spPr/>
      <dgm:t>
        <a:bodyPr/>
        <a:lstStyle/>
        <a:p>
          <a:endParaRPr lang="ru-RU"/>
        </a:p>
      </dgm:t>
    </dgm:pt>
    <dgm:pt modelId="{37BB6B06-E120-4A78-9D5A-E92FFBAB0892}" type="sibTrans" cxnId="{EF1A5E4D-4F6C-4276-8DD2-8F4FE55CCAEE}">
      <dgm:prSet/>
      <dgm:spPr/>
      <dgm:t>
        <a:bodyPr/>
        <a:lstStyle/>
        <a:p>
          <a:endParaRPr lang="ru-RU"/>
        </a:p>
      </dgm:t>
    </dgm:pt>
    <dgm:pt modelId="{DF199C08-E45C-4D44-A544-A31B649A838E}">
      <dgm:prSet phldrT="[Текст]" custT="1"/>
      <dgm:spPr/>
      <dgm:t>
        <a:bodyPr/>
        <a:lstStyle/>
        <a:p>
          <a:endParaRPr lang="ru-RU" sz="1400" dirty="0"/>
        </a:p>
      </dgm:t>
    </dgm:pt>
    <dgm:pt modelId="{168C466C-ABC7-4D14-A426-8A8E985DEF59}" type="parTrans" cxnId="{796FC780-E381-4ADE-9F18-9FF083E325E5}">
      <dgm:prSet/>
      <dgm:spPr/>
      <dgm:t>
        <a:bodyPr/>
        <a:lstStyle/>
        <a:p>
          <a:endParaRPr lang="ru-RU"/>
        </a:p>
      </dgm:t>
    </dgm:pt>
    <dgm:pt modelId="{36E53F0C-0BA1-4808-9CD3-4E4016997430}" type="sibTrans" cxnId="{796FC780-E381-4ADE-9F18-9FF083E325E5}">
      <dgm:prSet/>
      <dgm:spPr/>
      <dgm:t>
        <a:bodyPr/>
        <a:lstStyle/>
        <a:p>
          <a:endParaRPr lang="ru-RU"/>
        </a:p>
      </dgm:t>
    </dgm:pt>
    <dgm:pt modelId="{FC44748E-8089-4F4F-8E02-7E79C4AB16FE}" type="pres">
      <dgm:prSet presAssocID="{0D603C57-F884-472E-B1B0-9195EEBE5A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A85290-9713-45F7-B988-C9FE44F46A9B}" type="pres">
      <dgm:prSet presAssocID="{2B6A53C9-D675-4FB7-8451-EE210AD58C8A}" presName="composite" presStyleCnt="0"/>
      <dgm:spPr/>
    </dgm:pt>
    <dgm:pt modelId="{D4626A8D-3BC8-4B78-B061-0AAFDF87BC28}" type="pres">
      <dgm:prSet presAssocID="{2B6A53C9-D675-4FB7-8451-EE210AD58C8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C7113-6E8E-483D-9FF7-DCA818657B95}" type="pres">
      <dgm:prSet presAssocID="{2B6A53C9-D675-4FB7-8451-EE210AD58C8A}" presName="desTx" presStyleLbl="alignAccFollowNode1" presStyleIdx="0" presStyleCnt="1" custScaleX="100098" custScaleY="97996" custLinFactNeighborY="1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CAD98E-B9DB-45F0-93D7-543CE3386999}" type="presOf" srcId="{0D603C57-F884-472E-B1B0-9195EEBE5AA4}" destId="{FC44748E-8089-4F4F-8E02-7E79C4AB16FE}" srcOrd="0" destOrd="0" presId="urn:microsoft.com/office/officeart/2005/8/layout/hList1"/>
    <dgm:cxn modelId="{422D1A3B-0C3D-4137-A652-815270AD34B6}" type="presOf" srcId="{7F545CFA-D44B-4D4D-B0C9-7857A8594074}" destId="{6BFC7113-6E8E-483D-9FF7-DCA818657B95}" srcOrd="0" destOrd="0" presId="urn:microsoft.com/office/officeart/2005/8/layout/hList1"/>
    <dgm:cxn modelId="{73DD6B27-6604-4FF5-AA60-893F1A7EC963}" srcId="{0D603C57-F884-472E-B1B0-9195EEBE5AA4}" destId="{2B6A53C9-D675-4FB7-8451-EE210AD58C8A}" srcOrd="0" destOrd="0" parTransId="{2B4AF6E9-BB26-4C48-A720-54AB423AD9AC}" sibTransId="{DDCC266C-177C-46B6-A2E1-7C3F843F8615}"/>
    <dgm:cxn modelId="{660F7760-2679-4DF9-8CCB-D4EF44D3FEB1}" srcId="{2B6A53C9-D675-4FB7-8451-EE210AD58C8A}" destId="{82E1AA00-0EEB-403C-9EE9-F6539A44BC8C}" srcOrd="8" destOrd="0" parTransId="{5B955DA5-2A53-4950-BE05-61E90B70A8D3}" sibTransId="{5DCDA6F7-41C0-4360-A734-41CF37C0CB30}"/>
    <dgm:cxn modelId="{5334F68A-F393-4A63-8DC4-DDB9C4831055}" type="presOf" srcId="{21338B57-B000-4AD8-8474-8F99D241877F}" destId="{6BFC7113-6E8E-483D-9FF7-DCA818657B95}" srcOrd="0" destOrd="3" presId="urn:microsoft.com/office/officeart/2005/8/layout/hList1"/>
    <dgm:cxn modelId="{FA6EFADC-09CF-4091-83F9-BA85B4CB276B}" srcId="{2B6A53C9-D675-4FB7-8451-EE210AD58C8A}" destId="{57273D14-1F3A-4983-B495-BB3F20342677}" srcOrd="9" destOrd="0" parTransId="{9FE863B6-D939-46C7-819E-4FBE4B6EF6E0}" sibTransId="{8946C8AF-98FD-4E01-93F9-ACCE69DED96C}"/>
    <dgm:cxn modelId="{8D2D4BCD-6345-4387-8610-E55A117832A7}" type="presOf" srcId="{ADCF43EB-E606-4BD7-92A2-490F9F9D7A58}" destId="{6BFC7113-6E8E-483D-9FF7-DCA818657B95}" srcOrd="0" destOrd="4" presId="urn:microsoft.com/office/officeart/2005/8/layout/hList1"/>
    <dgm:cxn modelId="{DCEBCF80-69BC-4608-A19D-E630EF114705}" srcId="{2B6A53C9-D675-4FB7-8451-EE210AD58C8A}" destId="{7F545CFA-D44B-4D4D-B0C9-7857A8594074}" srcOrd="0" destOrd="0" parTransId="{251B3692-090E-42A7-BDBC-59F9E83BADCB}" sibTransId="{D320A07A-BA68-49CD-9CAE-AF4323891404}"/>
    <dgm:cxn modelId="{5A8A8999-7391-4765-A321-2F024C70E124}" type="presOf" srcId="{2B6A53C9-D675-4FB7-8451-EE210AD58C8A}" destId="{D4626A8D-3BC8-4B78-B061-0AAFDF87BC28}" srcOrd="0" destOrd="0" presId="urn:microsoft.com/office/officeart/2005/8/layout/hList1"/>
    <dgm:cxn modelId="{695EC48A-98D6-4E67-94BE-020627507DA0}" srcId="{2B6A53C9-D675-4FB7-8451-EE210AD58C8A}" destId="{72F625C2-CE50-4C83-9369-CF570425620A}" srcOrd="2" destOrd="0" parTransId="{11DFF79E-C785-4809-B883-8A4CABBCE28E}" sibTransId="{FD2C4FEA-7651-4A9E-87E0-DD9BE7A81284}"/>
    <dgm:cxn modelId="{D174A356-4807-4833-9355-869586E752AE}" type="presOf" srcId="{57273D14-1F3A-4983-B495-BB3F20342677}" destId="{6BFC7113-6E8E-483D-9FF7-DCA818657B95}" srcOrd="0" destOrd="9" presId="urn:microsoft.com/office/officeart/2005/8/layout/hList1"/>
    <dgm:cxn modelId="{EF1A5E4D-4F6C-4276-8DD2-8F4FE55CCAEE}" srcId="{2B6A53C9-D675-4FB7-8451-EE210AD58C8A}" destId="{687DEBF6-D335-4E77-87EB-8163BBB9B6AD}" srcOrd="7" destOrd="0" parTransId="{34C60BCE-EB57-4D36-BBCA-C62F95F0F5A2}" sibTransId="{37BB6B06-E120-4A78-9D5A-E92FFBAB0892}"/>
    <dgm:cxn modelId="{179C2907-CC07-4E9C-A85A-050C16A3C7C9}" srcId="{2B6A53C9-D675-4FB7-8451-EE210AD58C8A}" destId="{21338B57-B000-4AD8-8474-8F99D241877F}" srcOrd="3" destOrd="0" parTransId="{F9C7EAA2-3466-4E0D-929B-A8F82E3D1111}" sibTransId="{B2001F70-179C-4932-AC39-347205B7F766}"/>
    <dgm:cxn modelId="{C1B5E70E-850B-4E5F-9596-09470A912DF8}" type="presOf" srcId="{DF199C08-E45C-4D44-A544-A31B649A838E}" destId="{6BFC7113-6E8E-483D-9FF7-DCA818657B95}" srcOrd="0" destOrd="6" presId="urn:microsoft.com/office/officeart/2005/8/layout/hList1"/>
    <dgm:cxn modelId="{796FC780-E381-4ADE-9F18-9FF083E325E5}" srcId="{2B6A53C9-D675-4FB7-8451-EE210AD58C8A}" destId="{DF199C08-E45C-4D44-A544-A31B649A838E}" srcOrd="6" destOrd="0" parTransId="{168C466C-ABC7-4D14-A426-8A8E985DEF59}" sibTransId="{36E53F0C-0BA1-4808-9CD3-4E4016997430}"/>
    <dgm:cxn modelId="{6800DADA-B997-4180-BECA-72E1E559E99D}" srcId="{2B6A53C9-D675-4FB7-8451-EE210AD58C8A}" destId="{121B3383-0562-435D-A004-0D3618687A0A}" srcOrd="5" destOrd="0" parTransId="{FFF24427-5256-4782-BC8D-0D2BA15AC110}" sibTransId="{3AAFC469-36CC-4B22-8503-63C9A545DF3A}"/>
    <dgm:cxn modelId="{0078F6FE-0166-4E8E-827B-CAAA175CAFB7}" type="presOf" srcId="{72F625C2-CE50-4C83-9369-CF570425620A}" destId="{6BFC7113-6E8E-483D-9FF7-DCA818657B95}" srcOrd="0" destOrd="2" presId="urn:microsoft.com/office/officeart/2005/8/layout/hList1"/>
    <dgm:cxn modelId="{AA860AE2-26C5-48E3-9102-EFC023422A51}" type="presOf" srcId="{687DEBF6-D335-4E77-87EB-8163BBB9B6AD}" destId="{6BFC7113-6E8E-483D-9FF7-DCA818657B95}" srcOrd="0" destOrd="7" presId="urn:microsoft.com/office/officeart/2005/8/layout/hList1"/>
    <dgm:cxn modelId="{BE9DF7A7-FC2C-4FCF-9B09-0CE536E2BD6A}" srcId="{2B6A53C9-D675-4FB7-8451-EE210AD58C8A}" destId="{EF854DD3-0364-474C-8A8A-F1D000DD8F8A}" srcOrd="1" destOrd="0" parTransId="{BB136F62-AABA-4EA8-B8D2-15989A4FBD1B}" sibTransId="{10A2DC42-9AED-4766-B641-F9EE5BDBF79A}"/>
    <dgm:cxn modelId="{EAF10150-43BA-4315-B9DB-CC22FD9C882B}" type="presOf" srcId="{121B3383-0562-435D-A004-0D3618687A0A}" destId="{6BFC7113-6E8E-483D-9FF7-DCA818657B95}" srcOrd="0" destOrd="5" presId="urn:microsoft.com/office/officeart/2005/8/layout/hList1"/>
    <dgm:cxn modelId="{76759C06-0574-41A2-A6BB-6C45D9F5866A}" type="presOf" srcId="{EF854DD3-0364-474C-8A8A-F1D000DD8F8A}" destId="{6BFC7113-6E8E-483D-9FF7-DCA818657B95}" srcOrd="0" destOrd="1" presId="urn:microsoft.com/office/officeart/2005/8/layout/hList1"/>
    <dgm:cxn modelId="{1AA3F552-C184-4040-9FCE-F7057FB7856F}" srcId="{2B6A53C9-D675-4FB7-8451-EE210AD58C8A}" destId="{ADCF43EB-E606-4BD7-92A2-490F9F9D7A58}" srcOrd="4" destOrd="0" parTransId="{7A8AF54D-954F-4302-BF5E-D7B43DACBD64}" sibTransId="{7132C980-6DE7-4F4A-8108-717065512E99}"/>
    <dgm:cxn modelId="{97865B21-575D-4357-81B4-F054F4C6A748}" type="presOf" srcId="{82E1AA00-0EEB-403C-9EE9-F6539A44BC8C}" destId="{6BFC7113-6E8E-483D-9FF7-DCA818657B95}" srcOrd="0" destOrd="8" presId="urn:microsoft.com/office/officeart/2005/8/layout/hList1"/>
    <dgm:cxn modelId="{75D24EE7-BDE2-4379-800D-C9C8FCDBD7FB}" type="presParOf" srcId="{FC44748E-8089-4F4F-8E02-7E79C4AB16FE}" destId="{96A85290-9713-45F7-B988-C9FE44F46A9B}" srcOrd="0" destOrd="0" presId="urn:microsoft.com/office/officeart/2005/8/layout/hList1"/>
    <dgm:cxn modelId="{924720ED-BF54-4B31-9506-2FA4018AADA2}" type="presParOf" srcId="{96A85290-9713-45F7-B988-C9FE44F46A9B}" destId="{D4626A8D-3BC8-4B78-B061-0AAFDF87BC28}" srcOrd="0" destOrd="0" presId="urn:microsoft.com/office/officeart/2005/8/layout/hList1"/>
    <dgm:cxn modelId="{F968A9C4-3AB4-4822-A7E3-B78A0B3224C2}" type="presParOf" srcId="{96A85290-9713-45F7-B988-C9FE44F46A9B}" destId="{6BFC7113-6E8E-483D-9FF7-DCA818657B9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33ECD9-9666-4A27-AB3A-E36C967A55A5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476085-4300-4201-B63D-EBA1EA07054E}">
      <dgm:prSet phldrT="[Текст]" custT="1"/>
      <dgm:spPr/>
      <dgm:t>
        <a:bodyPr/>
        <a:lstStyle/>
        <a:p>
          <a:pPr algn="ctr"/>
          <a:r>
            <a:rPr lang="ru-RU" sz="1400" dirty="0" smtClean="0"/>
            <a:t>Титульный лист</a:t>
          </a:r>
          <a:endParaRPr lang="ru-RU" sz="1400" dirty="0"/>
        </a:p>
      </dgm:t>
    </dgm:pt>
    <dgm:pt modelId="{EB80D605-21EC-4CF5-B639-697E6F4CDAA6}" type="parTrans" cxnId="{D9464367-7B43-4C1D-8736-B6FD57752370}">
      <dgm:prSet/>
      <dgm:spPr/>
      <dgm:t>
        <a:bodyPr/>
        <a:lstStyle/>
        <a:p>
          <a:endParaRPr lang="ru-RU" sz="1400"/>
        </a:p>
      </dgm:t>
    </dgm:pt>
    <dgm:pt modelId="{016A13AB-76BA-4D38-BEB2-E10139B49E01}" type="sibTrans" cxnId="{D9464367-7B43-4C1D-8736-B6FD57752370}">
      <dgm:prSet/>
      <dgm:spPr/>
      <dgm:t>
        <a:bodyPr/>
        <a:lstStyle/>
        <a:p>
          <a:endParaRPr lang="ru-RU" sz="1400"/>
        </a:p>
      </dgm:t>
    </dgm:pt>
    <dgm:pt modelId="{D05CDDD1-6DCB-4F44-92C0-B99622ACFF26}">
      <dgm:prSet phldrT="[Текст]" custT="1"/>
      <dgm:spPr/>
      <dgm:t>
        <a:bodyPr/>
        <a:lstStyle/>
        <a:p>
          <a:r>
            <a:rPr lang="ru-RU" sz="1200" dirty="0" smtClean="0"/>
            <a:t>Несколько титульных страниц</a:t>
          </a:r>
          <a:endParaRPr lang="ru-RU" sz="1200" dirty="0"/>
        </a:p>
      </dgm:t>
    </dgm:pt>
    <dgm:pt modelId="{50E2A67F-5F5D-48E9-A23F-29AC5E5C3A98}" type="parTrans" cxnId="{91D174AC-28C1-4B0D-8EA3-39A3EF18C6BA}">
      <dgm:prSet/>
      <dgm:spPr/>
      <dgm:t>
        <a:bodyPr/>
        <a:lstStyle/>
        <a:p>
          <a:endParaRPr lang="ru-RU" sz="1400"/>
        </a:p>
      </dgm:t>
    </dgm:pt>
    <dgm:pt modelId="{53FB00AF-2AA5-4AD8-B0CF-E9B4126964B2}" type="sibTrans" cxnId="{91D174AC-28C1-4B0D-8EA3-39A3EF18C6BA}">
      <dgm:prSet/>
      <dgm:spPr/>
      <dgm:t>
        <a:bodyPr/>
        <a:lstStyle/>
        <a:p>
          <a:endParaRPr lang="ru-RU" sz="1400"/>
        </a:p>
      </dgm:t>
    </dgm:pt>
    <dgm:pt modelId="{7D3EF430-6954-4102-B1FF-07575706756D}">
      <dgm:prSet phldrT="[Текст]" custT="1"/>
      <dgm:spPr/>
      <dgm:t>
        <a:bodyPr/>
        <a:lstStyle/>
        <a:p>
          <a:r>
            <a:rPr lang="ru-RU" sz="1200" dirty="0" smtClean="0"/>
            <a:t>Герб помещен в рамку</a:t>
          </a:r>
          <a:endParaRPr lang="ru-RU" sz="1200" dirty="0"/>
        </a:p>
      </dgm:t>
    </dgm:pt>
    <dgm:pt modelId="{6D5FB01D-FC10-4EE9-9DB0-00D4FCE71370}" type="parTrans" cxnId="{A820F4D1-80AA-43F9-9628-0C5EA37F0330}">
      <dgm:prSet/>
      <dgm:spPr/>
      <dgm:t>
        <a:bodyPr/>
        <a:lstStyle/>
        <a:p>
          <a:endParaRPr lang="ru-RU" sz="1400"/>
        </a:p>
      </dgm:t>
    </dgm:pt>
    <dgm:pt modelId="{33A227B4-6D8E-46B3-B008-441C8CB31230}" type="sibTrans" cxnId="{A820F4D1-80AA-43F9-9628-0C5EA37F0330}">
      <dgm:prSet/>
      <dgm:spPr/>
      <dgm:t>
        <a:bodyPr/>
        <a:lstStyle/>
        <a:p>
          <a:endParaRPr lang="ru-RU" sz="1400"/>
        </a:p>
      </dgm:t>
    </dgm:pt>
    <dgm:pt modelId="{B7CDDEF6-5872-4AC3-9C49-BF7F9F56CD0B}">
      <dgm:prSet phldrT="[Текст]" custT="1"/>
      <dgm:spPr/>
      <dgm:t>
        <a:bodyPr/>
        <a:lstStyle/>
        <a:p>
          <a:r>
            <a:rPr lang="ru-RU" sz="1200" dirty="0" smtClean="0"/>
            <a:t>Общее оформление не соответствует типовому</a:t>
          </a:r>
          <a:endParaRPr lang="ru-RU" sz="1200" dirty="0"/>
        </a:p>
      </dgm:t>
    </dgm:pt>
    <dgm:pt modelId="{7EAC8DBF-7A84-4ADB-BA6A-AEAED1B0B167}" type="parTrans" cxnId="{2188D911-87F8-43F0-8D87-EAD4918628DE}">
      <dgm:prSet/>
      <dgm:spPr/>
      <dgm:t>
        <a:bodyPr/>
        <a:lstStyle/>
        <a:p>
          <a:endParaRPr lang="ru-RU" sz="1400"/>
        </a:p>
      </dgm:t>
    </dgm:pt>
    <dgm:pt modelId="{C33DABC1-31A1-4D44-AB69-21436E7F8662}" type="sibTrans" cxnId="{2188D911-87F8-43F0-8D87-EAD4918628DE}">
      <dgm:prSet/>
      <dgm:spPr/>
      <dgm:t>
        <a:bodyPr/>
        <a:lstStyle/>
        <a:p>
          <a:endParaRPr lang="ru-RU" sz="1400"/>
        </a:p>
      </dgm:t>
    </dgm:pt>
    <dgm:pt modelId="{6B1378DE-8F8F-47F4-87A9-84330B2AFEE9}">
      <dgm:prSet phldrT="[Текст]" custT="1"/>
      <dgm:spPr/>
      <dgm:t>
        <a:bodyPr/>
        <a:lstStyle/>
        <a:p>
          <a:pPr algn="ctr"/>
          <a:r>
            <a:rPr lang="ru-RU" sz="1400" dirty="0" smtClean="0"/>
            <a:t>Приветственное слово главы муниципального образования</a:t>
          </a:r>
          <a:endParaRPr lang="ru-RU" sz="1400" dirty="0"/>
        </a:p>
      </dgm:t>
    </dgm:pt>
    <dgm:pt modelId="{ACDA2F0E-8B75-4009-9FC3-256C6B534BB6}" type="parTrans" cxnId="{C7F83ECD-1AEA-4672-80E1-97CFD64CEA88}">
      <dgm:prSet/>
      <dgm:spPr/>
      <dgm:t>
        <a:bodyPr/>
        <a:lstStyle/>
        <a:p>
          <a:endParaRPr lang="ru-RU" sz="1400"/>
        </a:p>
      </dgm:t>
    </dgm:pt>
    <dgm:pt modelId="{C4922B16-A2C2-4D8E-A0CB-79079B869FFF}" type="sibTrans" cxnId="{C7F83ECD-1AEA-4672-80E1-97CFD64CEA88}">
      <dgm:prSet/>
      <dgm:spPr/>
      <dgm:t>
        <a:bodyPr/>
        <a:lstStyle/>
        <a:p>
          <a:endParaRPr lang="ru-RU" sz="1400"/>
        </a:p>
      </dgm:t>
    </dgm:pt>
    <dgm:pt modelId="{E8E1644F-3214-4E17-958E-63A3EE372DD4}">
      <dgm:prSet phldrT="[Текст]" custT="1"/>
      <dgm:spPr/>
      <dgm:t>
        <a:bodyPr/>
        <a:lstStyle/>
        <a:p>
          <a:r>
            <a:rPr lang="ru-RU" sz="1200" dirty="0" smtClean="0"/>
            <a:t>Отсутствует ФИО главы муниципального образования</a:t>
          </a:r>
          <a:endParaRPr lang="ru-RU" sz="1200" dirty="0"/>
        </a:p>
      </dgm:t>
    </dgm:pt>
    <dgm:pt modelId="{59144B19-95F8-43F0-BC5B-4094669D0DBF}" type="parTrans" cxnId="{966090E7-1365-4DC4-BF03-5BA7C48FCB22}">
      <dgm:prSet/>
      <dgm:spPr/>
      <dgm:t>
        <a:bodyPr/>
        <a:lstStyle/>
        <a:p>
          <a:endParaRPr lang="ru-RU" sz="1400"/>
        </a:p>
      </dgm:t>
    </dgm:pt>
    <dgm:pt modelId="{1CD28702-2849-4686-AA00-5E2EBEC5E7EF}" type="sibTrans" cxnId="{966090E7-1365-4DC4-BF03-5BA7C48FCB22}">
      <dgm:prSet/>
      <dgm:spPr/>
      <dgm:t>
        <a:bodyPr/>
        <a:lstStyle/>
        <a:p>
          <a:endParaRPr lang="ru-RU" sz="1400"/>
        </a:p>
      </dgm:t>
    </dgm:pt>
    <dgm:pt modelId="{992A811E-57A5-4B70-BB46-9749B6B3E40D}">
      <dgm:prSet phldrT="[Текст]" custT="1"/>
      <dgm:spPr/>
      <dgm:t>
        <a:bodyPr/>
        <a:lstStyle/>
        <a:p>
          <a:r>
            <a:rPr lang="ru-RU" sz="1200" dirty="0" smtClean="0"/>
            <a:t>Вместо ФИО главы муниципального образования  указано слово </a:t>
          </a:r>
          <a:r>
            <a:rPr lang="ru-RU" sz="1200" i="1" dirty="0" smtClean="0"/>
            <a:t>«подпись»</a:t>
          </a:r>
          <a:endParaRPr lang="ru-RU" sz="1200" i="1" dirty="0"/>
        </a:p>
      </dgm:t>
    </dgm:pt>
    <dgm:pt modelId="{20208DBD-E5F1-4599-9003-78E236E9E0CE}" type="parTrans" cxnId="{4C36E0E5-4CB1-4FFA-A1F3-E9EDF7078D93}">
      <dgm:prSet/>
      <dgm:spPr/>
      <dgm:t>
        <a:bodyPr/>
        <a:lstStyle/>
        <a:p>
          <a:endParaRPr lang="ru-RU" sz="1400"/>
        </a:p>
      </dgm:t>
    </dgm:pt>
    <dgm:pt modelId="{F78B5D96-8A99-4EDD-B6EC-3341B0E1DCE9}" type="sibTrans" cxnId="{4C36E0E5-4CB1-4FFA-A1F3-E9EDF7078D93}">
      <dgm:prSet/>
      <dgm:spPr/>
      <dgm:t>
        <a:bodyPr/>
        <a:lstStyle/>
        <a:p>
          <a:endParaRPr lang="ru-RU" sz="1400"/>
        </a:p>
      </dgm:t>
    </dgm:pt>
    <dgm:pt modelId="{9C946442-203C-447A-8A4F-9D48EEB8BE08}">
      <dgm:prSet phldrT="[Текст]" custT="1"/>
      <dgm:spPr/>
      <dgm:t>
        <a:bodyPr/>
        <a:lstStyle/>
        <a:p>
          <a:r>
            <a:rPr lang="ru-RU" sz="1200" dirty="0" smtClean="0"/>
            <a:t>Отсутствует фото администрации муниципального образования </a:t>
          </a:r>
          <a:endParaRPr lang="ru-RU" sz="1200" dirty="0"/>
        </a:p>
      </dgm:t>
    </dgm:pt>
    <dgm:pt modelId="{CE9809D9-9074-4215-B8C2-DD796EEE2521}" type="parTrans" cxnId="{B9FFFFA1-EC5E-45D2-980C-C8D78379E597}">
      <dgm:prSet/>
      <dgm:spPr/>
      <dgm:t>
        <a:bodyPr/>
        <a:lstStyle/>
        <a:p>
          <a:endParaRPr lang="ru-RU" sz="1400"/>
        </a:p>
      </dgm:t>
    </dgm:pt>
    <dgm:pt modelId="{6A71DEF4-2119-4AF7-9CD9-DEC80DEEAF06}" type="sibTrans" cxnId="{B9FFFFA1-EC5E-45D2-980C-C8D78379E597}">
      <dgm:prSet/>
      <dgm:spPr/>
      <dgm:t>
        <a:bodyPr/>
        <a:lstStyle/>
        <a:p>
          <a:endParaRPr lang="ru-RU" sz="1400"/>
        </a:p>
      </dgm:t>
    </dgm:pt>
    <dgm:pt modelId="{66D6A4FC-CC7F-4F36-86C8-7474B10E42E3}">
      <dgm:prSet phldrT="[Текст]" custT="1"/>
      <dgm:spPr/>
      <dgm:t>
        <a:bodyPr/>
        <a:lstStyle/>
        <a:p>
          <a:pPr algn="ctr"/>
          <a:r>
            <a:rPr lang="ru-RU" sz="1400" dirty="0" smtClean="0"/>
            <a:t>Содержание</a:t>
          </a:r>
          <a:endParaRPr lang="ru-RU" sz="1400" dirty="0"/>
        </a:p>
      </dgm:t>
    </dgm:pt>
    <dgm:pt modelId="{618ECA86-7D7E-496B-8012-59980CAC3134}" type="parTrans" cxnId="{872B4221-C02D-4AE4-BEEE-C535CEA8100B}">
      <dgm:prSet/>
      <dgm:spPr/>
      <dgm:t>
        <a:bodyPr/>
        <a:lstStyle/>
        <a:p>
          <a:endParaRPr lang="ru-RU" sz="1400"/>
        </a:p>
      </dgm:t>
    </dgm:pt>
    <dgm:pt modelId="{38866754-961B-495F-8525-3144DBA12007}" type="sibTrans" cxnId="{872B4221-C02D-4AE4-BEEE-C535CEA8100B}">
      <dgm:prSet/>
      <dgm:spPr/>
      <dgm:t>
        <a:bodyPr/>
        <a:lstStyle/>
        <a:p>
          <a:endParaRPr lang="ru-RU" sz="1400"/>
        </a:p>
      </dgm:t>
    </dgm:pt>
    <dgm:pt modelId="{A1A7B717-FC4E-4DE9-A1E0-17E30C5ED884}">
      <dgm:prSet phldrT="[Текст]" custT="1"/>
      <dgm:spPr/>
      <dgm:t>
        <a:bodyPr/>
        <a:lstStyle/>
        <a:p>
          <a:r>
            <a:rPr lang="ru-RU" sz="1200" dirty="0" smtClean="0"/>
            <a:t>Не соответствует типовому (другие разделы, отсутствуют необходимые разделы (подразделы), другой порядок и т.д.)</a:t>
          </a:r>
          <a:endParaRPr lang="ru-RU" sz="1200" dirty="0"/>
        </a:p>
      </dgm:t>
    </dgm:pt>
    <dgm:pt modelId="{8DDD58B0-3D1B-4633-BFE1-1D4A74891901}" type="parTrans" cxnId="{FEA1F714-3D3F-444E-8911-F351361E5C10}">
      <dgm:prSet/>
      <dgm:spPr/>
      <dgm:t>
        <a:bodyPr/>
        <a:lstStyle/>
        <a:p>
          <a:endParaRPr lang="ru-RU" sz="1400"/>
        </a:p>
      </dgm:t>
    </dgm:pt>
    <dgm:pt modelId="{6670CFAB-14FE-4710-B9E1-2736C08529E7}" type="sibTrans" cxnId="{FEA1F714-3D3F-444E-8911-F351361E5C10}">
      <dgm:prSet/>
      <dgm:spPr/>
      <dgm:t>
        <a:bodyPr/>
        <a:lstStyle/>
        <a:p>
          <a:endParaRPr lang="ru-RU" sz="1400"/>
        </a:p>
      </dgm:t>
    </dgm:pt>
    <dgm:pt modelId="{7AA22D60-4F63-4D44-8B34-7FD26AC1706F}">
      <dgm:prSet phldrT="[Текст]" custT="1"/>
      <dgm:spPr/>
      <dgm:t>
        <a:bodyPr/>
        <a:lstStyle/>
        <a:p>
          <a:r>
            <a:rPr lang="ru-RU" sz="1200" dirty="0" smtClean="0"/>
            <a:t>Отсутствуют номера страниц</a:t>
          </a:r>
          <a:endParaRPr lang="ru-RU" sz="1200" dirty="0"/>
        </a:p>
      </dgm:t>
    </dgm:pt>
    <dgm:pt modelId="{95DCA11B-B7B2-487D-9824-2F8CBAEA542C}" type="parTrans" cxnId="{56173DB2-BF6C-4C6C-833A-A901F0831236}">
      <dgm:prSet/>
      <dgm:spPr/>
      <dgm:t>
        <a:bodyPr/>
        <a:lstStyle/>
        <a:p>
          <a:endParaRPr lang="ru-RU" sz="1400"/>
        </a:p>
      </dgm:t>
    </dgm:pt>
    <dgm:pt modelId="{CCC16C4E-C6F0-482F-8FF0-19CA66927A04}" type="sibTrans" cxnId="{56173DB2-BF6C-4C6C-833A-A901F0831236}">
      <dgm:prSet/>
      <dgm:spPr/>
      <dgm:t>
        <a:bodyPr/>
        <a:lstStyle/>
        <a:p>
          <a:endParaRPr lang="ru-RU" sz="1400"/>
        </a:p>
      </dgm:t>
    </dgm:pt>
    <dgm:pt modelId="{F0E8D7C0-BA05-4A90-8126-132C1489AD9B}">
      <dgm:prSet phldrT="[Текст]" custT="1"/>
      <dgm:spPr/>
      <dgm:t>
        <a:bodyPr/>
        <a:lstStyle/>
        <a:p>
          <a:r>
            <a:rPr lang="ru-RU" sz="1200" dirty="0" smtClean="0"/>
            <a:t>Номера страниц, указанные в содержании, не соответствуют номерам страниц в тексте</a:t>
          </a:r>
          <a:endParaRPr lang="ru-RU" sz="1200" dirty="0"/>
        </a:p>
      </dgm:t>
    </dgm:pt>
    <dgm:pt modelId="{E6A5D8B4-E83E-4BD0-83F9-B737BCE6B013}" type="parTrans" cxnId="{BDE34537-EBBA-435E-A966-712F00BFDD89}">
      <dgm:prSet/>
      <dgm:spPr/>
      <dgm:t>
        <a:bodyPr/>
        <a:lstStyle/>
        <a:p>
          <a:endParaRPr lang="ru-RU" sz="1400"/>
        </a:p>
      </dgm:t>
    </dgm:pt>
    <dgm:pt modelId="{8DFDA351-9F2B-4E5C-9893-85DA5C28C24A}" type="sibTrans" cxnId="{BDE34537-EBBA-435E-A966-712F00BFDD89}">
      <dgm:prSet/>
      <dgm:spPr/>
      <dgm:t>
        <a:bodyPr/>
        <a:lstStyle/>
        <a:p>
          <a:endParaRPr lang="ru-RU" sz="1400"/>
        </a:p>
      </dgm:t>
    </dgm:pt>
    <dgm:pt modelId="{01C7756F-519F-4078-A166-8FB1CE8F78A2}" type="pres">
      <dgm:prSet presAssocID="{B733ECD9-9666-4A27-AB3A-E36C967A55A5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2914791-90B0-4E85-A88C-FA821D3DCBC0}" type="pres">
      <dgm:prSet presAssocID="{3C476085-4300-4201-B63D-EBA1EA07054E}" presName="root" presStyleCnt="0">
        <dgm:presLayoutVars>
          <dgm:chMax/>
          <dgm:chPref/>
        </dgm:presLayoutVars>
      </dgm:prSet>
      <dgm:spPr/>
    </dgm:pt>
    <dgm:pt modelId="{E592C0DE-CB4C-4783-8A0A-A596DEDD59ED}" type="pres">
      <dgm:prSet presAssocID="{3C476085-4300-4201-B63D-EBA1EA07054E}" presName="rootComposite" presStyleCnt="0">
        <dgm:presLayoutVars/>
      </dgm:prSet>
      <dgm:spPr/>
    </dgm:pt>
    <dgm:pt modelId="{5F34FA86-FFB3-42AF-8DCE-4C3CE3168B48}" type="pres">
      <dgm:prSet presAssocID="{3C476085-4300-4201-B63D-EBA1EA07054E}" presName="ParentAccent" presStyleLbl="alignNode1" presStyleIdx="0" presStyleCnt="3" custLinFactNeighborX="-83" custLinFactNeighborY="-35791"/>
      <dgm:spPr/>
    </dgm:pt>
    <dgm:pt modelId="{57B6827E-7DC2-4D11-96DE-4A9939B8AED6}" type="pres">
      <dgm:prSet presAssocID="{3C476085-4300-4201-B63D-EBA1EA07054E}" presName="ParentSmallAccent" presStyleLbl="fgAcc1" presStyleIdx="0" presStyleCnt="3"/>
      <dgm:spPr/>
    </dgm:pt>
    <dgm:pt modelId="{29724562-6B3E-402C-8272-CA1F700DC137}" type="pres">
      <dgm:prSet presAssocID="{3C476085-4300-4201-B63D-EBA1EA07054E}" presName="Parent" presStyleLbl="revTx" presStyleIdx="0" presStyleCnt="12" custScaleY="60141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34286-0520-45E1-A2CA-96001D313D77}" type="pres">
      <dgm:prSet presAssocID="{3C476085-4300-4201-B63D-EBA1EA07054E}" presName="childShape" presStyleCnt="0">
        <dgm:presLayoutVars>
          <dgm:chMax val="0"/>
          <dgm:chPref val="0"/>
        </dgm:presLayoutVars>
      </dgm:prSet>
      <dgm:spPr/>
    </dgm:pt>
    <dgm:pt modelId="{977038E2-BE23-4A27-82A2-6A17D7B43A26}" type="pres">
      <dgm:prSet presAssocID="{D05CDDD1-6DCB-4F44-92C0-B99622ACFF26}" presName="childComposite" presStyleCnt="0">
        <dgm:presLayoutVars>
          <dgm:chMax val="0"/>
          <dgm:chPref val="0"/>
        </dgm:presLayoutVars>
      </dgm:prSet>
      <dgm:spPr/>
    </dgm:pt>
    <dgm:pt modelId="{B1EBC994-841A-4D86-9F78-7C8F175B7E28}" type="pres">
      <dgm:prSet presAssocID="{D05CDDD1-6DCB-4F44-92C0-B99622ACFF26}" presName="ChildAccent" presStyleLbl="solidFgAcc1" presStyleIdx="0" presStyleCnt="9"/>
      <dgm:spPr/>
    </dgm:pt>
    <dgm:pt modelId="{FA907624-0FC7-4030-9971-A3B59F4E6AF4}" type="pres">
      <dgm:prSet presAssocID="{D05CDDD1-6DCB-4F44-92C0-B99622ACFF26}" presName="Child" presStyleLbl="revTx" presStyleIdx="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07694-41C8-4199-B611-6C976C98AB03}" type="pres">
      <dgm:prSet presAssocID="{7D3EF430-6954-4102-B1FF-07575706756D}" presName="childComposite" presStyleCnt="0">
        <dgm:presLayoutVars>
          <dgm:chMax val="0"/>
          <dgm:chPref val="0"/>
        </dgm:presLayoutVars>
      </dgm:prSet>
      <dgm:spPr/>
    </dgm:pt>
    <dgm:pt modelId="{AD0E8909-584E-4A06-9A2A-C5311B0F9716}" type="pres">
      <dgm:prSet presAssocID="{7D3EF430-6954-4102-B1FF-07575706756D}" presName="ChildAccent" presStyleLbl="solidFgAcc1" presStyleIdx="1" presStyleCnt="9"/>
      <dgm:spPr/>
    </dgm:pt>
    <dgm:pt modelId="{D2D3E401-4D5F-481C-9D20-D8B73A5225A1}" type="pres">
      <dgm:prSet presAssocID="{7D3EF430-6954-4102-B1FF-07575706756D}" presName="Child" presStyleLbl="revTx" presStyleIdx="2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0BBA6-B10A-4F39-9F6B-05C10619AB37}" type="pres">
      <dgm:prSet presAssocID="{B7CDDEF6-5872-4AC3-9C49-BF7F9F56CD0B}" presName="childComposite" presStyleCnt="0">
        <dgm:presLayoutVars>
          <dgm:chMax val="0"/>
          <dgm:chPref val="0"/>
        </dgm:presLayoutVars>
      </dgm:prSet>
      <dgm:spPr/>
    </dgm:pt>
    <dgm:pt modelId="{4A56C40A-720B-45B2-9795-B2E9AAFF0DCE}" type="pres">
      <dgm:prSet presAssocID="{B7CDDEF6-5872-4AC3-9C49-BF7F9F56CD0B}" presName="ChildAccent" presStyleLbl="solidFgAcc1" presStyleIdx="2" presStyleCnt="9"/>
      <dgm:spPr/>
    </dgm:pt>
    <dgm:pt modelId="{61DE7E3E-6FA9-4D7A-A2EF-11E38A27963F}" type="pres">
      <dgm:prSet presAssocID="{B7CDDEF6-5872-4AC3-9C49-BF7F9F56CD0B}" presName="Child" presStyleLbl="revTx" presStyleIdx="3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C8D01-D146-4DCA-9D7E-64F90903CCCA}" type="pres">
      <dgm:prSet presAssocID="{6B1378DE-8F8F-47F4-87A9-84330B2AFEE9}" presName="root" presStyleCnt="0">
        <dgm:presLayoutVars>
          <dgm:chMax/>
          <dgm:chPref/>
        </dgm:presLayoutVars>
      </dgm:prSet>
      <dgm:spPr/>
    </dgm:pt>
    <dgm:pt modelId="{DCCF5AE6-CF14-425F-B651-797E267D8359}" type="pres">
      <dgm:prSet presAssocID="{6B1378DE-8F8F-47F4-87A9-84330B2AFEE9}" presName="rootComposite" presStyleCnt="0">
        <dgm:presLayoutVars/>
      </dgm:prSet>
      <dgm:spPr/>
    </dgm:pt>
    <dgm:pt modelId="{278786CC-C3CF-4F7A-B19B-0FE99E7CF7C7}" type="pres">
      <dgm:prSet presAssocID="{6B1378DE-8F8F-47F4-87A9-84330B2AFEE9}" presName="ParentAccent" presStyleLbl="alignNode1" presStyleIdx="1" presStyleCnt="3" custLinFactNeighborX="-847" custLinFactNeighborY="-35791"/>
      <dgm:spPr/>
    </dgm:pt>
    <dgm:pt modelId="{FCA115FB-7F51-49C8-9AD2-F6CDD80C9DD3}" type="pres">
      <dgm:prSet presAssocID="{6B1378DE-8F8F-47F4-87A9-84330B2AFEE9}" presName="ParentSmallAccent" presStyleLbl="fgAcc1" presStyleIdx="1" presStyleCnt="3"/>
      <dgm:spPr/>
    </dgm:pt>
    <dgm:pt modelId="{E77C8A3F-61AD-4A40-9B0A-F23E7F6EEABB}" type="pres">
      <dgm:prSet presAssocID="{6B1378DE-8F8F-47F4-87A9-84330B2AFEE9}" presName="Parent" presStyleLbl="revTx" presStyleIdx="4" presStyleCnt="12" custScaleY="60141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2CBFD-05A5-476D-B45E-EE74AECE17FF}" type="pres">
      <dgm:prSet presAssocID="{6B1378DE-8F8F-47F4-87A9-84330B2AFEE9}" presName="childShape" presStyleCnt="0">
        <dgm:presLayoutVars>
          <dgm:chMax val="0"/>
          <dgm:chPref val="0"/>
        </dgm:presLayoutVars>
      </dgm:prSet>
      <dgm:spPr/>
    </dgm:pt>
    <dgm:pt modelId="{5A44C49E-6DCE-46C1-8D23-EEB29AB182FE}" type="pres">
      <dgm:prSet presAssocID="{E8E1644F-3214-4E17-958E-63A3EE372DD4}" presName="childComposite" presStyleCnt="0">
        <dgm:presLayoutVars>
          <dgm:chMax val="0"/>
          <dgm:chPref val="0"/>
        </dgm:presLayoutVars>
      </dgm:prSet>
      <dgm:spPr/>
    </dgm:pt>
    <dgm:pt modelId="{BEBC1EBA-22A9-4618-9384-D8A350E79D94}" type="pres">
      <dgm:prSet presAssocID="{E8E1644F-3214-4E17-958E-63A3EE372DD4}" presName="ChildAccent" presStyleLbl="solidFgAcc1" presStyleIdx="3" presStyleCnt="9"/>
      <dgm:spPr/>
    </dgm:pt>
    <dgm:pt modelId="{54598A07-CD7B-4C7A-83B8-6FA47BCD982B}" type="pres">
      <dgm:prSet presAssocID="{E8E1644F-3214-4E17-958E-63A3EE372DD4}" presName="Child" presStyleLbl="revTx" presStyleIdx="5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46313-29D8-476E-979B-B10DCC521837}" type="pres">
      <dgm:prSet presAssocID="{992A811E-57A5-4B70-BB46-9749B6B3E40D}" presName="childComposite" presStyleCnt="0">
        <dgm:presLayoutVars>
          <dgm:chMax val="0"/>
          <dgm:chPref val="0"/>
        </dgm:presLayoutVars>
      </dgm:prSet>
      <dgm:spPr/>
    </dgm:pt>
    <dgm:pt modelId="{0CB41FCA-30C7-4B68-ABB5-99D0FAFEA884}" type="pres">
      <dgm:prSet presAssocID="{992A811E-57A5-4B70-BB46-9749B6B3E40D}" presName="ChildAccent" presStyleLbl="solidFgAcc1" presStyleIdx="4" presStyleCnt="9"/>
      <dgm:spPr/>
    </dgm:pt>
    <dgm:pt modelId="{5AE5ABF4-B57C-4CE4-852F-9870D88FBB79}" type="pres">
      <dgm:prSet presAssocID="{992A811E-57A5-4B70-BB46-9749B6B3E40D}" presName="Child" presStyleLbl="revTx" presStyleIdx="6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04A00D-85BF-4CEB-9CD1-2BC98DC771CD}" type="pres">
      <dgm:prSet presAssocID="{9C946442-203C-447A-8A4F-9D48EEB8BE08}" presName="childComposite" presStyleCnt="0">
        <dgm:presLayoutVars>
          <dgm:chMax val="0"/>
          <dgm:chPref val="0"/>
        </dgm:presLayoutVars>
      </dgm:prSet>
      <dgm:spPr/>
    </dgm:pt>
    <dgm:pt modelId="{1F7CD6E0-722A-482E-BDC3-815185094E99}" type="pres">
      <dgm:prSet presAssocID="{9C946442-203C-447A-8A4F-9D48EEB8BE08}" presName="ChildAccent" presStyleLbl="solidFgAcc1" presStyleIdx="5" presStyleCnt="9"/>
      <dgm:spPr/>
    </dgm:pt>
    <dgm:pt modelId="{C9262A6E-7C1F-4067-8688-71DABBC236FE}" type="pres">
      <dgm:prSet presAssocID="{9C946442-203C-447A-8A4F-9D48EEB8BE08}" presName="Child" presStyleLbl="revTx" presStyleIdx="7" presStyleCnt="12" custScaleY="1805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CFB98-88DD-42E0-A904-ADEF9AFFB144}" type="pres">
      <dgm:prSet presAssocID="{66D6A4FC-CC7F-4F36-86C8-7474B10E42E3}" presName="root" presStyleCnt="0">
        <dgm:presLayoutVars>
          <dgm:chMax/>
          <dgm:chPref/>
        </dgm:presLayoutVars>
      </dgm:prSet>
      <dgm:spPr/>
    </dgm:pt>
    <dgm:pt modelId="{8EAFC699-FCBB-4A01-879C-A072237D8943}" type="pres">
      <dgm:prSet presAssocID="{66D6A4FC-CC7F-4F36-86C8-7474B10E42E3}" presName="rootComposite" presStyleCnt="0">
        <dgm:presLayoutVars/>
      </dgm:prSet>
      <dgm:spPr/>
    </dgm:pt>
    <dgm:pt modelId="{61C15FAB-01BD-481C-AFA2-61ED166EC0E0}" type="pres">
      <dgm:prSet presAssocID="{66D6A4FC-CC7F-4F36-86C8-7474B10E42E3}" presName="ParentAccent" presStyleLbl="alignNode1" presStyleIdx="2" presStyleCnt="3" custLinFactNeighborX="932" custLinFactNeighborY="-35791"/>
      <dgm:spPr/>
    </dgm:pt>
    <dgm:pt modelId="{09D751CC-1BB5-4644-BF51-A293F14B0C0B}" type="pres">
      <dgm:prSet presAssocID="{66D6A4FC-CC7F-4F36-86C8-7474B10E42E3}" presName="ParentSmallAccent" presStyleLbl="fgAcc1" presStyleIdx="2" presStyleCnt="3"/>
      <dgm:spPr/>
    </dgm:pt>
    <dgm:pt modelId="{DA5319F0-7C9F-4605-B855-67ADF6070C0E}" type="pres">
      <dgm:prSet presAssocID="{66D6A4FC-CC7F-4F36-86C8-7474B10E42E3}" presName="Parent" presStyleLbl="revTx" presStyleIdx="8" presStyleCnt="12" custScaleX="98137" custScaleY="60141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4640B-5199-4950-B047-5EE22F6FBD84}" type="pres">
      <dgm:prSet presAssocID="{66D6A4FC-CC7F-4F36-86C8-7474B10E42E3}" presName="childShape" presStyleCnt="0">
        <dgm:presLayoutVars>
          <dgm:chMax val="0"/>
          <dgm:chPref val="0"/>
        </dgm:presLayoutVars>
      </dgm:prSet>
      <dgm:spPr/>
    </dgm:pt>
    <dgm:pt modelId="{9C707158-DDCE-4C81-B81C-305E14C79C10}" type="pres">
      <dgm:prSet presAssocID="{A1A7B717-FC4E-4DE9-A1E0-17E30C5ED884}" presName="childComposite" presStyleCnt="0">
        <dgm:presLayoutVars>
          <dgm:chMax val="0"/>
          <dgm:chPref val="0"/>
        </dgm:presLayoutVars>
      </dgm:prSet>
      <dgm:spPr/>
    </dgm:pt>
    <dgm:pt modelId="{6575D382-5090-486E-84E1-DFD0216FBB00}" type="pres">
      <dgm:prSet presAssocID="{A1A7B717-FC4E-4DE9-A1E0-17E30C5ED884}" presName="ChildAccent" presStyleLbl="solidFgAcc1" presStyleIdx="6" presStyleCnt="9" custLinFactY="-24674" custLinFactNeighborX="6691" custLinFactNeighborY="-100000"/>
      <dgm:spPr/>
    </dgm:pt>
    <dgm:pt modelId="{A3EA18AE-CD58-4199-9E6F-B2F2C97D5C34}" type="pres">
      <dgm:prSet presAssocID="{A1A7B717-FC4E-4DE9-A1E0-17E30C5ED884}" presName="Child" presStyleLbl="revTx" presStyleIdx="9" presStyleCnt="12" custScaleY="189796" custLinFactNeighborX="1526" custLinFactNeighborY="-263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79FFB-28D7-4F67-BB86-900965DF7C0F}" type="pres">
      <dgm:prSet presAssocID="{7AA22D60-4F63-4D44-8B34-7FD26AC1706F}" presName="childComposite" presStyleCnt="0">
        <dgm:presLayoutVars>
          <dgm:chMax val="0"/>
          <dgm:chPref val="0"/>
        </dgm:presLayoutVars>
      </dgm:prSet>
      <dgm:spPr/>
    </dgm:pt>
    <dgm:pt modelId="{0626A169-5A22-427B-BAAA-ECD0E1C6E35C}" type="pres">
      <dgm:prSet presAssocID="{7AA22D60-4F63-4D44-8B34-7FD26AC1706F}" presName="ChildAccent" presStyleLbl="solidFgAcc1" presStyleIdx="7" presStyleCnt="9" custLinFactY="-2728" custLinFactNeighborX="6691" custLinFactNeighborY="-100000"/>
      <dgm:spPr/>
    </dgm:pt>
    <dgm:pt modelId="{88176102-2741-44F4-80F7-E46621123107}" type="pres">
      <dgm:prSet presAssocID="{7AA22D60-4F63-4D44-8B34-7FD26AC1706F}" presName="Child" presStyleLbl="revTx" presStyleIdx="10" presStyleCnt="12" custLinFactNeighborX="1526" custLinFactNeighborY="-309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7FE84-7220-498B-840B-C9559B3DA6F0}" type="pres">
      <dgm:prSet presAssocID="{F0E8D7C0-BA05-4A90-8126-132C1489AD9B}" presName="childComposite" presStyleCnt="0">
        <dgm:presLayoutVars>
          <dgm:chMax val="0"/>
          <dgm:chPref val="0"/>
        </dgm:presLayoutVars>
      </dgm:prSet>
      <dgm:spPr/>
    </dgm:pt>
    <dgm:pt modelId="{C4C4D23D-24A4-4E4A-B151-BA1D55464386}" type="pres">
      <dgm:prSet presAssocID="{F0E8D7C0-BA05-4A90-8126-132C1489AD9B}" presName="ChildAccent" presStyleLbl="solidFgAcc1" presStyleIdx="8" presStyleCnt="9" custLinFactNeighborX="6691" custLinFactNeighborY="-48064"/>
      <dgm:spPr/>
    </dgm:pt>
    <dgm:pt modelId="{53CF052D-4244-40C0-BF64-DC8A9F0DACBE}" type="pres">
      <dgm:prSet presAssocID="{F0E8D7C0-BA05-4A90-8126-132C1489AD9B}" presName="Child" presStyleLbl="revTx" presStyleIdx="11" presStyleCnt="12" custLinFactNeighborX="1526" custLinFactNeighborY="-229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88D911-87F8-43F0-8D87-EAD4918628DE}" srcId="{3C476085-4300-4201-B63D-EBA1EA07054E}" destId="{B7CDDEF6-5872-4AC3-9C49-BF7F9F56CD0B}" srcOrd="2" destOrd="0" parTransId="{7EAC8DBF-7A84-4ADB-BA6A-AEAED1B0B167}" sibTransId="{C33DABC1-31A1-4D44-AB69-21436E7F8662}"/>
    <dgm:cxn modelId="{966090E7-1365-4DC4-BF03-5BA7C48FCB22}" srcId="{6B1378DE-8F8F-47F4-87A9-84330B2AFEE9}" destId="{E8E1644F-3214-4E17-958E-63A3EE372DD4}" srcOrd="0" destOrd="0" parTransId="{59144B19-95F8-43F0-BC5B-4094669D0DBF}" sibTransId="{1CD28702-2849-4686-AA00-5E2EBEC5E7EF}"/>
    <dgm:cxn modelId="{8D304E0E-99B5-4974-8C37-8DEC37CDCDD2}" type="presOf" srcId="{B733ECD9-9666-4A27-AB3A-E36C967A55A5}" destId="{01C7756F-519F-4078-A166-8FB1CE8F78A2}" srcOrd="0" destOrd="0" presId="urn:microsoft.com/office/officeart/2008/layout/SquareAccentList"/>
    <dgm:cxn modelId="{71121E75-2616-44DF-9EAD-A5C4E39C0998}" type="presOf" srcId="{E8E1644F-3214-4E17-958E-63A3EE372DD4}" destId="{54598A07-CD7B-4C7A-83B8-6FA47BCD982B}" srcOrd="0" destOrd="0" presId="urn:microsoft.com/office/officeart/2008/layout/SquareAccentList"/>
    <dgm:cxn modelId="{56173DB2-BF6C-4C6C-833A-A901F0831236}" srcId="{66D6A4FC-CC7F-4F36-86C8-7474B10E42E3}" destId="{7AA22D60-4F63-4D44-8B34-7FD26AC1706F}" srcOrd="1" destOrd="0" parTransId="{95DCA11B-B7B2-487D-9824-2F8CBAEA542C}" sibTransId="{CCC16C4E-C6F0-482F-8FF0-19CA66927A04}"/>
    <dgm:cxn modelId="{2C655F58-442E-4576-A604-57DD5A515B53}" type="presOf" srcId="{3C476085-4300-4201-B63D-EBA1EA07054E}" destId="{29724562-6B3E-402C-8272-CA1F700DC137}" srcOrd="0" destOrd="0" presId="urn:microsoft.com/office/officeart/2008/layout/SquareAccentList"/>
    <dgm:cxn modelId="{91D174AC-28C1-4B0D-8EA3-39A3EF18C6BA}" srcId="{3C476085-4300-4201-B63D-EBA1EA07054E}" destId="{D05CDDD1-6DCB-4F44-92C0-B99622ACFF26}" srcOrd="0" destOrd="0" parTransId="{50E2A67F-5F5D-48E9-A23F-29AC5E5C3A98}" sibTransId="{53FB00AF-2AA5-4AD8-B0CF-E9B4126964B2}"/>
    <dgm:cxn modelId="{F3748419-339A-4E6A-82AB-F40836FBD4D7}" type="presOf" srcId="{9C946442-203C-447A-8A4F-9D48EEB8BE08}" destId="{C9262A6E-7C1F-4067-8688-71DABBC236FE}" srcOrd="0" destOrd="0" presId="urn:microsoft.com/office/officeart/2008/layout/SquareAccentList"/>
    <dgm:cxn modelId="{A820F4D1-80AA-43F9-9628-0C5EA37F0330}" srcId="{3C476085-4300-4201-B63D-EBA1EA07054E}" destId="{7D3EF430-6954-4102-B1FF-07575706756D}" srcOrd="1" destOrd="0" parTransId="{6D5FB01D-FC10-4EE9-9DB0-00D4FCE71370}" sibTransId="{33A227B4-6D8E-46B3-B008-441C8CB31230}"/>
    <dgm:cxn modelId="{F9535D7B-F350-4025-90CA-BCE9501A63F5}" type="presOf" srcId="{F0E8D7C0-BA05-4A90-8126-132C1489AD9B}" destId="{53CF052D-4244-40C0-BF64-DC8A9F0DACBE}" srcOrd="0" destOrd="0" presId="urn:microsoft.com/office/officeart/2008/layout/SquareAccentList"/>
    <dgm:cxn modelId="{806E5F06-53AA-4E98-8ED4-A67067731AAD}" type="presOf" srcId="{B7CDDEF6-5872-4AC3-9C49-BF7F9F56CD0B}" destId="{61DE7E3E-6FA9-4D7A-A2EF-11E38A27963F}" srcOrd="0" destOrd="0" presId="urn:microsoft.com/office/officeart/2008/layout/SquareAccentList"/>
    <dgm:cxn modelId="{D9464367-7B43-4C1D-8736-B6FD57752370}" srcId="{B733ECD9-9666-4A27-AB3A-E36C967A55A5}" destId="{3C476085-4300-4201-B63D-EBA1EA07054E}" srcOrd="0" destOrd="0" parTransId="{EB80D605-21EC-4CF5-B639-697E6F4CDAA6}" sibTransId="{016A13AB-76BA-4D38-BEB2-E10139B49E01}"/>
    <dgm:cxn modelId="{4C36E0E5-4CB1-4FFA-A1F3-E9EDF7078D93}" srcId="{6B1378DE-8F8F-47F4-87A9-84330B2AFEE9}" destId="{992A811E-57A5-4B70-BB46-9749B6B3E40D}" srcOrd="1" destOrd="0" parTransId="{20208DBD-E5F1-4599-9003-78E236E9E0CE}" sibTransId="{F78B5D96-8A99-4EDD-B6EC-3341B0E1DCE9}"/>
    <dgm:cxn modelId="{B9FFFFA1-EC5E-45D2-980C-C8D78379E597}" srcId="{6B1378DE-8F8F-47F4-87A9-84330B2AFEE9}" destId="{9C946442-203C-447A-8A4F-9D48EEB8BE08}" srcOrd="2" destOrd="0" parTransId="{CE9809D9-9074-4215-B8C2-DD796EEE2521}" sibTransId="{6A71DEF4-2119-4AF7-9CD9-DEC80DEEAF06}"/>
    <dgm:cxn modelId="{C7F83ECD-1AEA-4672-80E1-97CFD64CEA88}" srcId="{B733ECD9-9666-4A27-AB3A-E36C967A55A5}" destId="{6B1378DE-8F8F-47F4-87A9-84330B2AFEE9}" srcOrd="1" destOrd="0" parTransId="{ACDA2F0E-8B75-4009-9FC3-256C6B534BB6}" sibTransId="{C4922B16-A2C2-4D8E-A0CB-79079B869FFF}"/>
    <dgm:cxn modelId="{872B4221-C02D-4AE4-BEEE-C535CEA8100B}" srcId="{B733ECD9-9666-4A27-AB3A-E36C967A55A5}" destId="{66D6A4FC-CC7F-4F36-86C8-7474B10E42E3}" srcOrd="2" destOrd="0" parTransId="{618ECA86-7D7E-496B-8012-59980CAC3134}" sibTransId="{38866754-961B-495F-8525-3144DBA12007}"/>
    <dgm:cxn modelId="{BDE34537-EBBA-435E-A966-712F00BFDD89}" srcId="{66D6A4FC-CC7F-4F36-86C8-7474B10E42E3}" destId="{F0E8D7C0-BA05-4A90-8126-132C1489AD9B}" srcOrd="2" destOrd="0" parTransId="{E6A5D8B4-E83E-4BD0-83F9-B737BCE6B013}" sibTransId="{8DFDA351-9F2B-4E5C-9893-85DA5C28C24A}"/>
    <dgm:cxn modelId="{1E343446-4CB4-4041-8317-0BC2AF9D8DD9}" type="presOf" srcId="{6B1378DE-8F8F-47F4-87A9-84330B2AFEE9}" destId="{E77C8A3F-61AD-4A40-9B0A-F23E7F6EEABB}" srcOrd="0" destOrd="0" presId="urn:microsoft.com/office/officeart/2008/layout/SquareAccentList"/>
    <dgm:cxn modelId="{DC45B474-B9CE-45F4-BB66-F3009CA06B5F}" type="presOf" srcId="{992A811E-57A5-4B70-BB46-9749B6B3E40D}" destId="{5AE5ABF4-B57C-4CE4-852F-9870D88FBB79}" srcOrd="0" destOrd="0" presId="urn:microsoft.com/office/officeart/2008/layout/SquareAccentList"/>
    <dgm:cxn modelId="{4650884E-5597-4F3A-8CF7-1BA1BFCD380B}" type="presOf" srcId="{7D3EF430-6954-4102-B1FF-07575706756D}" destId="{D2D3E401-4D5F-481C-9D20-D8B73A5225A1}" srcOrd="0" destOrd="0" presId="urn:microsoft.com/office/officeart/2008/layout/SquareAccentList"/>
    <dgm:cxn modelId="{FEA1F714-3D3F-444E-8911-F351361E5C10}" srcId="{66D6A4FC-CC7F-4F36-86C8-7474B10E42E3}" destId="{A1A7B717-FC4E-4DE9-A1E0-17E30C5ED884}" srcOrd="0" destOrd="0" parTransId="{8DDD58B0-3D1B-4633-BFE1-1D4A74891901}" sibTransId="{6670CFAB-14FE-4710-B9E1-2736C08529E7}"/>
    <dgm:cxn modelId="{05AEF863-400A-46F8-BE1A-04607CF449F0}" type="presOf" srcId="{66D6A4FC-CC7F-4F36-86C8-7474B10E42E3}" destId="{DA5319F0-7C9F-4605-B855-67ADF6070C0E}" srcOrd="0" destOrd="0" presId="urn:microsoft.com/office/officeart/2008/layout/SquareAccentList"/>
    <dgm:cxn modelId="{DA85D21D-18D5-41A9-BCC9-AD9EDAF08F27}" type="presOf" srcId="{D05CDDD1-6DCB-4F44-92C0-B99622ACFF26}" destId="{FA907624-0FC7-4030-9971-A3B59F4E6AF4}" srcOrd="0" destOrd="0" presId="urn:microsoft.com/office/officeart/2008/layout/SquareAccentList"/>
    <dgm:cxn modelId="{F86CDF69-EF5B-4FCE-BB52-3A86CBCB79B0}" type="presOf" srcId="{7AA22D60-4F63-4D44-8B34-7FD26AC1706F}" destId="{88176102-2741-44F4-80F7-E46621123107}" srcOrd="0" destOrd="0" presId="urn:microsoft.com/office/officeart/2008/layout/SquareAccentList"/>
    <dgm:cxn modelId="{70F21287-41C2-4414-8A3A-89DE9A9F773B}" type="presOf" srcId="{A1A7B717-FC4E-4DE9-A1E0-17E30C5ED884}" destId="{A3EA18AE-CD58-4199-9E6F-B2F2C97D5C34}" srcOrd="0" destOrd="0" presId="urn:microsoft.com/office/officeart/2008/layout/SquareAccentList"/>
    <dgm:cxn modelId="{08734F2E-F737-4857-A34B-12656F565F33}" type="presParOf" srcId="{01C7756F-519F-4078-A166-8FB1CE8F78A2}" destId="{22914791-90B0-4E85-A88C-FA821D3DCBC0}" srcOrd="0" destOrd="0" presId="urn:microsoft.com/office/officeart/2008/layout/SquareAccentList"/>
    <dgm:cxn modelId="{03E59ABA-D065-4913-9D27-C30730888998}" type="presParOf" srcId="{22914791-90B0-4E85-A88C-FA821D3DCBC0}" destId="{E592C0DE-CB4C-4783-8A0A-A596DEDD59ED}" srcOrd="0" destOrd="0" presId="urn:microsoft.com/office/officeart/2008/layout/SquareAccentList"/>
    <dgm:cxn modelId="{99FE02A1-E03A-437A-ADFA-709DA3F21F33}" type="presParOf" srcId="{E592C0DE-CB4C-4783-8A0A-A596DEDD59ED}" destId="{5F34FA86-FFB3-42AF-8DCE-4C3CE3168B48}" srcOrd="0" destOrd="0" presId="urn:microsoft.com/office/officeart/2008/layout/SquareAccentList"/>
    <dgm:cxn modelId="{504245FD-09C8-4D4D-9575-4288138E70D3}" type="presParOf" srcId="{E592C0DE-CB4C-4783-8A0A-A596DEDD59ED}" destId="{57B6827E-7DC2-4D11-96DE-4A9939B8AED6}" srcOrd="1" destOrd="0" presId="urn:microsoft.com/office/officeart/2008/layout/SquareAccentList"/>
    <dgm:cxn modelId="{C737F551-6D2D-4622-8AEE-BDAE2C5E1190}" type="presParOf" srcId="{E592C0DE-CB4C-4783-8A0A-A596DEDD59ED}" destId="{29724562-6B3E-402C-8272-CA1F700DC137}" srcOrd="2" destOrd="0" presId="urn:microsoft.com/office/officeart/2008/layout/SquareAccentList"/>
    <dgm:cxn modelId="{AEDC1445-7787-42E7-BAFF-AB31EB87C8F6}" type="presParOf" srcId="{22914791-90B0-4E85-A88C-FA821D3DCBC0}" destId="{42934286-0520-45E1-A2CA-96001D313D77}" srcOrd="1" destOrd="0" presId="urn:microsoft.com/office/officeart/2008/layout/SquareAccentList"/>
    <dgm:cxn modelId="{5BAA54DB-F337-4809-871C-28D8D5612F18}" type="presParOf" srcId="{42934286-0520-45E1-A2CA-96001D313D77}" destId="{977038E2-BE23-4A27-82A2-6A17D7B43A26}" srcOrd="0" destOrd="0" presId="urn:microsoft.com/office/officeart/2008/layout/SquareAccentList"/>
    <dgm:cxn modelId="{823411CE-7E29-423F-825A-4D624B4DC724}" type="presParOf" srcId="{977038E2-BE23-4A27-82A2-6A17D7B43A26}" destId="{B1EBC994-841A-4D86-9F78-7C8F175B7E28}" srcOrd="0" destOrd="0" presId="urn:microsoft.com/office/officeart/2008/layout/SquareAccentList"/>
    <dgm:cxn modelId="{A02B3692-4BDC-4DF0-9559-C6AD065C5555}" type="presParOf" srcId="{977038E2-BE23-4A27-82A2-6A17D7B43A26}" destId="{FA907624-0FC7-4030-9971-A3B59F4E6AF4}" srcOrd="1" destOrd="0" presId="urn:microsoft.com/office/officeart/2008/layout/SquareAccentList"/>
    <dgm:cxn modelId="{6D0FDBEB-52A6-4871-89AA-719DED5ED581}" type="presParOf" srcId="{42934286-0520-45E1-A2CA-96001D313D77}" destId="{F8F07694-41C8-4199-B611-6C976C98AB03}" srcOrd="1" destOrd="0" presId="urn:microsoft.com/office/officeart/2008/layout/SquareAccentList"/>
    <dgm:cxn modelId="{F978391D-E1B1-4BE4-8615-B74DE3C5C626}" type="presParOf" srcId="{F8F07694-41C8-4199-B611-6C976C98AB03}" destId="{AD0E8909-584E-4A06-9A2A-C5311B0F9716}" srcOrd="0" destOrd="0" presId="urn:microsoft.com/office/officeart/2008/layout/SquareAccentList"/>
    <dgm:cxn modelId="{9976DDB2-D1C4-4040-9A56-2CFA6DA2907F}" type="presParOf" srcId="{F8F07694-41C8-4199-B611-6C976C98AB03}" destId="{D2D3E401-4D5F-481C-9D20-D8B73A5225A1}" srcOrd="1" destOrd="0" presId="urn:microsoft.com/office/officeart/2008/layout/SquareAccentList"/>
    <dgm:cxn modelId="{E01F6F98-E5BD-419A-AF6F-4B850B89BA07}" type="presParOf" srcId="{42934286-0520-45E1-A2CA-96001D313D77}" destId="{F240BBA6-B10A-4F39-9F6B-05C10619AB37}" srcOrd="2" destOrd="0" presId="urn:microsoft.com/office/officeart/2008/layout/SquareAccentList"/>
    <dgm:cxn modelId="{8A6BA855-559E-4B82-A41B-7D523201B0FE}" type="presParOf" srcId="{F240BBA6-B10A-4F39-9F6B-05C10619AB37}" destId="{4A56C40A-720B-45B2-9795-B2E9AAFF0DCE}" srcOrd="0" destOrd="0" presId="urn:microsoft.com/office/officeart/2008/layout/SquareAccentList"/>
    <dgm:cxn modelId="{13DB8019-3137-4409-9273-CB3C4C8204FA}" type="presParOf" srcId="{F240BBA6-B10A-4F39-9F6B-05C10619AB37}" destId="{61DE7E3E-6FA9-4D7A-A2EF-11E38A27963F}" srcOrd="1" destOrd="0" presId="urn:microsoft.com/office/officeart/2008/layout/SquareAccentList"/>
    <dgm:cxn modelId="{776BEA1A-6419-4D32-A907-833BD16D3A83}" type="presParOf" srcId="{01C7756F-519F-4078-A166-8FB1CE8F78A2}" destId="{592C8D01-D146-4DCA-9D7E-64F90903CCCA}" srcOrd="1" destOrd="0" presId="urn:microsoft.com/office/officeart/2008/layout/SquareAccentList"/>
    <dgm:cxn modelId="{B0B956FB-14F6-413F-A413-159B737E0609}" type="presParOf" srcId="{592C8D01-D146-4DCA-9D7E-64F90903CCCA}" destId="{DCCF5AE6-CF14-425F-B651-797E267D8359}" srcOrd="0" destOrd="0" presId="urn:microsoft.com/office/officeart/2008/layout/SquareAccentList"/>
    <dgm:cxn modelId="{628EE241-04A6-4F24-BABC-E9104676A7FF}" type="presParOf" srcId="{DCCF5AE6-CF14-425F-B651-797E267D8359}" destId="{278786CC-C3CF-4F7A-B19B-0FE99E7CF7C7}" srcOrd="0" destOrd="0" presId="urn:microsoft.com/office/officeart/2008/layout/SquareAccentList"/>
    <dgm:cxn modelId="{3632E365-5157-449F-AFD3-B746C3D36E23}" type="presParOf" srcId="{DCCF5AE6-CF14-425F-B651-797E267D8359}" destId="{FCA115FB-7F51-49C8-9AD2-F6CDD80C9DD3}" srcOrd="1" destOrd="0" presId="urn:microsoft.com/office/officeart/2008/layout/SquareAccentList"/>
    <dgm:cxn modelId="{8F2EE96D-5A2E-4D11-A020-C9B177BBE38D}" type="presParOf" srcId="{DCCF5AE6-CF14-425F-B651-797E267D8359}" destId="{E77C8A3F-61AD-4A40-9B0A-F23E7F6EEABB}" srcOrd="2" destOrd="0" presId="urn:microsoft.com/office/officeart/2008/layout/SquareAccentList"/>
    <dgm:cxn modelId="{3D7A81C9-E882-4476-889D-01A16A7EB0D8}" type="presParOf" srcId="{592C8D01-D146-4DCA-9D7E-64F90903CCCA}" destId="{4CF2CBFD-05A5-476D-B45E-EE74AECE17FF}" srcOrd="1" destOrd="0" presId="urn:microsoft.com/office/officeart/2008/layout/SquareAccentList"/>
    <dgm:cxn modelId="{C5119DAD-2572-4643-A808-263C256A80BA}" type="presParOf" srcId="{4CF2CBFD-05A5-476D-B45E-EE74AECE17FF}" destId="{5A44C49E-6DCE-46C1-8D23-EEB29AB182FE}" srcOrd="0" destOrd="0" presId="urn:microsoft.com/office/officeart/2008/layout/SquareAccentList"/>
    <dgm:cxn modelId="{EC55E6A6-14DA-4FCB-9A46-4624847688E2}" type="presParOf" srcId="{5A44C49E-6DCE-46C1-8D23-EEB29AB182FE}" destId="{BEBC1EBA-22A9-4618-9384-D8A350E79D94}" srcOrd="0" destOrd="0" presId="urn:microsoft.com/office/officeart/2008/layout/SquareAccentList"/>
    <dgm:cxn modelId="{8299480F-66FF-468A-B158-C150FBF48F47}" type="presParOf" srcId="{5A44C49E-6DCE-46C1-8D23-EEB29AB182FE}" destId="{54598A07-CD7B-4C7A-83B8-6FA47BCD982B}" srcOrd="1" destOrd="0" presId="urn:microsoft.com/office/officeart/2008/layout/SquareAccentList"/>
    <dgm:cxn modelId="{4C2B9BB1-63D0-4B14-BF5A-54F14448D9C5}" type="presParOf" srcId="{4CF2CBFD-05A5-476D-B45E-EE74AECE17FF}" destId="{08446313-29D8-476E-979B-B10DCC521837}" srcOrd="1" destOrd="0" presId="urn:microsoft.com/office/officeart/2008/layout/SquareAccentList"/>
    <dgm:cxn modelId="{2829578A-E91F-424A-91FA-A0F5AE8B502B}" type="presParOf" srcId="{08446313-29D8-476E-979B-B10DCC521837}" destId="{0CB41FCA-30C7-4B68-ABB5-99D0FAFEA884}" srcOrd="0" destOrd="0" presId="urn:microsoft.com/office/officeart/2008/layout/SquareAccentList"/>
    <dgm:cxn modelId="{2A18D909-5A4A-4975-8D2D-B51DDA9866CF}" type="presParOf" srcId="{08446313-29D8-476E-979B-B10DCC521837}" destId="{5AE5ABF4-B57C-4CE4-852F-9870D88FBB79}" srcOrd="1" destOrd="0" presId="urn:microsoft.com/office/officeart/2008/layout/SquareAccentList"/>
    <dgm:cxn modelId="{378B2F01-3517-4F4B-BEE4-6AE42A8976F5}" type="presParOf" srcId="{4CF2CBFD-05A5-476D-B45E-EE74AECE17FF}" destId="{AF04A00D-85BF-4CEB-9CD1-2BC98DC771CD}" srcOrd="2" destOrd="0" presId="urn:microsoft.com/office/officeart/2008/layout/SquareAccentList"/>
    <dgm:cxn modelId="{C0BBE80A-C61F-4BB8-BBE6-157CBA2F8223}" type="presParOf" srcId="{AF04A00D-85BF-4CEB-9CD1-2BC98DC771CD}" destId="{1F7CD6E0-722A-482E-BDC3-815185094E99}" srcOrd="0" destOrd="0" presId="urn:microsoft.com/office/officeart/2008/layout/SquareAccentList"/>
    <dgm:cxn modelId="{F54FFA9D-C270-4107-AEED-83B081789671}" type="presParOf" srcId="{AF04A00D-85BF-4CEB-9CD1-2BC98DC771CD}" destId="{C9262A6E-7C1F-4067-8688-71DABBC236FE}" srcOrd="1" destOrd="0" presId="urn:microsoft.com/office/officeart/2008/layout/SquareAccentList"/>
    <dgm:cxn modelId="{194AF597-58AC-4644-97E5-A1166063C6FC}" type="presParOf" srcId="{01C7756F-519F-4078-A166-8FB1CE8F78A2}" destId="{22BCFB98-88DD-42E0-A904-ADEF9AFFB144}" srcOrd="2" destOrd="0" presId="urn:microsoft.com/office/officeart/2008/layout/SquareAccentList"/>
    <dgm:cxn modelId="{B91952C7-EF53-4399-AE5D-BB97B4FEB1DD}" type="presParOf" srcId="{22BCFB98-88DD-42E0-A904-ADEF9AFFB144}" destId="{8EAFC699-FCBB-4A01-879C-A072237D8943}" srcOrd="0" destOrd="0" presId="urn:microsoft.com/office/officeart/2008/layout/SquareAccentList"/>
    <dgm:cxn modelId="{02313ECA-6EFB-4E1D-ABEF-050D22A6D844}" type="presParOf" srcId="{8EAFC699-FCBB-4A01-879C-A072237D8943}" destId="{61C15FAB-01BD-481C-AFA2-61ED166EC0E0}" srcOrd="0" destOrd="0" presId="urn:microsoft.com/office/officeart/2008/layout/SquareAccentList"/>
    <dgm:cxn modelId="{0E082D8D-75C6-4C7B-B2EA-8427852CC6E5}" type="presParOf" srcId="{8EAFC699-FCBB-4A01-879C-A072237D8943}" destId="{09D751CC-1BB5-4644-BF51-A293F14B0C0B}" srcOrd="1" destOrd="0" presId="urn:microsoft.com/office/officeart/2008/layout/SquareAccentList"/>
    <dgm:cxn modelId="{6BD051C4-5BC7-4139-BD66-70DE7FA86AE2}" type="presParOf" srcId="{8EAFC699-FCBB-4A01-879C-A072237D8943}" destId="{DA5319F0-7C9F-4605-B855-67ADF6070C0E}" srcOrd="2" destOrd="0" presId="urn:microsoft.com/office/officeart/2008/layout/SquareAccentList"/>
    <dgm:cxn modelId="{9EA3A997-F848-4B55-ABB0-3CF9E6377543}" type="presParOf" srcId="{22BCFB98-88DD-42E0-A904-ADEF9AFFB144}" destId="{2004640B-5199-4950-B047-5EE22F6FBD84}" srcOrd="1" destOrd="0" presId="urn:microsoft.com/office/officeart/2008/layout/SquareAccentList"/>
    <dgm:cxn modelId="{E94A800A-AF02-4CD5-997C-0DC59C31D277}" type="presParOf" srcId="{2004640B-5199-4950-B047-5EE22F6FBD84}" destId="{9C707158-DDCE-4C81-B81C-305E14C79C10}" srcOrd="0" destOrd="0" presId="urn:microsoft.com/office/officeart/2008/layout/SquareAccentList"/>
    <dgm:cxn modelId="{FC4EA42C-F966-4664-B348-45613F1A59C1}" type="presParOf" srcId="{9C707158-DDCE-4C81-B81C-305E14C79C10}" destId="{6575D382-5090-486E-84E1-DFD0216FBB00}" srcOrd="0" destOrd="0" presId="urn:microsoft.com/office/officeart/2008/layout/SquareAccentList"/>
    <dgm:cxn modelId="{703383E2-7821-479F-B5C6-A5C85DF67D0C}" type="presParOf" srcId="{9C707158-DDCE-4C81-B81C-305E14C79C10}" destId="{A3EA18AE-CD58-4199-9E6F-B2F2C97D5C34}" srcOrd="1" destOrd="0" presId="urn:microsoft.com/office/officeart/2008/layout/SquareAccentList"/>
    <dgm:cxn modelId="{F5E80C5D-AF11-4915-91ED-3E101FE1C2B0}" type="presParOf" srcId="{2004640B-5199-4950-B047-5EE22F6FBD84}" destId="{38479FFB-28D7-4F67-BB86-900965DF7C0F}" srcOrd="1" destOrd="0" presId="urn:microsoft.com/office/officeart/2008/layout/SquareAccentList"/>
    <dgm:cxn modelId="{F07092C9-EB35-4919-A4C5-BA81A5DC431F}" type="presParOf" srcId="{38479FFB-28D7-4F67-BB86-900965DF7C0F}" destId="{0626A169-5A22-427B-BAAA-ECD0E1C6E35C}" srcOrd="0" destOrd="0" presId="urn:microsoft.com/office/officeart/2008/layout/SquareAccentList"/>
    <dgm:cxn modelId="{7D2FF94A-0480-4D64-A8F3-0B3AE3A769F6}" type="presParOf" srcId="{38479FFB-28D7-4F67-BB86-900965DF7C0F}" destId="{88176102-2741-44F4-80F7-E46621123107}" srcOrd="1" destOrd="0" presId="urn:microsoft.com/office/officeart/2008/layout/SquareAccentList"/>
    <dgm:cxn modelId="{1CB943A1-E0AC-4432-8139-12390D363F06}" type="presParOf" srcId="{2004640B-5199-4950-B047-5EE22F6FBD84}" destId="{B7E7FE84-7220-498B-840B-C9559B3DA6F0}" srcOrd="2" destOrd="0" presId="urn:microsoft.com/office/officeart/2008/layout/SquareAccentList"/>
    <dgm:cxn modelId="{AE2C67A0-53CA-4760-90B3-3DB58FBC2621}" type="presParOf" srcId="{B7E7FE84-7220-498B-840B-C9559B3DA6F0}" destId="{C4C4D23D-24A4-4E4A-B151-BA1D55464386}" srcOrd="0" destOrd="0" presId="urn:microsoft.com/office/officeart/2008/layout/SquareAccentList"/>
    <dgm:cxn modelId="{C3F6D594-A7F3-4D85-9083-2964A1E084C4}" type="presParOf" srcId="{B7E7FE84-7220-498B-840B-C9559B3DA6F0}" destId="{53CF052D-4244-40C0-BF64-DC8A9F0DACBE}" srcOrd="1" destOrd="0" presId="urn:microsoft.com/office/officeart/2008/layout/SquareAccent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B39C79-4092-496D-8576-21BA82E2F36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6B8DFC-4313-448B-B4B9-2B930F7853D1}">
      <dgm:prSet phldrT="[Текст]"/>
      <dgm:spPr/>
      <dgm:t>
        <a:bodyPr/>
        <a:lstStyle/>
        <a:p>
          <a:r>
            <a:rPr lang="ru-RU" dirty="0" smtClean="0"/>
            <a:t>Раздел 2. Население и трудовые ресурсы</a:t>
          </a:r>
          <a:endParaRPr lang="ru-RU" dirty="0"/>
        </a:p>
      </dgm:t>
    </dgm:pt>
    <dgm:pt modelId="{421B2500-401C-4F80-B97A-B7EA1E5E7AAF}" type="parTrans" cxnId="{E54F313E-361B-40EE-8125-D65EF54961FE}">
      <dgm:prSet/>
      <dgm:spPr/>
      <dgm:t>
        <a:bodyPr/>
        <a:lstStyle/>
        <a:p>
          <a:endParaRPr lang="ru-RU"/>
        </a:p>
      </dgm:t>
    </dgm:pt>
    <dgm:pt modelId="{E8B7B90A-9C16-491D-8CE3-4C770F3C3DBF}" type="sibTrans" cxnId="{E54F313E-361B-40EE-8125-D65EF54961FE}">
      <dgm:prSet/>
      <dgm:spPr/>
      <dgm:t>
        <a:bodyPr/>
        <a:lstStyle/>
        <a:p>
          <a:endParaRPr lang="ru-RU"/>
        </a:p>
      </dgm:t>
    </dgm:pt>
    <dgm:pt modelId="{AB07E305-8D82-451F-A96E-75AF8298389E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 smtClean="0"/>
            <a:t>Не указана средняя плотность населения</a:t>
          </a:r>
          <a:endParaRPr lang="ru-RU" dirty="0"/>
        </a:p>
      </dgm:t>
    </dgm:pt>
    <dgm:pt modelId="{FCA9DABB-AE24-45A7-BA8C-2288142BDEE1}" type="parTrans" cxnId="{0416918D-4463-4E0A-AF28-050E132B9EC4}">
      <dgm:prSet/>
      <dgm:spPr/>
      <dgm:t>
        <a:bodyPr/>
        <a:lstStyle/>
        <a:p>
          <a:endParaRPr lang="ru-RU"/>
        </a:p>
      </dgm:t>
    </dgm:pt>
    <dgm:pt modelId="{A14428B4-9084-49D9-846E-58995C04649B}" type="sibTrans" cxnId="{0416918D-4463-4E0A-AF28-050E132B9EC4}">
      <dgm:prSet/>
      <dgm:spPr/>
      <dgm:t>
        <a:bodyPr/>
        <a:lstStyle/>
        <a:p>
          <a:endParaRPr lang="ru-RU"/>
        </a:p>
      </dgm:t>
    </dgm:pt>
    <dgm:pt modelId="{D57460E1-CFE1-434E-A8DE-5B333A62FD8F}">
      <dgm:prSet phldrT="[Текст]"/>
      <dgm:spPr/>
      <dgm:t>
        <a:bodyPr/>
        <a:lstStyle/>
        <a:p>
          <a:r>
            <a:rPr lang="ru-RU" dirty="0" smtClean="0"/>
            <a:t>Раздел 3. Экономический потенциал</a:t>
          </a:r>
          <a:endParaRPr lang="ru-RU" dirty="0"/>
        </a:p>
      </dgm:t>
    </dgm:pt>
    <dgm:pt modelId="{369B76FD-BC6B-439A-9CC2-65F2E702724A}" type="parTrans" cxnId="{69B93DD9-077C-41E3-A1A1-CAB34C040123}">
      <dgm:prSet/>
      <dgm:spPr/>
      <dgm:t>
        <a:bodyPr/>
        <a:lstStyle/>
        <a:p>
          <a:endParaRPr lang="ru-RU"/>
        </a:p>
      </dgm:t>
    </dgm:pt>
    <dgm:pt modelId="{F7084DDD-DFC9-4654-9BFF-BC6A0287C4CE}" type="sibTrans" cxnId="{69B93DD9-077C-41E3-A1A1-CAB34C040123}">
      <dgm:prSet/>
      <dgm:spPr/>
      <dgm:t>
        <a:bodyPr/>
        <a:lstStyle/>
        <a:p>
          <a:endParaRPr lang="ru-RU"/>
        </a:p>
      </dgm:t>
    </dgm:pt>
    <dgm:pt modelId="{E7CE8E16-88CD-40CB-B2E4-F139CF956DF3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 smtClean="0"/>
            <a:t>В разделе слишком много текста и фото</a:t>
          </a:r>
          <a:endParaRPr lang="ru-RU" dirty="0"/>
        </a:p>
      </dgm:t>
    </dgm:pt>
    <dgm:pt modelId="{9C3B9EA7-CC6E-434B-AE78-141516D503B3}" type="parTrans" cxnId="{E64521F6-56EC-469D-B4C7-3B3CDB016BF4}">
      <dgm:prSet/>
      <dgm:spPr/>
      <dgm:t>
        <a:bodyPr/>
        <a:lstStyle/>
        <a:p>
          <a:endParaRPr lang="ru-RU"/>
        </a:p>
      </dgm:t>
    </dgm:pt>
    <dgm:pt modelId="{CA8CE147-3FA2-4BC6-918B-50604B19CAFE}" type="sibTrans" cxnId="{E64521F6-56EC-469D-B4C7-3B3CDB016BF4}">
      <dgm:prSet/>
      <dgm:spPr/>
      <dgm:t>
        <a:bodyPr/>
        <a:lstStyle/>
        <a:p>
          <a:endParaRPr lang="ru-RU"/>
        </a:p>
      </dgm:t>
    </dgm:pt>
    <dgm:pt modelId="{DEEE69F2-44CE-4199-8AF6-0AA9B1FF532E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endParaRPr lang="ru-RU" dirty="0"/>
        </a:p>
      </dgm:t>
    </dgm:pt>
    <dgm:pt modelId="{7217A13F-011B-453E-9CDA-AA592D4211D0}" type="parTrans" cxnId="{6382C7CE-393A-468A-9E37-FCBE8E1DFC2B}">
      <dgm:prSet/>
      <dgm:spPr/>
      <dgm:t>
        <a:bodyPr/>
        <a:lstStyle/>
        <a:p>
          <a:endParaRPr lang="ru-RU"/>
        </a:p>
      </dgm:t>
    </dgm:pt>
    <dgm:pt modelId="{61C0B996-6E72-4DC4-9F2F-ACA4340B0734}" type="sibTrans" cxnId="{6382C7CE-393A-468A-9E37-FCBE8E1DFC2B}">
      <dgm:prSet/>
      <dgm:spPr/>
      <dgm:t>
        <a:bodyPr/>
        <a:lstStyle/>
        <a:p>
          <a:endParaRPr lang="ru-RU"/>
        </a:p>
      </dgm:t>
    </dgm:pt>
    <dgm:pt modelId="{94AC1EC0-C9E6-41DC-AA8E-BEB935A7C48E}">
      <dgm:prSet phldrT="[Текст]"/>
      <dgm:spPr/>
      <dgm:t>
        <a:bodyPr/>
        <a:lstStyle/>
        <a:p>
          <a:r>
            <a:rPr lang="ru-RU" dirty="0" smtClean="0"/>
            <a:t>Раздел 4. Туристический потенциал</a:t>
          </a:r>
          <a:endParaRPr lang="ru-RU" dirty="0"/>
        </a:p>
      </dgm:t>
    </dgm:pt>
    <dgm:pt modelId="{B2DB65C7-76FF-4650-88FC-6E2CB3427571}" type="parTrans" cxnId="{E767DB0F-3F64-4474-83EC-39E18E3B91D6}">
      <dgm:prSet/>
      <dgm:spPr/>
      <dgm:t>
        <a:bodyPr/>
        <a:lstStyle/>
        <a:p>
          <a:endParaRPr lang="ru-RU"/>
        </a:p>
      </dgm:t>
    </dgm:pt>
    <dgm:pt modelId="{05005FDF-E958-4674-8A89-5C03FA6AA8F6}" type="sibTrans" cxnId="{E767DB0F-3F64-4474-83EC-39E18E3B91D6}">
      <dgm:prSet/>
      <dgm:spPr/>
      <dgm:t>
        <a:bodyPr/>
        <a:lstStyle/>
        <a:p>
          <a:endParaRPr lang="ru-RU"/>
        </a:p>
      </dgm:t>
    </dgm:pt>
    <dgm:pt modelId="{D13658AE-CE96-4531-816F-41FC29198792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 smtClean="0"/>
            <a:t>В разделе слишком много текста и фото</a:t>
          </a:r>
          <a:endParaRPr lang="ru-RU" dirty="0"/>
        </a:p>
      </dgm:t>
    </dgm:pt>
    <dgm:pt modelId="{2630B956-FFF9-4978-BF03-27D1C29475B3}" type="parTrans" cxnId="{59B1530F-049D-4DDC-B532-61A12E8DAF02}">
      <dgm:prSet/>
      <dgm:spPr/>
      <dgm:t>
        <a:bodyPr/>
        <a:lstStyle/>
        <a:p>
          <a:endParaRPr lang="ru-RU"/>
        </a:p>
      </dgm:t>
    </dgm:pt>
    <dgm:pt modelId="{484575CE-4DBA-479A-9D49-C8A6AADF50C4}" type="sibTrans" cxnId="{59B1530F-049D-4DDC-B532-61A12E8DAF02}">
      <dgm:prSet/>
      <dgm:spPr/>
      <dgm:t>
        <a:bodyPr/>
        <a:lstStyle/>
        <a:p>
          <a:endParaRPr lang="ru-RU"/>
        </a:p>
      </dgm:t>
    </dgm:pt>
    <dgm:pt modelId="{7EB49390-F7BD-44CE-B0A5-7309CC795CEA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 smtClean="0"/>
            <a:t>Отсутствует информация о перспективных территориях для развития туризма</a:t>
          </a:r>
          <a:endParaRPr lang="ru-RU" dirty="0"/>
        </a:p>
      </dgm:t>
    </dgm:pt>
    <dgm:pt modelId="{141BC9DE-E8F3-4EFB-A31D-5A6411A58172}" type="parTrans" cxnId="{68FFD915-ADE5-4487-9EFF-9F9395307DF3}">
      <dgm:prSet/>
      <dgm:spPr/>
      <dgm:t>
        <a:bodyPr/>
        <a:lstStyle/>
        <a:p>
          <a:endParaRPr lang="ru-RU"/>
        </a:p>
      </dgm:t>
    </dgm:pt>
    <dgm:pt modelId="{55080DCB-8014-43FD-9DC3-24F05E085641}" type="sibTrans" cxnId="{68FFD915-ADE5-4487-9EFF-9F9395307DF3}">
      <dgm:prSet/>
      <dgm:spPr/>
      <dgm:t>
        <a:bodyPr/>
        <a:lstStyle/>
        <a:p>
          <a:endParaRPr lang="ru-RU"/>
        </a:p>
      </dgm:t>
    </dgm:pt>
    <dgm:pt modelId="{756A5920-5A31-4E3D-BC5A-EC64009B3119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 smtClean="0"/>
            <a:t>В подразделе «Малое и среднее предпринимательство» отсутствует информация о средних предприятиях</a:t>
          </a:r>
          <a:endParaRPr lang="ru-RU" dirty="0"/>
        </a:p>
      </dgm:t>
    </dgm:pt>
    <dgm:pt modelId="{91665EC7-A073-4C00-A2F4-0D29370F4287}" type="parTrans" cxnId="{517C7F13-DDA1-4F47-91A0-1973160964B3}">
      <dgm:prSet/>
      <dgm:spPr/>
      <dgm:t>
        <a:bodyPr/>
        <a:lstStyle/>
        <a:p>
          <a:endParaRPr lang="ru-RU"/>
        </a:p>
      </dgm:t>
    </dgm:pt>
    <dgm:pt modelId="{DA6D59FC-8B37-4355-9D25-47F8DA2F2185}" type="sibTrans" cxnId="{517C7F13-DDA1-4F47-91A0-1973160964B3}">
      <dgm:prSet/>
      <dgm:spPr/>
      <dgm:t>
        <a:bodyPr/>
        <a:lstStyle/>
        <a:p>
          <a:endParaRPr lang="ru-RU"/>
        </a:p>
      </dgm:t>
    </dgm:pt>
    <dgm:pt modelId="{C9476BD8-0028-4EF9-A985-F0C228C3A523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 smtClean="0"/>
            <a:t>Отсутствуют диаграммы, предусмотренные типовым инвестиционным паспортом</a:t>
          </a:r>
          <a:endParaRPr lang="ru-RU" dirty="0"/>
        </a:p>
      </dgm:t>
    </dgm:pt>
    <dgm:pt modelId="{98B5958A-72F9-4411-8A4D-890F540E882A}" type="parTrans" cxnId="{EF7A817B-574F-4A3D-AA7A-2203B4D314FA}">
      <dgm:prSet/>
      <dgm:spPr/>
      <dgm:t>
        <a:bodyPr/>
        <a:lstStyle/>
        <a:p>
          <a:endParaRPr lang="ru-RU"/>
        </a:p>
      </dgm:t>
    </dgm:pt>
    <dgm:pt modelId="{993BA13F-949A-441D-BF80-C63A0630FE06}" type="sibTrans" cxnId="{EF7A817B-574F-4A3D-AA7A-2203B4D314FA}">
      <dgm:prSet/>
      <dgm:spPr/>
      <dgm:t>
        <a:bodyPr/>
        <a:lstStyle/>
        <a:p>
          <a:endParaRPr lang="ru-RU"/>
        </a:p>
      </dgm:t>
    </dgm:pt>
    <dgm:pt modelId="{E5AC4C96-97AC-42B0-AF71-C4828AC5C42B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endParaRPr lang="ru-RU" dirty="0"/>
        </a:p>
      </dgm:t>
    </dgm:pt>
    <dgm:pt modelId="{D8B942EB-AA0B-4665-BE89-CDFA5A01FF54}" type="parTrans" cxnId="{D3108112-F8AB-46C0-9DFD-84F82CFEB128}">
      <dgm:prSet/>
      <dgm:spPr/>
      <dgm:t>
        <a:bodyPr/>
        <a:lstStyle/>
        <a:p>
          <a:endParaRPr lang="ru-RU"/>
        </a:p>
      </dgm:t>
    </dgm:pt>
    <dgm:pt modelId="{EFF3B1C8-8D8A-46FC-B630-DD5EB1F49F26}" type="sibTrans" cxnId="{D3108112-F8AB-46C0-9DFD-84F82CFEB128}">
      <dgm:prSet/>
      <dgm:spPr/>
      <dgm:t>
        <a:bodyPr/>
        <a:lstStyle/>
        <a:p>
          <a:endParaRPr lang="ru-RU"/>
        </a:p>
      </dgm:t>
    </dgm:pt>
    <dgm:pt modelId="{74C96965-CE57-486E-8BD6-54333924E774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 smtClean="0"/>
            <a:t>Таблица «Основные предприятия муниципального образования» не соответствует типовой </a:t>
          </a:r>
          <a:endParaRPr lang="ru-RU" dirty="0"/>
        </a:p>
      </dgm:t>
    </dgm:pt>
    <dgm:pt modelId="{E4224C9B-D167-41A4-A8A2-DA1EE6215C23}" type="parTrans" cxnId="{F4A7524F-911D-478A-9CF1-83CBB63C8722}">
      <dgm:prSet/>
      <dgm:spPr/>
      <dgm:t>
        <a:bodyPr/>
        <a:lstStyle/>
        <a:p>
          <a:endParaRPr lang="ru-RU"/>
        </a:p>
      </dgm:t>
    </dgm:pt>
    <dgm:pt modelId="{F1E59D7D-7E19-44A2-A058-AEEE9532BA00}" type="sibTrans" cxnId="{F4A7524F-911D-478A-9CF1-83CBB63C8722}">
      <dgm:prSet/>
      <dgm:spPr/>
      <dgm:t>
        <a:bodyPr/>
        <a:lstStyle/>
        <a:p>
          <a:endParaRPr lang="ru-RU"/>
        </a:p>
      </dgm:t>
    </dgm:pt>
    <dgm:pt modelId="{E81C9F55-541A-4FB8-BD46-3BD773A30A83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 smtClean="0"/>
            <a:t>Отсутствует оценка туристических потоков</a:t>
          </a:r>
          <a:endParaRPr lang="ru-RU" dirty="0"/>
        </a:p>
      </dgm:t>
    </dgm:pt>
    <dgm:pt modelId="{CE89CCC4-8410-4C05-81C7-64F1E6AE061A}" type="parTrans" cxnId="{537A1561-7249-4289-BE7F-D21FA8802D30}">
      <dgm:prSet/>
      <dgm:spPr/>
      <dgm:t>
        <a:bodyPr/>
        <a:lstStyle/>
        <a:p>
          <a:endParaRPr lang="ru-RU"/>
        </a:p>
      </dgm:t>
    </dgm:pt>
    <dgm:pt modelId="{58A93C0F-D9BD-49C8-BB1F-BEC1138AA04F}" type="sibTrans" cxnId="{537A1561-7249-4289-BE7F-D21FA8802D30}">
      <dgm:prSet/>
      <dgm:spPr/>
      <dgm:t>
        <a:bodyPr/>
        <a:lstStyle/>
        <a:p>
          <a:endParaRPr lang="ru-RU"/>
        </a:p>
      </dgm:t>
    </dgm:pt>
    <dgm:pt modelId="{FAA8FE04-F0DD-4063-8B8E-AC7F91908F2B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 smtClean="0"/>
            <a:t>Отсутствует информация о гостиницах </a:t>
          </a:r>
          <a:endParaRPr lang="ru-RU" dirty="0"/>
        </a:p>
      </dgm:t>
    </dgm:pt>
    <dgm:pt modelId="{E6321145-AE7C-48B8-9892-84CAC62F9A3D}" type="parTrans" cxnId="{E86A6324-86B5-41F4-98E0-FBF554418126}">
      <dgm:prSet/>
      <dgm:spPr/>
      <dgm:t>
        <a:bodyPr/>
        <a:lstStyle/>
        <a:p>
          <a:endParaRPr lang="ru-RU"/>
        </a:p>
      </dgm:t>
    </dgm:pt>
    <dgm:pt modelId="{FF570095-0278-4085-98CA-B4788C96CECA}" type="sibTrans" cxnId="{E86A6324-86B5-41F4-98E0-FBF554418126}">
      <dgm:prSet/>
      <dgm:spPr/>
      <dgm:t>
        <a:bodyPr/>
        <a:lstStyle/>
        <a:p>
          <a:endParaRPr lang="ru-RU"/>
        </a:p>
      </dgm:t>
    </dgm:pt>
    <dgm:pt modelId="{FC0DF2AC-24AE-4547-90D4-BB0092E10FAA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endParaRPr lang="ru-RU" dirty="0"/>
        </a:p>
      </dgm:t>
    </dgm:pt>
    <dgm:pt modelId="{358F10D8-9C15-4A52-B280-2386A72C5326}" type="parTrans" cxnId="{54E158C0-C3B9-4198-9BBF-A1BCC1B56879}">
      <dgm:prSet/>
      <dgm:spPr/>
      <dgm:t>
        <a:bodyPr/>
        <a:lstStyle/>
        <a:p>
          <a:endParaRPr lang="ru-RU"/>
        </a:p>
      </dgm:t>
    </dgm:pt>
    <dgm:pt modelId="{ADD68F12-0AE6-476C-B25E-41C22CEDA7B3}" type="sibTrans" cxnId="{54E158C0-C3B9-4198-9BBF-A1BCC1B56879}">
      <dgm:prSet/>
      <dgm:spPr/>
      <dgm:t>
        <a:bodyPr/>
        <a:lstStyle/>
        <a:p>
          <a:endParaRPr lang="ru-RU"/>
        </a:p>
      </dgm:t>
    </dgm:pt>
    <dgm:pt modelId="{C3BFA856-7B17-41B3-BE27-CAB540072E92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dirty="0" smtClean="0"/>
            <a:t>Таблицы «Основные показатели, характеризующие демографические процессы» и «Уровень жизни населения» не соответствуют типовым (лишние строки, отсутствие нужных строк и др.)</a:t>
          </a:r>
          <a:endParaRPr lang="ru-RU" dirty="0"/>
        </a:p>
      </dgm:t>
    </dgm:pt>
    <dgm:pt modelId="{FAC8A6B4-1625-4356-86AC-26C6CAD7A36F}" type="parTrans" cxnId="{F3ABEB6B-C9A7-4360-BDBB-2E51E5DF2457}">
      <dgm:prSet/>
      <dgm:spPr/>
      <dgm:t>
        <a:bodyPr/>
        <a:lstStyle/>
        <a:p>
          <a:endParaRPr lang="ru-RU"/>
        </a:p>
      </dgm:t>
    </dgm:pt>
    <dgm:pt modelId="{676088A2-AEBB-4C9F-B678-1947D3986165}" type="sibTrans" cxnId="{F3ABEB6B-C9A7-4360-BDBB-2E51E5DF2457}">
      <dgm:prSet/>
      <dgm:spPr/>
      <dgm:t>
        <a:bodyPr/>
        <a:lstStyle/>
        <a:p>
          <a:endParaRPr lang="ru-RU"/>
        </a:p>
      </dgm:t>
    </dgm:pt>
    <dgm:pt modelId="{29320CBC-AF99-423E-A7A9-27A7ADF5C092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endParaRPr lang="ru-RU" dirty="0"/>
        </a:p>
      </dgm:t>
    </dgm:pt>
    <dgm:pt modelId="{DBEA7171-91A7-41E5-B834-967628756A19}" type="parTrans" cxnId="{80D779D8-DA72-47F1-A140-D5BCD3CB955F}">
      <dgm:prSet/>
      <dgm:spPr/>
      <dgm:t>
        <a:bodyPr/>
        <a:lstStyle/>
        <a:p>
          <a:endParaRPr lang="ru-RU"/>
        </a:p>
      </dgm:t>
    </dgm:pt>
    <dgm:pt modelId="{93FA2786-CDF8-478B-82EB-6433CFD855FB}" type="sibTrans" cxnId="{80D779D8-DA72-47F1-A140-D5BCD3CB955F}">
      <dgm:prSet/>
      <dgm:spPr/>
      <dgm:t>
        <a:bodyPr/>
        <a:lstStyle/>
        <a:p>
          <a:endParaRPr lang="ru-RU"/>
        </a:p>
      </dgm:t>
    </dgm:pt>
    <dgm:pt modelId="{0752016B-7A5D-40AD-B450-841C47397EEE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endParaRPr lang="ru-RU" dirty="0"/>
        </a:p>
      </dgm:t>
    </dgm:pt>
    <dgm:pt modelId="{87E2A930-787B-4F3B-A5CC-17AA13E2EA10}" type="parTrans" cxnId="{C96ACA84-7243-4280-93AC-2DE365049FA0}">
      <dgm:prSet/>
      <dgm:spPr/>
      <dgm:t>
        <a:bodyPr/>
        <a:lstStyle/>
        <a:p>
          <a:endParaRPr lang="ru-RU"/>
        </a:p>
      </dgm:t>
    </dgm:pt>
    <dgm:pt modelId="{935AC4D4-AE60-4571-91C5-14151FA80E98}" type="sibTrans" cxnId="{C96ACA84-7243-4280-93AC-2DE365049FA0}">
      <dgm:prSet/>
      <dgm:spPr/>
      <dgm:t>
        <a:bodyPr/>
        <a:lstStyle/>
        <a:p>
          <a:endParaRPr lang="ru-RU"/>
        </a:p>
      </dgm:t>
    </dgm:pt>
    <dgm:pt modelId="{E8B89563-4664-4751-BD0B-481FDBFB3F36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endParaRPr lang="ru-RU" dirty="0"/>
        </a:p>
      </dgm:t>
    </dgm:pt>
    <dgm:pt modelId="{1EEBA51D-0310-49F4-887B-E3563C749CDB}" type="parTrans" cxnId="{B8D9C247-B124-41E5-B1CA-A9D84B5EFDD2}">
      <dgm:prSet/>
      <dgm:spPr/>
      <dgm:t>
        <a:bodyPr/>
        <a:lstStyle/>
        <a:p>
          <a:endParaRPr lang="ru-RU"/>
        </a:p>
      </dgm:t>
    </dgm:pt>
    <dgm:pt modelId="{F7638761-B66A-4B33-A2E1-469ED8B645C5}" type="sibTrans" cxnId="{B8D9C247-B124-41E5-B1CA-A9D84B5EFDD2}">
      <dgm:prSet/>
      <dgm:spPr/>
      <dgm:t>
        <a:bodyPr/>
        <a:lstStyle/>
        <a:p>
          <a:endParaRPr lang="ru-RU"/>
        </a:p>
      </dgm:t>
    </dgm:pt>
    <dgm:pt modelId="{FF19DC12-C0E6-466E-A799-E2EFAC3A30A2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endParaRPr lang="ru-RU" dirty="0"/>
        </a:p>
      </dgm:t>
    </dgm:pt>
    <dgm:pt modelId="{80FD17B7-6204-4811-8D6E-9DD8D82385AD}" type="sibTrans" cxnId="{8B573313-B483-4CF3-94A4-8624E23574CA}">
      <dgm:prSet/>
      <dgm:spPr/>
      <dgm:t>
        <a:bodyPr/>
        <a:lstStyle/>
        <a:p>
          <a:endParaRPr lang="ru-RU"/>
        </a:p>
      </dgm:t>
    </dgm:pt>
    <dgm:pt modelId="{18E95C6C-0DB3-4416-8876-5A3E5FFB2394}" type="parTrans" cxnId="{8B573313-B483-4CF3-94A4-8624E23574CA}">
      <dgm:prSet/>
      <dgm:spPr/>
      <dgm:t>
        <a:bodyPr/>
        <a:lstStyle/>
        <a:p>
          <a:endParaRPr lang="ru-RU"/>
        </a:p>
      </dgm:t>
    </dgm:pt>
    <dgm:pt modelId="{9D26E00E-AF76-4A37-A1A6-BFC89FB09A34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endParaRPr lang="ru-RU" dirty="0"/>
        </a:p>
      </dgm:t>
    </dgm:pt>
    <dgm:pt modelId="{7CD4B6DA-2A57-4DBB-A1A1-D09EFEDC2181}" type="sibTrans" cxnId="{DFC5FC96-D64C-4FAF-AF8D-D72CB340864F}">
      <dgm:prSet/>
      <dgm:spPr/>
      <dgm:t>
        <a:bodyPr/>
        <a:lstStyle/>
        <a:p>
          <a:endParaRPr lang="ru-RU"/>
        </a:p>
      </dgm:t>
    </dgm:pt>
    <dgm:pt modelId="{61A9C0E4-1B6A-415C-BBE7-3B503C817A6E}" type="parTrans" cxnId="{DFC5FC96-D64C-4FAF-AF8D-D72CB340864F}">
      <dgm:prSet/>
      <dgm:spPr/>
      <dgm:t>
        <a:bodyPr/>
        <a:lstStyle/>
        <a:p>
          <a:endParaRPr lang="ru-RU"/>
        </a:p>
      </dgm:t>
    </dgm:pt>
    <dgm:pt modelId="{8294708C-AD30-4E91-9513-46A9907C460D}">
      <dgm:prSet phldrT="[Текст]"/>
      <dgm:spPr>
        <a:solidFill>
          <a:schemeClr val="bg1">
            <a:alpha val="90000"/>
          </a:schemeClr>
        </a:solidFill>
      </dgm:spPr>
      <dgm:t>
        <a:bodyPr/>
        <a:lstStyle/>
        <a:p>
          <a:endParaRPr lang="ru-RU" dirty="0"/>
        </a:p>
      </dgm:t>
    </dgm:pt>
    <dgm:pt modelId="{A0444EF2-6982-4A8D-9331-C5C200E7209B}" type="sibTrans" cxnId="{5DD65C2B-09F6-47C2-95C4-0B39917E376B}">
      <dgm:prSet/>
      <dgm:spPr/>
      <dgm:t>
        <a:bodyPr/>
        <a:lstStyle/>
        <a:p>
          <a:endParaRPr lang="ru-RU"/>
        </a:p>
      </dgm:t>
    </dgm:pt>
    <dgm:pt modelId="{1ADEBB5C-7C38-4845-872C-479457F4308E}" type="parTrans" cxnId="{5DD65C2B-09F6-47C2-95C4-0B39917E376B}">
      <dgm:prSet/>
      <dgm:spPr/>
      <dgm:t>
        <a:bodyPr/>
        <a:lstStyle/>
        <a:p>
          <a:endParaRPr lang="ru-RU"/>
        </a:p>
      </dgm:t>
    </dgm:pt>
    <dgm:pt modelId="{9D1ED078-263F-4070-82AA-A269B92DA575}" type="pres">
      <dgm:prSet presAssocID="{A0B39C79-4092-496D-8576-21BA82E2F3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1751F5-3333-4DF6-AE30-D817611ACDF8}" type="pres">
      <dgm:prSet presAssocID="{576B8DFC-4313-448B-B4B9-2B930F7853D1}" presName="composite" presStyleCnt="0"/>
      <dgm:spPr/>
    </dgm:pt>
    <dgm:pt modelId="{5421F212-8639-402F-BA8C-20116393AD91}" type="pres">
      <dgm:prSet presAssocID="{576B8DFC-4313-448B-B4B9-2B930F7853D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F0A009-B1EB-4265-9AF5-E0174BAE9BCB}" type="pres">
      <dgm:prSet presAssocID="{576B8DFC-4313-448B-B4B9-2B930F7853D1}" presName="desTx" presStyleLbl="alignAccFollowNode1" presStyleIdx="0" presStyleCnt="3" custScaleX="99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72177-C59A-4C84-B705-82277B4F8FEA}" type="pres">
      <dgm:prSet presAssocID="{E8B7B90A-9C16-491D-8CE3-4C770F3C3DBF}" presName="space" presStyleCnt="0"/>
      <dgm:spPr/>
    </dgm:pt>
    <dgm:pt modelId="{84401732-D34D-4B6D-909E-27BCA0C14C1C}" type="pres">
      <dgm:prSet presAssocID="{D57460E1-CFE1-434E-A8DE-5B333A62FD8F}" presName="composite" presStyleCnt="0"/>
      <dgm:spPr/>
    </dgm:pt>
    <dgm:pt modelId="{AA619E20-BCE8-4B1A-A247-D2F84D982B27}" type="pres">
      <dgm:prSet presAssocID="{D57460E1-CFE1-434E-A8DE-5B333A62FD8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8C29C-00E1-4A03-8FA0-11456A3B60D6}" type="pres">
      <dgm:prSet presAssocID="{D57460E1-CFE1-434E-A8DE-5B333A62FD8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39881-7619-4336-A20F-C55E372F6914}" type="pres">
      <dgm:prSet presAssocID="{F7084DDD-DFC9-4654-9BFF-BC6A0287C4CE}" presName="space" presStyleCnt="0"/>
      <dgm:spPr/>
    </dgm:pt>
    <dgm:pt modelId="{79E6E028-8ECA-41CE-A13D-B47CC2E59A92}" type="pres">
      <dgm:prSet presAssocID="{94AC1EC0-C9E6-41DC-AA8E-BEB935A7C48E}" presName="composite" presStyleCnt="0"/>
      <dgm:spPr/>
    </dgm:pt>
    <dgm:pt modelId="{6CB32504-081E-42E0-8DDC-B506F79D9B16}" type="pres">
      <dgm:prSet presAssocID="{94AC1EC0-C9E6-41DC-AA8E-BEB935A7C48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C6823-AF52-472E-9862-E450FC5E5E76}" type="pres">
      <dgm:prSet presAssocID="{94AC1EC0-C9E6-41DC-AA8E-BEB935A7C48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6ACA84-7243-4280-93AC-2DE365049FA0}" srcId="{94AC1EC0-C9E6-41DC-AA8E-BEB935A7C48E}" destId="{0752016B-7A5D-40AD-B450-841C47397EEE}" srcOrd="3" destOrd="0" parTransId="{87E2A930-787B-4F3B-A5CC-17AA13E2EA10}" sibTransId="{935AC4D4-AE60-4571-91C5-14151FA80E98}"/>
    <dgm:cxn modelId="{8075F0BC-34AE-426D-82EB-05441ECB1EBE}" type="presOf" srcId="{AB07E305-8D82-451F-A96E-75AF8298389E}" destId="{67F0A009-B1EB-4265-9AF5-E0174BAE9BCB}" srcOrd="0" destOrd="0" presId="urn:microsoft.com/office/officeart/2005/8/layout/hList1"/>
    <dgm:cxn modelId="{517C7F13-DDA1-4F47-91A0-1973160964B3}" srcId="{D57460E1-CFE1-434E-A8DE-5B333A62FD8F}" destId="{756A5920-5A31-4E3D-BC5A-EC64009B3119}" srcOrd="4" destOrd="0" parTransId="{91665EC7-A073-4C00-A2F4-0D29370F4287}" sibTransId="{DA6D59FC-8B37-4355-9D25-47F8DA2F2185}"/>
    <dgm:cxn modelId="{537A1561-7249-4289-BE7F-D21FA8802D30}" srcId="{94AC1EC0-C9E6-41DC-AA8E-BEB935A7C48E}" destId="{E81C9F55-541A-4FB8-BD46-3BD773A30A83}" srcOrd="4" destOrd="0" parTransId="{CE89CCC4-8410-4C05-81C7-64F1E6AE061A}" sibTransId="{58A93C0F-D9BD-49C8-BB1F-BEC1138AA04F}"/>
    <dgm:cxn modelId="{5DD65C2B-09F6-47C2-95C4-0B39917E376B}" srcId="{D57460E1-CFE1-434E-A8DE-5B333A62FD8F}" destId="{8294708C-AD30-4E91-9513-46A9907C460D}" srcOrd="1" destOrd="0" parTransId="{1ADEBB5C-7C38-4845-872C-479457F4308E}" sibTransId="{A0444EF2-6982-4A8D-9331-C5C200E7209B}"/>
    <dgm:cxn modelId="{D71479D8-011F-4D98-8734-F945514719B1}" type="presOf" srcId="{94AC1EC0-C9E6-41DC-AA8E-BEB935A7C48E}" destId="{6CB32504-081E-42E0-8DDC-B506F79D9B16}" srcOrd="0" destOrd="0" presId="urn:microsoft.com/office/officeart/2005/8/layout/hList1"/>
    <dgm:cxn modelId="{2D810523-A38D-4638-9342-1E7176B8017E}" type="presOf" srcId="{0752016B-7A5D-40AD-B450-841C47397EEE}" destId="{FE8C6823-AF52-472E-9862-E450FC5E5E76}" srcOrd="0" destOrd="3" presId="urn:microsoft.com/office/officeart/2005/8/layout/hList1"/>
    <dgm:cxn modelId="{C9A7C027-6B9C-499E-880C-B53DF702A7B9}" type="presOf" srcId="{576B8DFC-4313-448B-B4B9-2B930F7853D1}" destId="{5421F212-8639-402F-BA8C-20116393AD91}" srcOrd="0" destOrd="0" presId="urn:microsoft.com/office/officeart/2005/8/layout/hList1"/>
    <dgm:cxn modelId="{69B93DD9-077C-41E3-A1A1-CAB34C040123}" srcId="{A0B39C79-4092-496D-8576-21BA82E2F36E}" destId="{D57460E1-CFE1-434E-A8DE-5B333A62FD8F}" srcOrd="1" destOrd="0" parTransId="{369B76FD-BC6B-439A-9CC2-65F2E702724A}" sibTransId="{F7084DDD-DFC9-4654-9BFF-BC6A0287C4CE}"/>
    <dgm:cxn modelId="{59B1530F-049D-4DDC-B532-61A12E8DAF02}" srcId="{94AC1EC0-C9E6-41DC-AA8E-BEB935A7C48E}" destId="{D13658AE-CE96-4531-816F-41FC29198792}" srcOrd="0" destOrd="0" parTransId="{2630B956-FFF9-4978-BF03-27D1C29475B3}" sibTransId="{484575CE-4DBA-479A-9D49-C8A6AADF50C4}"/>
    <dgm:cxn modelId="{DFC5FC96-D64C-4FAF-AF8D-D72CB340864F}" srcId="{D57460E1-CFE1-434E-A8DE-5B333A62FD8F}" destId="{9D26E00E-AF76-4A37-A1A6-BFC89FB09A34}" srcOrd="3" destOrd="0" parTransId="{61A9C0E4-1B6A-415C-BBE7-3B503C817A6E}" sibTransId="{7CD4B6DA-2A57-4DBB-A1A1-D09EFEDC2181}"/>
    <dgm:cxn modelId="{F3ABEB6B-C9A7-4360-BDBB-2E51E5DF2457}" srcId="{576B8DFC-4313-448B-B4B9-2B930F7853D1}" destId="{C3BFA856-7B17-41B3-BE27-CAB540072E92}" srcOrd="2" destOrd="0" parTransId="{FAC8A6B4-1625-4356-86AC-26C6CAD7A36F}" sibTransId="{676088A2-AEBB-4C9F-B678-1947D3986165}"/>
    <dgm:cxn modelId="{68FFD915-ADE5-4487-9EFF-9F9395307DF3}" srcId="{94AC1EC0-C9E6-41DC-AA8E-BEB935A7C48E}" destId="{7EB49390-F7BD-44CE-B0A5-7309CC795CEA}" srcOrd="2" destOrd="0" parTransId="{141BC9DE-E8F3-4EFB-A31D-5A6411A58172}" sibTransId="{55080DCB-8014-43FD-9DC3-24F05E085641}"/>
    <dgm:cxn modelId="{18981DF2-D93F-48CF-8A4B-227931CA060D}" type="presOf" srcId="{C9476BD8-0028-4EF9-A985-F0C228C3A523}" destId="{2388C29C-00E1-4A03-8FA0-11456A3B60D6}" srcOrd="0" destOrd="2" presId="urn:microsoft.com/office/officeart/2005/8/layout/hList1"/>
    <dgm:cxn modelId="{8714B837-79AE-4554-85AD-FAF3121C2935}" type="presOf" srcId="{74C96965-CE57-486E-8BD6-54333924E774}" destId="{2388C29C-00E1-4A03-8FA0-11456A3B60D6}" srcOrd="0" destOrd="6" presId="urn:microsoft.com/office/officeart/2005/8/layout/hList1"/>
    <dgm:cxn modelId="{8B573313-B483-4CF3-94A4-8624E23574CA}" srcId="{D57460E1-CFE1-434E-A8DE-5B333A62FD8F}" destId="{FF19DC12-C0E6-466E-A799-E2EFAC3A30A2}" srcOrd="5" destOrd="0" parTransId="{18E95C6C-0DB3-4416-8876-5A3E5FFB2394}" sibTransId="{80FD17B7-6204-4811-8D6E-9DD8D82385AD}"/>
    <dgm:cxn modelId="{6E9C46B0-6970-4542-B07F-7AE0B60DE3F8}" type="presOf" srcId="{7EB49390-F7BD-44CE-B0A5-7309CC795CEA}" destId="{FE8C6823-AF52-472E-9862-E450FC5E5E76}" srcOrd="0" destOrd="2" presId="urn:microsoft.com/office/officeart/2005/8/layout/hList1"/>
    <dgm:cxn modelId="{C54BBB36-187E-4E5D-8451-7E7BE44105F9}" type="presOf" srcId="{FF19DC12-C0E6-466E-A799-E2EFAC3A30A2}" destId="{2388C29C-00E1-4A03-8FA0-11456A3B60D6}" srcOrd="0" destOrd="5" presId="urn:microsoft.com/office/officeart/2005/8/layout/hList1"/>
    <dgm:cxn modelId="{0416918D-4463-4E0A-AF28-050E132B9EC4}" srcId="{576B8DFC-4313-448B-B4B9-2B930F7853D1}" destId="{AB07E305-8D82-451F-A96E-75AF8298389E}" srcOrd="0" destOrd="0" parTransId="{FCA9DABB-AE24-45A7-BA8C-2288142BDEE1}" sibTransId="{A14428B4-9084-49D9-846E-58995C04649B}"/>
    <dgm:cxn modelId="{E86A6324-86B5-41F4-98E0-FBF554418126}" srcId="{94AC1EC0-C9E6-41DC-AA8E-BEB935A7C48E}" destId="{FAA8FE04-F0DD-4063-8B8E-AC7F91908F2B}" srcOrd="6" destOrd="0" parTransId="{E6321145-AE7C-48B8-9892-84CAC62F9A3D}" sibTransId="{FF570095-0278-4085-98CA-B4788C96CECA}"/>
    <dgm:cxn modelId="{27E1E0BF-BCED-4A5F-B9D7-4624362026D6}" type="presOf" srcId="{29320CBC-AF99-423E-A7A9-27A7ADF5C092}" destId="{FE8C6823-AF52-472E-9862-E450FC5E5E76}" srcOrd="0" destOrd="1" presId="urn:microsoft.com/office/officeart/2005/8/layout/hList1"/>
    <dgm:cxn modelId="{0C8C63F6-5EE6-4EF9-A0FD-6C9833F5AE3F}" type="presOf" srcId="{FC0DF2AC-24AE-4547-90D4-BB0092E10FAA}" destId="{67F0A009-B1EB-4265-9AF5-E0174BAE9BCB}" srcOrd="0" destOrd="1" presId="urn:microsoft.com/office/officeart/2005/8/layout/hList1"/>
    <dgm:cxn modelId="{A8992EF6-6853-4260-A774-C32E4B8D7ED2}" type="presOf" srcId="{E8B89563-4664-4751-BD0B-481FDBFB3F36}" destId="{FE8C6823-AF52-472E-9862-E450FC5E5E76}" srcOrd="0" destOrd="5" presId="urn:microsoft.com/office/officeart/2005/8/layout/hList1"/>
    <dgm:cxn modelId="{B8D9C247-B124-41E5-B1CA-A9D84B5EFDD2}" srcId="{94AC1EC0-C9E6-41DC-AA8E-BEB935A7C48E}" destId="{E8B89563-4664-4751-BD0B-481FDBFB3F36}" srcOrd="5" destOrd="0" parTransId="{1EEBA51D-0310-49F4-887B-E3563C749CDB}" sibTransId="{F7638761-B66A-4B33-A2E1-469ED8B645C5}"/>
    <dgm:cxn modelId="{E767DB0F-3F64-4474-83EC-39E18E3B91D6}" srcId="{A0B39C79-4092-496D-8576-21BA82E2F36E}" destId="{94AC1EC0-C9E6-41DC-AA8E-BEB935A7C48E}" srcOrd="2" destOrd="0" parTransId="{B2DB65C7-76FF-4650-88FC-6E2CB3427571}" sibTransId="{05005FDF-E958-4674-8A89-5C03FA6AA8F6}"/>
    <dgm:cxn modelId="{923E9EAA-F642-4144-BBF1-054B0D59BBE4}" type="presOf" srcId="{E5AC4C96-97AC-42B0-AF71-C4828AC5C42B}" destId="{2388C29C-00E1-4A03-8FA0-11456A3B60D6}" srcOrd="0" destOrd="7" presId="urn:microsoft.com/office/officeart/2005/8/layout/hList1"/>
    <dgm:cxn modelId="{E64521F6-56EC-469D-B4C7-3B3CDB016BF4}" srcId="{D57460E1-CFE1-434E-A8DE-5B333A62FD8F}" destId="{E7CE8E16-88CD-40CB-B2E4-F139CF956DF3}" srcOrd="0" destOrd="0" parTransId="{9C3B9EA7-CC6E-434B-AE78-141516D503B3}" sibTransId="{CA8CE147-3FA2-4BC6-918B-50604B19CAFE}"/>
    <dgm:cxn modelId="{F4A7524F-911D-478A-9CF1-83CBB63C8722}" srcId="{D57460E1-CFE1-434E-A8DE-5B333A62FD8F}" destId="{74C96965-CE57-486E-8BD6-54333924E774}" srcOrd="6" destOrd="0" parTransId="{E4224C9B-D167-41A4-A8A2-DA1EE6215C23}" sibTransId="{F1E59D7D-7E19-44A2-A058-AEEE9532BA00}"/>
    <dgm:cxn modelId="{80D779D8-DA72-47F1-A140-D5BCD3CB955F}" srcId="{94AC1EC0-C9E6-41DC-AA8E-BEB935A7C48E}" destId="{29320CBC-AF99-423E-A7A9-27A7ADF5C092}" srcOrd="1" destOrd="0" parTransId="{DBEA7171-91A7-41E5-B834-967628756A19}" sibTransId="{93FA2786-CDF8-478B-82EB-6433CFD855FB}"/>
    <dgm:cxn modelId="{734C5FE3-9A48-4847-B2C9-03F1C06B5ABE}" type="presOf" srcId="{C3BFA856-7B17-41B3-BE27-CAB540072E92}" destId="{67F0A009-B1EB-4265-9AF5-E0174BAE9BCB}" srcOrd="0" destOrd="2" presId="urn:microsoft.com/office/officeart/2005/8/layout/hList1"/>
    <dgm:cxn modelId="{4F88ABF3-F6CB-4E74-A9BC-9DD4957D1312}" type="presOf" srcId="{FAA8FE04-F0DD-4063-8B8E-AC7F91908F2B}" destId="{FE8C6823-AF52-472E-9862-E450FC5E5E76}" srcOrd="0" destOrd="6" presId="urn:microsoft.com/office/officeart/2005/8/layout/hList1"/>
    <dgm:cxn modelId="{F0A6331F-41CD-41E5-AA46-A04F15D5B9F9}" type="presOf" srcId="{D57460E1-CFE1-434E-A8DE-5B333A62FD8F}" destId="{AA619E20-BCE8-4B1A-A247-D2F84D982B27}" srcOrd="0" destOrd="0" presId="urn:microsoft.com/office/officeart/2005/8/layout/hList1"/>
    <dgm:cxn modelId="{EF7A817B-574F-4A3D-AA7A-2203B4D314FA}" srcId="{D57460E1-CFE1-434E-A8DE-5B333A62FD8F}" destId="{C9476BD8-0028-4EF9-A985-F0C228C3A523}" srcOrd="2" destOrd="0" parTransId="{98B5958A-72F9-4411-8A4D-890F540E882A}" sibTransId="{993BA13F-949A-441D-BF80-C63A0630FE06}"/>
    <dgm:cxn modelId="{330DE2EF-14E4-40F8-A561-BCD0F80BA154}" type="presOf" srcId="{9D26E00E-AF76-4A37-A1A6-BFC89FB09A34}" destId="{2388C29C-00E1-4A03-8FA0-11456A3B60D6}" srcOrd="0" destOrd="3" presId="urn:microsoft.com/office/officeart/2005/8/layout/hList1"/>
    <dgm:cxn modelId="{6B64A382-AC64-4C4D-BC48-290D80BA4954}" type="presOf" srcId="{E81C9F55-541A-4FB8-BD46-3BD773A30A83}" destId="{FE8C6823-AF52-472E-9862-E450FC5E5E76}" srcOrd="0" destOrd="4" presId="urn:microsoft.com/office/officeart/2005/8/layout/hList1"/>
    <dgm:cxn modelId="{54E158C0-C3B9-4198-9BBF-A1BCC1B56879}" srcId="{576B8DFC-4313-448B-B4B9-2B930F7853D1}" destId="{FC0DF2AC-24AE-4547-90D4-BB0092E10FAA}" srcOrd="1" destOrd="0" parTransId="{358F10D8-9C15-4A52-B280-2386A72C5326}" sibTransId="{ADD68F12-0AE6-476C-B25E-41C22CEDA7B3}"/>
    <dgm:cxn modelId="{AC223EF3-9587-4252-AB82-04EC0EBC8416}" type="presOf" srcId="{756A5920-5A31-4E3D-BC5A-EC64009B3119}" destId="{2388C29C-00E1-4A03-8FA0-11456A3B60D6}" srcOrd="0" destOrd="4" presId="urn:microsoft.com/office/officeart/2005/8/layout/hList1"/>
    <dgm:cxn modelId="{BBFE2485-D22F-42CE-BDEC-35BF64267837}" type="presOf" srcId="{D13658AE-CE96-4531-816F-41FC29198792}" destId="{FE8C6823-AF52-472E-9862-E450FC5E5E76}" srcOrd="0" destOrd="0" presId="urn:microsoft.com/office/officeart/2005/8/layout/hList1"/>
    <dgm:cxn modelId="{6FAA17AE-9401-4C55-B21B-0243F620BABF}" type="presOf" srcId="{A0B39C79-4092-496D-8576-21BA82E2F36E}" destId="{9D1ED078-263F-4070-82AA-A269B92DA575}" srcOrd="0" destOrd="0" presId="urn:microsoft.com/office/officeart/2005/8/layout/hList1"/>
    <dgm:cxn modelId="{43AEA1EA-3909-49B1-BC39-61E285144F87}" type="presOf" srcId="{E7CE8E16-88CD-40CB-B2E4-F139CF956DF3}" destId="{2388C29C-00E1-4A03-8FA0-11456A3B60D6}" srcOrd="0" destOrd="0" presId="urn:microsoft.com/office/officeart/2005/8/layout/hList1"/>
    <dgm:cxn modelId="{E572DCD2-C4E3-412D-813E-5AF1C3F0457E}" type="presOf" srcId="{8294708C-AD30-4E91-9513-46A9907C460D}" destId="{2388C29C-00E1-4A03-8FA0-11456A3B60D6}" srcOrd="0" destOrd="1" presId="urn:microsoft.com/office/officeart/2005/8/layout/hList1"/>
    <dgm:cxn modelId="{B1FE7123-2CB8-4534-808C-25CD86C4BDF7}" type="presOf" srcId="{DEEE69F2-44CE-4199-8AF6-0AA9B1FF532E}" destId="{2388C29C-00E1-4A03-8FA0-11456A3B60D6}" srcOrd="0" destOrd="8" presId="urn:microsoft.com/office/officeart/2005/8/layout/hList1"/>
    <dgm:cxn modelId="{D3108112-F8AB-46C0-9DFD-84F82CFEB128}" srcId="{D57460E1-CFE1-434E-A8DE-5B333A62FD8F}" destId="{E5AC4C96-97AC-42B0-AF71-C4828AC5C42B}" srcOrd="7" destOrd="0" parTransId="{D8B942EB-AA0B-4665-BE89-CDFA5A01FF54}" sibTransId="{EFF3B1C8-8D8A-46FC-B630-DD5EB1F49F26}"/>
    <dgm:cxn modelId="{6382C7CE-393A-468A-9E37-FCBE8E1DFC2B}" srcId="{D57460E1-CFE1-434E-A8DE-5B333A62FD8F}" destId="{DEEE69F2-44CE-4199-8AF6-0AA9B1FF532E}" srcOrd="8" destOrd="0" parTransId="{7217A13F-011B-453E-9CDA-AA592D4211D0}" sibTransId="{61C0B996-6E72-4DC4-9F2F-ACA4340B0734}"/>
    <dgm:cxn modelId="{E54F313E-361B-40EE-8125-D65EF54961FE}" srcId="{A0B39C79-4092-496D-8576-21BA82E2F36E}" destId="{576B8DFC-4313-448B-B4B9-2B930F7853D1}" srcOrd="0" destOrd="0" parTransId="{421B2500-401C-4F80-B97A-B7EA1E5E7AAF}" sibTransId="{E8B7B90A-9C16-491D-8CE3-4C770F3C3DBF}"/>
    <dgm:cxn modelId="{BD10E80A-70CB-45E8-8408-E64E13DC9399}" type="presParOf" srcId="{9D1ED078-263F-4070-82AA-A269B92DA575}" destId="{5F1751F5-3333-4DF6-AE30-D817611ACDF8}" srcOrd="0" destOrd="0" presId="urn:microsoft.com/office/officeart/2005/8/layout/hList1"/>
    <dgm:cxn modelId="{A123A0DE-2A8B-44A5-9388-65837777D514}" type="presParOf" srcId="{5F1751F5-3333-4DF6-AE30-D817611ACDF8}" destId="{5421F212-8639-402F-BA8C-20116393AD91}" srcOrd="0" destOrd="0" presId="urn:microsoft.com/office/officeart/2005/8/layout/hList1"/>
    <dgm:cxn modelId="{4841D805-66E4-40E4-9383-65E24E159EF5}" type="presParOf" srcId="{5F1751F5-3333-4DF6-AE30-D817611ACDF8}" destId="{67F0A009-B1EB-4265-9AF5-E0174BAE9BCB}" srcOrd="1" destOrd="0" presId="urn:microsoft.com/office/officeart/2005/8/layout/hList1"/>
    <dgm:cxn modelId="{B743E6F0-8D83-45CD-B80E-8CADD3EB92BE}" type="presParOf" srcId="{9D1ED078-263F-4070-82AA-A269B92DA575}" destId="{34072177-C59A-4C84-B705-82277B4F8FEA}" srcOrd="1" destOrd="0" presId="urn:microsoft.com/office/officeart/2005/8/layout/hList1"/>
    <dgm:cxn modelId="{46620888-0767-4CA0-B968-2E289AF8B2A1}" type="presParOf" srcId="{9D1ED078-263F-4070-82AA-A269B92DA575}" destId="{84401732-D34D-4B6D-909E-27BCA0C14C1C}" srcOrd="2" destOrd="0" presId="urn:microsoft.com/office/officeart/2005/8/layout/hList1"/>
    <dgm:cxn modelId="{D172F7D3-F831-4B0E-AD5C-C9A6DF8C326F}" type="presParOf" srcId="{84401732-D34D-4B6D-909E-27BCA0C14C1C}" destId="{AA619E20-BCE8-4B1A-A247-D2F84D982B27}" srcOrd="0" destOrd="0" presId="urn:microsoft.com/office/officeart/2005/8/layout/hList1"/>
    <dgm:cxn modelId="{DDB9FF33-7DEF-40DD-B5C0-F9242DE7F258}" type="presParOf" srcId="{84401732-D34D-4B6D-909E-27BCA0C14C1C}" destId="{2388C29C-00E1-4A03-8FA0-11456A3B60D6}" srcOrd="1" destOrd="0" presId="urn:microsoft.com/office/officeart/2005/8/layout/hList1"/>
    <dgm:cxn modelId="{B59F4237-FD46-45DA-80E5-9008841C4489}" type="presParOf" srcId="{9D1ED078-263F-4070-82AA-A269B92DA575}" destId="{03339881-7619-4336-A20F-C55E372F6914}" srcOrd="3" destOrd="0" presId="urn:microsoft.com/office/officeart/2005/8/layout/hList1"/>
    <dgm:cxn modelId="{BA444E65-A39E-4371-99D7-F28A3E195587}" type="presParOf" srcId="{9D1ED078-263F-4070-82AA-A269B92DA575}" destId="{79E6E028-8ECA-41CE-A13D-B47CC2E59A92}" srcOrd="4" destOrd="0" presId="urn:microsoft.com/office/officeart/2005/8/layout/hList1"/>
    <dgm:cxn modelId="{8A6966E5-46BE-4925-8FE6-225352F64822}" type="presParOf" srcId="{79E6E028-8ECA-41CE-A13D-B47CC2E59A92}" destId="{6CB32504-081E-42E0-8DDC-B506F79D9B16}" srcOrd="0" destOrd="0" presId="urn:microsoft.com/office/officeart/2005/8/layout/hList1"/>
    <dgm:cxn modelId="{493C8FC6-325D-43D2-AA42-F0039CF2C33F}" type="presParOf" srcId="{79E6E028-8ECA-41CE-A13D-B47CC2E59A92}" destId="{FE8C6823-AF52-472E-9862-E450FC5E5E76}" srcOrd="1" destOrd="0" presId="urn:microsoft.com/office/officeart/2005/8/layout/h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52EC86-4513-4CF3-9241-A8CAC7B39B7E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EE793E-4EDE-4BB8-998B-08A1CF54226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accent1">
                  <a:lumMod val="50000"/>
                </a:schemeClr>
              </a:solidFill>
            </a:rPr>
            <a:t>Раздел 5. Социальная инфраструктура</a:t>
          </a:r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27A98A6E-F322-4491-9D8D-36887727E322}" type="parTrans" cxnId="{0AF40F81-833D-4E7D-BBB6-4C2390C890AD}">
      <dgm:prSet/>
      <dgm:spPr/>
      <dgm:t>
        <a:bodyPr/>
        <a:lstStyle/>
        <a:p>
          <a:endParaRPr lang="ru-RU"/>
        </a:p>
      </dgm:t>
    </dgm:pt>
    <dgm:pt modelId="{95EF08B2-250A-48AD-835F-E9D5BEC7326B}" type="sibTrans" cxnId="{0AF40F81-833D-4E7D-BBB6-4C2390C890AD}">
      <dgm:prSet/>
      <dgm:spPr/>
      <dgm:t>
        <a:bodyPr/>
        <a:lstStyle/>
        <a:p>
          <a:endParaRPr lang="ru-RU"/>
        </a:p>
      </dgm:t>
    </dgm:pt>
    <dgm:pt modelId="{CA2C3A76-2ABE-4C1A-ACB1-AB293D385612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В разделе очень много текста и фото</a:t>
          </a:r>
          <a:endParaRPr lang="ru-RU" sz="1200" dirty="0">
            <a:solidFill>
              <a:schemeClr val="tx1"/>
            </a:solidFill>
          </a:endParaRPr>
        </a:p>
      </dgm:t>
    </dgm:pt>
    <dgm:pt modelId="{316C18CE-CE46-4F2F-A314-00D0394484DD}" type="parTrans" cxnId="{AB7E6A88-817D-47B1-9EA3-207F8F82EC3D}">
      <dgm:prSet/>
      <dgm:spPr/>
      <dgm:t>
        <a:bodyPr/>
        <a:lstStyle/>
        <a:p>
          <a:endParaRPr lang="ru-RU"/>
        </a:p>
      </dgm:t>
    </dgm:pt>
    <dgm:pt modelId="{412B29B7-24C5-4AE1-B2A7-84D34253F80E}" type="sibTrans" cxnId="{AB7E6A88-817D-47B1-9EA3-207F8F82EC3D}">
      <dgm:prSet/>
      <dgm:spPr/>
      <dgm:t>
        <a:bodyPr/>
        <a:lstStyle/>
        <a:p>
          <a:endParaRPr lang="ru-RU"/>
        </a:p>
      </dgm:t>
    </dgm:pt>
    <dgm:pt modelId="{CF2B18C9-1947-4972-9045-A57F6B0E28AD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</a:rPr>
            <a:t>Таблицы не соответствуют типовым</a:t>
          </a:r>
          <a:endParaRPr lang="en-U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</a:rPr>
            <a:t> (другие столбцы, отсутствие необходимых столбцов)</a:t>
          </a:r>
          <a:endParaRPr lang="ru-RU" sz="1200" dirty="0">
            <a:solidFill>
              <a:schemeClr val="tx1"/>
            </a:solidFill>
          </a:endParaRPr>
        </a:p>
      </dgm:t>
    </dgm:pt>
    <dgm:pt modelId="{5120794C-E84B-47F3-AA64-F8432DD5011E}" type="parTrans" cxnId="{C8F3A948-4E71-44D5-ACEF-DD2C18B5F9F8}">
      <dgm:prSet/>
      <dgm:spPr/>
      <dgm:t>
        <a:bodyPr/>
        <a:lstStyle/>
        <a:p>
          <a:endParaRPr lang="ru-RU"/>
        </a:p>
      </dgm:t>
    </dgm:pt>
    <dgm:pt modelId="{301A7A50-BBB2-44D9-9189-DEDE04782CF1}" type="sibTrans" cxnId="{C8F3A948-4E71-44D5-ACEF-DD2C18B5F9F8}">
      <dgm:prSet/>
      <dgm:spPr/>
      <dgm:t>
        <a:bodyPr/>
        <a:lstStyle/>
        <a:p>
          <a:endParaRPr lang="ru-RU"/>
        </a:p>
      </dgm:t>
    </dgm:pt>
    <dgm:pt modelId="{A2886BA1-9ABD-41FD-A3E1-357F12228AA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accent1">
                  <a:lumMod val="50000"/>
                </a:schemeClr>
              </a:solidFill>
            </a:rPr>
            <a:t>Раздел 6. Инженерно-коммунальная инфраструктура</a:t>
          </a:r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3757885A-A290-4E17-B57E-39ECEA05D2DA}" type="parTrans" cxnId="{EB812914-5CD1-4083-B05F-C8B7F7300D41}">
      <dgm:prSet/>
      <dgm:spPr/>
      <dgm:t>
        <a:bodyPr/>
        <a:lstStyle/>
        <a:p>
          <a:endParaRPr lang="ru-RU"/>
        </a:p>
      </dgm:t>
    </dgm:pt>
    <dgm:pt modelId="{9F1D78F2-8BD6-4ECB-8666-3B9F30975AA3}" type="sibTrans" cxnId="{EB812914-5CD1-4083-B05F-C8B7F7300D41}">
      <dgm:prSet/>
      <dgm:spPr/>
      <dgm:t>
        <a:bodyPr/>
        <a:lstStyle/>
        <a:p>
          <a:endParaRPr lang="ru-RU"/>
        </a:p>
      </dgm:t>
    </dgm:pt>
    <dgm:pt modelId="{67E84E9C-51F2-450D-818B-64A625DEE09E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Отсутствует таблица по инженерно-коммунальной инфраструктуре, таблица не соответствует типовой</a:t>
          </a:r>
          <a:endParaRPr lang="ru-RU" sz="1200" dirty="0">
            <a:solidFill>
              <a:schemeClr val="tx1"/>
            </a:solidFill>
          </a:endParaRPr>
        </a:p>
      </dgm:t>
    </dgm:pt>
    <dgm:pt modelId="{80411B26-192A-4D11-838E-A99CFDBF93C7}" type="parTrans" cxnId="{2A49A4C6-D11B-4E18-9DB6-F08BAA5F8943}">
      <dgm:prSet/>
      <dgm:spPr/>
      <dgm:t>
        <a:bodyPr/>
        <a:lstStyle/>
        <a:p>
          <a:endParaRPr lang="ru-RU"/>
        </a:p>
      </dgm:t>
    </dgm:pt>
    <dgm:pt modelId="{D32C90C7-2926-4925-A9D5-21F8E4C80405}" type="sibTrans" cxnId="{2A49A4C6-D11B-4E18-9DB6-F08BAA5F8943}">
      <dgm:prSet/>
      <dgm:spPr/>
      <dgm:t>
        <a:bodyPr/>
        <a:lstStyle/>
        <a:p>
          <a:endParaRPr lang="ru-RU"/>
        </a:p>
      </dgm:t>
    </dgm:pt>
    <dgm:pt modelId="{A00A53AF-F913-493C-8F12-1B61D42CF31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accent1">
                  <a:lumMod val="50000"/>
                </a:schemeClr>
              </a:solidFill>
            </a:rPr>
            <a:t>Раздел 7. Транспортная инфраструктура и связь</a:t>
          </a:r>
          <a:endParaRPr lang="ru-RU" sz="1600" dirty="0">
            <a:solidFill>
              <a:schemeClr val="accent1">
                <a:lumMod val="50000"/>
              </a:schemeClr>
            </a:solidFill>
          </a:endParaRPr>
        </a:p>
      </dgm:t>
    </dgm:pt>
    <dgm:pt modelId="{15718C82-2CEA-4E68-AE30-599335C3F0B1}" type="parTrans" cxnId="{99064086-B98D-42EE-8DA8-25BD5DA087DD}">
      <dgm:prSet/>
      <dgm:spPr/>
      <dgm:t>
        <a:bodyPr/>
        <a:lstStyle/>
        <a:p>
          <a:endParaRPr lang="ru-RU"/>
        </a:p>
      </dgm:t>
    </dgm:pt>
    <dgm:pt modelId="{9091302F-73B7-4084-8859-981C252D3F88}" type="sibTrans" cxnId="{99064086-B98D-42EE-8DA8-25BD5DA087DD}">
      <dgm:prSet/>
      <dgm:spPr/>
      <dgm:t>
        <a:bodyPr/>
        <a:lstStyle/>
        <a:p>
          <a:endParaRPr lang="ru-RU"/>
        </a:p>
      </dgm:t>
    </dgm:pt>
    <dgm:pt modelId="{674ECD17-BCBA-4BA1-87C2-A2F1037ED138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Отсутствует информация о наличии логистических мощностей на территории МО</a:t>
          </a:r>
          <a:endParaRPr lang="ru-RU" sz="1200" dirty="0">
            <a:solidFill>
              <a:schemeClr val="tx1"/>
            </a:solidFill>
          </a:endParaRPr>
        </a:p>
      </dgm:t>
    </dgm:pt>
    <dgm:pt modelId="{C1371F73-4823-4FCD-BE11-0B387E512BC2}" type="parTrans" cxnId="{B4F39A52-D944-4139-B98D-B9DB6E3C17A1}">
      <dgm:prSet/>
      <dgm:spPr/>
      <dgm:t>
        <a:bodyPr/>
        <a:lstStyle/>
        <a:p>
          <a:endParaRPr lang="ru-RU"/>
        </a:p>
      </dgm:t>
    </dgm:pt>
    <dgm:pt modelId="{CD5E120F-B712-4459-95E3-86114F5F469D}" type="sibTrans" cxnId="{B4F39A52-D944-4139-B98D-B9DB6E3C17A1}">
      <dgm:prSet/>
      <dgm:spPr/>
      <dgm:t>
        <a:bodyPr/>
        <a:lstStyle/>
        <a:p>
          <a:endParaRPr lang="ru-RU"/>
        </a:p>
      </dgm:t>
    </dgm:pt>
    <dgm:pt modelId="{E17DAE69-5743-4400-B205-8C8E78459485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</a:rPr>
            <a:t>Не все ячейки в таблицах</a:t>
          </a:r>
        </a:p>
        <a:p>
          <a:pPr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</a:rPr>
            <a:t> заполнены</a:t>
          </a:r>
          <a:endParaRPr lang="ru-RU" sz="1200" dirty="0">
            <a:solidFill>
              <a:schemeClr val="tx1"/>
            </a:solidFill>
          </a:endParaRPr>
        </a:p>
      </dgm:t>
    </dgm:pt>
    <dgm:pt modelId="{23A3859B-E794-4533-88A2-5446A7A8723F}" type="parTrans" cxnId="{B22A9719-6B08-4AF7-B8F4-BEFAF44A01D5}">
      <dgm:prSet/>
      <dgm:spPr/>
      <dgm:t>
        <a:bodyPr/>
        <a:lstStyle/>
        <a:p>
          <a:endParaRPr lang="ru-RU"/>
        </a:p>
      </dgm:t>
    </dgm:pt>
    <dgm:pt modelId="{AFE3E1D3-706C-479D-B08C-52F3B451B8A6}" type="sibTrans" cxnId="{B22A9719-6B08-4AF7-B8F4-BEFAF44A01D5}">
      <dgm:prSet/>
      <dgm:spPr/>
      <dgm:t>
        <a:bodyPr/>
        <a:lstStyle/>
        <a:p>
          <a:endParaRPr lang="ru-RU"/>
        </a:p>
      </dgm:t>
    </dgm:pt>
    <dgm:pt modelId="{AA9F7646-2078-4C31-9408-76E1EFE17ED8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Размещение информации, не предусмотренной типовым инвестиционным паспортом</a:t>
          </a:r>
          <a:endParaRPr lang="ru-RU" sz="1200" dirty="0">
            <a:solidFill>
              <a:schemeClr val="tx1"/>
            </a:solidFill>
          </a:endParaRPr>
        </a:p>
      </dgm:t>
    </dgm:pt>
    <dgm:pt modelId="{CC2DA596-5B09-484F-9A66-1D2DF0E72E9B}" type="parTrans" cxnId="{D86E01BE-EF9D-4E9F-95ED-A3897DA4253D}">
      <dgm:prSet/>
      <dgm:spPr/>
      <dgm:t>
        <a:bodyPr/>
        <a:lstStyle/>
        <a:p>
          <a:endParaRPr lang="ru-RU"/>
        </a:p>
      </dgm:t>
    </dgm:pt>
    <dgm:pt modelId="{15B77CC8-9DFF-4C6D-965D-024297064A2A}" type="sibTrans" cxnId="{D86E01BE-EF9D-4E9F-95ED-A3897DA4253D}">
      <dgm:prSet/>
      <dgm:spPr/>
      <dgm:t>
        <a:bodyPr/>
        <a:lstStyle/>
        <a:p>
          <a:endParaRPr lang="ru-RU"/>
        </a:p>
      </dgm:t>
    </dgm:pt>
    <dgm:pt modelId="{91E40CEB-CF50-444A-B885-1855E1AE6E36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Информация представлена не в полном объеме</a:t>
          </a:r>
          <a:endParaRPr lang="ru-RU" sz="1200" dirty="0">
            <a:solidFill>
              <a:schemeClr val="tx1"/>
            </a:solidFill>
          </a:endParaRPr>
        </a:p>
      </dgm:t>
    </dgm:pt>
    <dgm:pt modelId="{DED789C2-0346-4355-8B64-FAD79B52CB57}" type="parTrans" cxnId="{170EC444-6DB5-439B-97A5-7C7E639914DA}">
      <dgm:prSet/>
      <dgm:spPr/>
      <dgm:t>
        <a:bodyPr/>
        <a:lstStyle/>
        <a:p>
          <a:endParaRPr lang="ru-RU"/>
        </a:p>
      </dgm:t>
    </dgm:pt>
    <dgm:pt modelId="{7991DBA9-31D1-4402-ADCA-2E22D6937C26}" type="sibTrans" cxnId="{170EC444-6DB5-439B-97A5-7C7E639914DA}">
      <dgm:prSet/>
      <dgm:spPr/>
      <dgm:t>
        <a:bodyPr/>
        <a:lstStyle/>
        <a:p>
          <a:endParaRPr lang="ru-RU"/>
        </a:p>
      </dgm:t>
    </dgm:pt>
    <dgm:pt modelId="{A45C4AEA-3B1D-4313-AFDC-4B9C9F72AAFA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Отсутствует таблица «Информация о тарифах на коммунальные услуги»</a:t>
          </a:r>
          <a:endParaRPr lang="ru-RU" sz="1200" dirty="0">
            <a:solidFill>
              <a:schemeClr val="tx1"/>
            </a:solidFill>
          </a:endParaRPr>
        </a:p>
      </dgm:t>
    </dgm:pt>
    <dgm:pt modelId="{FD20EBC3-0DF4-437A-A4C6-2EFB981BF1C8}" type="parTrans" cxnId="{B41C2C18-5E61-472C-9728-496E7A068D23}">
      <dgm:prSet/>
      <dgm:spPr/>
      <dgm:t>
        <a:bodyPr/>
        <a:lstStyle/>
        <a:p>
          <a:endParaRPr lang="ru-RU"/>
        </a:p>
      </dgm:t>
    </dgm:pt>
    <dgm:pt modelId="{C3A41846-246A-4C05-95A3-A85917822C68}" type="sibTrans" cxnId="{B41C2C18-5E61-472C-9728-496E7A068D23}">
      <dgm:prSet/>
      <dgm:spPr/>
      <dgm:t>
        <a:bodyPr/>
        <a:lstStyle/>
        <a:p>
          <a:endParaRPr lang="ru-RU"/>
        </a:p>
      </dgm:t>
    </dgm:pt>
    <dgm:pt modelId="{7869E853-ED53-4DE1-A82E-BA8A87B88A6E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endParaRPr lang="ru-RU" sz="1200" dirty="0" smtClean="0">
            <a:solidFill>
              <a:schemeClr val="tx1"/>
            </a:solidFill>
          </a:endParaRPr>
        </a:p>
        <a:p>
          <a:r>
            <a:rPr lang="ru-RU" sz="1200" dirty="0" smtClean="0">
              <a:solidFill>
                <a:schemeClr val="tx1"/>
              </a:solidFill>
            </a:rPr>
            <a:t>Отсутствует схема электрических и газовых сетей с возможными точками подключения</a:t>
          </a:r>
        </a:p>
        <a:p>
          <a:endParaRPr lang="ru-RU" sz="1000" dirty="0"/>
        </a:p>
      </dgm:t>
    </dgm:pt>
    <dgm:pt modelId="{98CEEC2A-5A32-4635-9643-8C11B1C90EB0}" type="parTrans" cxnId="{4BEF54D8-3657-4EEB-B211-907493EBB604}">
      <dgm:prSet/>
      <dgm:spPr/>
      <dgm:t>
        <a:bodyPr/>
        <a:lstStyle/>
        <a:p>
          <a:endParaRPr lang="ru-RU"/>
        </a:p>
      </dgm:t>
    </dgm:pt>
    <dgm:pt modelId="{5B04BC17-F2D1-453D-81D6-DD6F69B9F5DA}" type="sibTrans" cxnId="{4BEF54D8-3657-4EEB-B211-907493EBB604}">
      <dgm:prSet/>
      <dgm:spPr/>
      <dgm:t>
        <a:bodyPr/>
        <a:lstStyle/>
        <a:p>
          <a:endParaRPr lang="ru-RU"/>
        </a:p>
      </dgm:t>
    </dgm:pt>
    <dgm:pt modelId="{E00E58F2-13DF-444C-B4CA-305851DC1FA8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В таблице «Информация о тарифах на коммунальные услуги» не все ячейки заполнены </a:t>
          </a:r>
          <a:endParaRPr lang="ru-RU" sz="1200" dirty="0">
            <a:solidFill>
              <a:schemeClr val="tx1"/>
            </a:solidFill>
          </a:endParaRPr>
        </a:p>
      </dgm:t>
    </dgm:pt>
    <dgm:pt modelId="{8FEDD68C-DEA0-441E-B11F-BD40C4B79A36}" type="parTrans" cxnId="{CCF93B92-ACC1-4539-8029-DC9B243B79B4}">
      <dgm:prSet/>
      <dgm:spPr/>
      <dgm:t>
        <a:bodyPr/>
        <a:lstStyle/>
        <a:p>
          <a:endParaRPr lang="ru-RU"/>
        </a:p>
      </dgm:t>
    </dgm:pt>
    <dgm:pt modelId="{837EAD5C-BD36-4B39-AEF0-90B44C0FEC7E}" type="sibTrans" cxnId="{CCF93B92-ACC1-4539-8029-DC9B243B79B4}">
      <dgm:prSet/>
      <dgm:spPr/>
      <dgm:t>
        <a:bodyPr/>
        <a:lstStyle/>
        <a:p>
          <a:endParaRPr lang="ru-RU"/>
        </a:p>
      </dgm:t>
    </dgm:pt>
    <dgm:pt modelId="{8E8AF0B9-245F-4972-A63E-9C96DB1ECC5B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Отсутствует информация о населенных пунктах, не имеющих транспортной доступности по дорогам с твердым покрытием </a:t>
          </a:r>
          <a:endParaRPr lang="ru-RU" sz="1200" dirty="0">
            <a:solidFill>
              <a:schemeClr val="tx1"/>
            </a:solidFill>
          </a:endParaRPr>
        </a:p>
      </dgm:t>
    </dgm:pt>
    <dgm:pt modelId="{60713880-4B30-4710-9933-4524B2A2EAAB}" type="parTrans" cxnId="{413A695E-2262-423B-A9E4-6DBC130F76C4}">
      <dgm:prSet/>
      <dgm:spPr/>
      <dgm:t>
        <a:bodyPr/>
        <a:lstStyle/>
        <a:p>
          <a:endParaRPr lang="ru-RU"/>
        </a:p>
      </dgm:t>
    </dgm:pt>
    <dgm:pt modelId="{EE7252C9-0DF9-40B6-A018-19BFBC5EAED0}" type="sibTrans" cxnId="{413A695E-2262-423B-A9E4-6DBC130F76C4}">
      <dgm:prSet/>
      <dgm:spPr/>
      <dgm:t>
        <a:bodyPr/>
        <a:lstStyle/>
        <a:p>
          <a:endParaRPr lang="ru-RU"/>
        </a:p>
      </dgm:t>
    </dgm:pt>
    <dgm:pt modelId="{6F4A64E4-0A76-48FD-947F-2F97ADD2B7A1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Информация представлена в целом по району, а не в разрезе поселений</a:t>
          </a:r>
          <a:endParaRPr lang="ru-RU" sz="1200" dirty="0">
            <a:solidFill>
              <a:schemeClr val="tx1"/>
            </a:solidFill>
          </a:endParaRPr>
        </a:p>
      </dgm:t>
    </dgm:pt>
    <dgm:pt modelId="{85D08A09-02DC-4008-AF03-6FD1D46A0EDE}" type="parTrans" cxnId="{A9458DE2-6BCD-4478-88BA-DF5038D5F05E}">
      <dgm:prSet/>
      <dgm:spPr/>
      <dgm:t>
        <a:bodyPr/>
        <a:lstStyle/>
        <a:p>
          <a:endParaRPr lang="ru-RU"/>
        </a:p>
      </dgm:t>
    </dgm:pt>
    <dgm:pt modelId="{E4A83D28-F1A1-4BF3-BF6A-7F38E1844862}" type="sibTrans" cxnId="{A9458DE2-6BCD-4478-88BA-DF5038D5F05E}">
      <dgm:prSet/>
      <dgm:spPr/>
      <dgm:t>
        <a:bodyPr/>
        <a:lstStyle/>
        <a:p>
          <a:endParaRPr lang="ru-RU"/>
        </a:p>
      </dgm:t>
    </dgm:pt>
    <dgm:pt modelId="{A22D3540-F249-46ED-968A-D2F8F4087B06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Отсутствует схема автомобильных дорог, ж/д путей и станций на территории МО</a:t>
          </a:r>
          <a:endParaRPr lang="ru-RU" sz="1200" dirty="0">
            <a:solidFill>
              <a:schemeClr val="tx1"/>
            </a:solidFill>
          </a:endParaRPr>
        </a:p>
      </dgm:t>
    </dgm:pt>
    <dgm:pt modelId="{43B99C16-0218-4DF6-BCEA-1244FE55485E}" type="parTrans" cxnId="{FDF2AD63-95B8-4F30-BBCB-40F71FC07604}">
      <dgm:prSet/>
      <dgm:spPr/>
      <dgm:t>
        <a:bodyPr/>
        <a:lstStyle/>
        <a:p>
          <a:endParaRPr lang="ru-RU"/>
        </a:p>
      </dgm:t>
    </dgm:pt>
    <dgm:pt modelId="{1ECC35B2-C7FE-4048-BAAD-4DB8F9F5545A}" type="sibTrans" cxnId="{FDF2AD63-95B8-4F30-BBCB-40F71FC07604}">
      <dgm:prSet/>
      <dgm:spPr/>
      <dgm:t>
        <a:bodyPr/>
        <a:lstStyle/>
        <a:p>
          <a:endParaRPr lang="ru-RU"/>
        </a:p>
      </dgm:t>
    </dgm:pt>
    <dgm:pt modelId="{FA07DC64-B477-4BC3-981F-16E6DD4A04CB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Отсутствует информация о населенных пунктах, в которых отсутствуют услуги почты, связи, интернета, сотовых операторов</a:t>
          </a:r>
          <a:endParaRPr lang="ru-RU" sz="1200" dirty="0">
            <a:solidFill>
              <a:schemeClr val="tx1"/>
            </a:solidFill>
          </a:endParaRPr>
        </a:p>
      </dgm:t>
    </dgm:pt>
    <dgm:pt modelId="{FD4D7263-EDD9-42C8-ADBC-5B11C6071C44}" type="parTrans" cxnId="{A96C1779-5E77-4BEA-821F-B825640F8623}">
      <dgm:prSet/>
      <dgm:spPr/>
      <dgm:t>
        <a:bodyPr/>
        <a:lstStyle/>
        <a:p>
          <a:endParaRPr lang="ru-RU"/>
        </a:p>
      </dgm:t>
    </dgm:pt>
    <dgm:pt modelId="{FCDB7F08-EC15-484F-8317-70F46285CD95}" type="sibTrans" cxnId="{A96C1779-5E77-4BEA-821F-B825640F8623}">
      <dgm:prSet/>
      <dgm:spPr/>
      <dgm:t>
        <a:bodyPr/>
        <a:lstStyle/>
        <a:p>
          <a:endParaRPr lang="ru-RU"/>
        </a:p>
      </dgm:t>
    </dgm:pt>
    <dgm:pt modelId="{9432B695-3B35-4178-9EE0-D58F7F7D7BBB}" type="pres">
      <dgm:prSet presAssocID="{8452EC86-4513-4CF3-9241-A8CAC7B39B7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507E86-CC85-4463-8F5B-8FDFBBC55979}" type="pres">
      <dgm:prSet presAssocID="{F3EE793E-4EDE-4BB8-998B-08A1CF54226E}" presName="compNode" presStyleCnt="0"/>
      <dgm:spPr/>
    </dgm:pt>
    <dgm:pt modelId="{F3879E8B-176A-448C-8053-F37528AC328B}" type="pres">
      <dgm:prSet presAssocID="{F3EE793E-4EDE-4BB8-998B-08A1CF54226E}" presName="aNode" presStyleLbl="bgShp" presStyleIdx="0" presStyleCnt="3"/>
      <dgm:spPr/>
      <dgm:t>
        <a:bodyPr/>
        <a:lstStyle/>
        <a:p>
          <a:endParaRPr lang="ru-RU"/>
        </a:p>
      </dgm:t>
    </dgm:pt>
    <dgm:pt modelId="{54FBDECF-ED54-4F2A-8827-EB16EC04ABEE}" type="pres">
      <dgm:prSet presAssocID="{F3EE793E-4EDE-4BB8-998B-08A1CF54226E}" presName="textNode" presStyleLbl="bgShp" presStyleIdx="0" presStyleCnt="3"/>
      <dgm:spPr/>
      <dgm:t>
        <a:bodyPr/>
        <a:lstStyle/>
        <a:p>
          <a:endParaRPr lang="ru-RU"/>
        </a:p>
      </dgm:t>
    </dgm:pt>
    <dgm:pt modelId="{C98B336B-7835-4A9A-BE19-7E5C8897E5AA}" type="pres">
      <dgm:prSet presAssocID="{F3EE793E-4EDE-4BB8-998B-08A1CF54226E}" presName="compChildNode" presStyleCnt="0"/>
      <dgm:spPr/>
    </dgm:pt>
    <dgm:pt modelId="{FC4D45B2-5F86-4B21-A517-D44344F60860}" type="pres">
      <dgm:prSet presAssocID="{F3EE793E-4EDE-4BB8-998B-08A1CF54226E}" presName="theInnerList" presStyleCnt="0"/>
      <dgm:spPr/>
    </dgm:pt>
    <dgm:pt modelId="{3E923FFF-F13C-4495-B663-803C1B53E195}" type="pres">
      <dgm:prSet presAssocID="{CA2C3A76-2ABE-4C1A-ACB1-AB293D385612}" presName="childNode" presStyleLbl="node1" presStyleIdx="0" presStyleCnt="14" custLinFactY="-45452" custLinFactNeighborX="162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5E52B-32ED-49C7-8375-492B0A27C098}" type="pres">
      <dgm:prSet presAssocID="{CA2C3A76-2ABE-4C1A-ACB1-AB293D385612}" presName="aSpace2" presStyleCnt="0"/>
      <dgm:spPr/>
    </dgm:pt>
    <dgm:pt modelId="{8F823FE1-4C13-4EEF-B127-E8F88523BC98}" type="pres">
      <dgm:prSet presAssocID="{AA9F7646-2078-4C31-9408-76E1EFE17ED8}" presName="childNode" presStyleLbl="node1" presStyleIdx="1" presStyleCnt="14" custScaleY="136987" custLinFactY="-39729" custLinFactNeighborX="36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F26A15-B8E8-4637-9670-7E6CDBDDA5B6}" type="pres">
      <dgm:prSet presAssocID="{AA9F7646-2078-4C31-9408-76E1EFE17ED8}" presName="aSpace2" presStyleCnt="0"/>
      <dgm:spPr/>
    </dgm:pt>
    <dgm:pt modelId="{FE93840E-AB76-4393-AB43-D8DC23755F28}" type="pres">
      <dgm:prSet presAssocID="{CF2B18C9-1947-4972-9045-A57F6B0E28AD}" presName="childNode" presStyleLbl="node1" presStyleIdx="2" presStyleCnt="14" custScaleY="175223" custLinFactY="-23330" custLinFactNeighborX="36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BF7C3-C773-4900-8430-79CCA248189C}" type="pres">
      <dgm:prSet presAssocID="{CF2B18C9-1947-4972-9045-A57F6B0E28AD}" presName="aSpace2" presStyleCnt="0"/>
      <dgm:spPr/>
    </dgm:pt>
    <dgm:pt modelId="{6FA380F2-28CB-4387-AD98-27AFB43BFFB7}" type="pres">
      <dgm:prSet presAssocID="{6F4A64E4-0A76-48FD-947F-2F97ADD2B7A1}" presName="childNode" presStyleLbl="node1" presStyleIdx="3" presStyleCnt="14" custScaleY="169110" custLinFactY="-11083" custLinFactNeighborX="36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D08DF-1A0A-4D4E-BCA1-E1A3241021B3}" type="pres">
      <dgm:prSet presAssocID="{6F4A64E4-0A76-48FD-947F-2F97ADD2B7A1}" presName="aSpace2" presStyleCnt="0"/>
      <dgm:spPr/>
    </dgm:pt>
    <dgm:pt modelId="{0E30A676-150E-46E0-9FE7-35A35E1D21F1}" type="pres">
      <dgm:prSet presAssocID="{E17DAE69-5743-4400-B205-8C8E78459485}" presName="childNode" presStyleLbl="node1" presStyleIdx="4" presStyleCnt="14" custLinFactY="-6413" custLinFactNeighborX="36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126CD-95F6-4095-8DD8-AA85FA38EB9D}" type="pres">
      <dgm:prSet presAssocID="{F3EE793E-4EDE-4BB8-998B-08A1CF54226E}" presName="aSpace" presStyleCnt="0"/>
      <dgm:spPr/>
    </dgm:pt>
    <dgm:pt modelId="{0D3132B7-1F1C-477C-B0B3-95F39E1E1E13}" type="pres">
      <dgm:prSet presAssocID="{A2886BA1-9ABD-41FD-A3E1-357F12228AA6}" presName="compNode" presStyleCnt="0"/>
      <dgm:spPr/>
    </dgm:pt>
    <dgm:pt modelId="{85A88CCD-AD63-4C74-A740-3496C96521D3}" type="pres">
      <dgm:prSet presAssocID="{A2886BA1-9ABD-41FD-A3E1-357F12228AA6}" presName="aNode" presStyleLbl="bgShp" presStyleIdx="1" presStyleCnt="3"/>
      <dgm:spPr/>
      <dgm:t>
        <a:bodyPr/>
        <a:lstStyle/>
        <a:p>
          <a:endParaRPr lang="ru-RU"/>
        </a:p>
      </dgm:t>
    </dgm:pt>
    <dgm:pt modelId="{0F197765-4BE3-460B-861D-73A975D462F3}" type="pres">
      <dgm:prSet presAssocID="{A2886BA1-9ABD-41FD-A3E1-357F12228AA6}" presName="textNode" presStyleLbl="bgShp" presStyleIdx="1" presStyleCnt="3"/>
      <dgm:spPr/>
      <dgm:t>
        <a:bodyPr/>
        <a:lstStyle/>
        <a:p>
          <a:endParaRPr lang="ru-RU"/>
        </a:p>
      </dgm:t>
    </dgm:pt>
    <dgm:pt modelId="{D0977CF1-A7A2-406B-89CA-0B9B48A8CD86}" type="pres">
      <dgm:prSet presAssocID="{A2886BA1-9ABD-41FD-A3E1-357F12228AA6}" presName="compChildNode" presStyleCnt="0"/>
      <dgm:spPr/>
    </dgm:pt>
    <dgm:pt modelId="{4B2A36E6-4F32-4A45-8F79-6E503F6C52DD}" type="pres">
      <dgm:prSet presAssocID="{A2886BA1-9ABD-41FD-A3E1-357F12228AA6}" presName="theInnerList" presStyleCnt="0"/>
      <dgm:spPr/>
    </dgm:pt>
    <dgm:pt modelId="{F65A3A94-B1B5-4EC6-8677-2F23D8EBB7BA}" type="pres">
      <dgm:prSet presAssocID="{67E84E9C-51F2-450D-818B-64A625DEE09E}" presName="childNode" presStyleLbl="node1" presStyleIdx="5" presStyleCnt="14" custScaleY="321261" custLinFactY="-131667" custLinFactNeighborX="-1652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0BB70-BFCD-4901-8E97-74AD670AA339}" type="pres">
      <dgm:prSet presAssocID="{67E84E9C-51F2-450D-818B-64A625DEE09E}" presName="aSpace2" presStyleCnt="0"/>
      <dgm:spPr/>
    </dgm:pt>
    <dgm:pt modelId="{02229416-9844-4ECB-849C-8AAA7C10D94B}" type="pres">
      <dgm:prSet presAssocID="{91E40CEB-CF50-444A-B885-1855E1AE6E36}" presName="childNode" presStyleLbl="node1" presStyleIdx="6" presStyleCnt="14" custScaleY="196774" custLinFactY="-115513" custLinFactNeighborX="-1652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07DB22-695F-4870-91D7-8A89E8B5C8D0}" type="pres">
      <dgm:prSet presAssocID="{91E40CEB-CF50-444A-B885-1855E1AE6E36}" presName="aSpace2" presStyleCnt="0"/>
      <dgm:spPr/>
    </dgm:pt>
    <dgm:pt modelId="{1D7045B3-1375-40D3-ABF4-600137B4F1E7}" type="pres">
      <dgm:prSet presAssocID="{A45C4AEA-3B1D-4313-AFDC-4B9C9F72AAFA}" presName="childNode" presStyleLbl="node1" presStyleIdx="7" presStyleCnt="14" custScaleY="258497" custLinFactY="-100000" custLinFactNeighborX="-1652" custLinFactNeighborY="-111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8C8DF-D672-4BCD-B243-F92BB76BB08C}" type="pres">
      <dgm:prSet presAssocID="{A45C4AEA-3B1D-4313-AFDC-4B9C9F72AAFA}" presName="aSpace2" presStyleCnt="0"/>
      <dgm:spPr/>
    </dgm:pt>
    <dgm:pt modelId="{5B775AF8-E1B4-4476-8AF0-D3486643A223}" type="pres">
      <dgm:prSet presAssocID="{E00E58F2-13DF-444C-B4CA-305851DC1FA8}" presName="childNode" presStyleLbl="node1" presStyleIdx="8" presStyleCnt="14" custScaleY="340233" custLinFactY="-82126" custLinFactNeighborX="-119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52376-20CD-4715-B495-904F3F9F7717}" type="pres">
      <dgm:prSet presAssocID="{E00E58F2-13DF-444C-B4CA-305851DC1FA8}" presName="aSpace2" presStyleCnt="0"/>
      <dgm:spPr/>
    </dgm:pt>
    <dgm:pt modelId="{2E257948-1D13-4C50-A907-6BCEE9F154D3}" type="pres">
      <dgm:prSet presAssocID="{7869E853-ED53-4DE1-A82E-BA8A87B88A6E}" presName="childNode" presStyleLbl="node1" presStyleIdx="9" presStyleCnt="14" custScaleY="404242" custLinFactY="-46884" custLinFactNeighborX="-165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E213F-BFD2-4C07-8989-F10DDF2E88A0}" type="pres">
      <dgm:prSet presAssocID="{A2886BA1-9ABD-41FD-A3E1-357F12228AA6}" presName="aSpace" presStyleCnt="0"/>
      <dgm:spPr/>
    </dgm:pt>
    <dgm:pt modelId="{E642B4A6-0156-4A3F-8CCB-A24CD16A52B4}" type="pres">
      <dgm:prSet presAssocID="{A00A53AF-F913-493C-8F12-1B61D42CF313}" presName="compNode" presStyleCnt="0"/>
      <dgm:spPr/>
    </dgm:pt>
    <dgm:pt modelId="{5F981FFA-2E65-4396-A2C7-E507D9E539D5}" type="pres">
      <dgm:prSet presAssocID="{A00A53AF-F913-493C-8F12-1B61D42CF313}" presName="aNode" presStyleLbl="bgShp" presStyleIdx="2" presStyleCnt="3"/>
      <dgm:spPr/>
      <dgm:t>
        <a:bodyPr/>
        <a:lstStyle/>
        <a:p>
          <a:endParaRPr lang="ru-RU"/>
        </a:p>
      </dgm:t>
    </dgm:pt>
    <dgm:pt modelId="{9B6907AC-62DD-44D2-B70E-DE5EE72D0916}" type="pres">
      <dgm:prSet presAssocID="{A00A53AF-F913-493C-8F12-1B61D42CF313}" presName="textNode" presStyleLbl="bgShp" presStyleIdx="2" presStyleCnt="3"/>
      <dgm:spPr/>
      <dgm:t>
        <a:bodyPr/>
        <a:lstStyle/>
        <a:p>
          <a:endParaRPr lang="ru-RU"/>
        </a:p>
      </dgm:t>
    </dgm:pt>
    <dgm:pt modelId="{9B24637A-7DBB-4379-B20F-FDC35C8E5946}" type="pres">
      <dgm:prSet presAssocID="{A00A53AF-F913-493C-8F12-1B61D42CF313}" presName="compChildNode" presStyleCnt="0"/>
      <dgm:spPr/>
    </dgm:pt>
    <dgm:pt modelId="{4C507292-70AC-4F00-B60A-5912767BDC22}" type="pres">
      <dgm:prSet presAssocID="{A00A53AF-F913-493C-8F12-1B61D42CF313}" presName="theInnerList" presStyleCnt="0"/>
      <dgm:spPr/>
    </dgm:pt>
    <dgm:pt modelId="{61E09C7D-863E-49E8-8813-F5FCE859052A}" type="pres">
      <dgm:prSet presAssocID="{8E8AF0B9-245F-4972-A63E-9C96DB1ECC5B}" presName="childNode" presStyleLbl="node1" presStyleIdx="10" presStyleCnt="14" custScaleY="434103" custLinFactY="-129689" custLinFactNeighborX="2788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9CF14-26D3-4207-9A98-FA8A8B2306FC}" type="pres">
      <dgm:prSet presAssocID="{8E8AF0B9-245F-4972-A63E-9C96DB1ECC5B}" presName="aSpace2" presStyleCnt="0"/>
      <dgm:spPr/>
    </dgm:pt>
    <dgm:pt modelId="{6F8423C1-638D-442F-B863-64E2B391176A}" type="pres">
      <dgm:prSet presAssocID="{674ECD17-BCBA-4BA1-87C2-A2F1037ED138}" presName="childNode" presStyleLbl="node1" presStyleIdx="11" presStyleCnt="14" custScaleY="250455" custLinFactY="-105105" custLinFactNeighborX="2788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D6E1A-4E12-444A-8DF3-69CC01FE6285}" type="pres">
      <dgm:prSet presAssocID="{674ECD17-BCBA-4BA1-87C2-A2F1037ED138}" presName="aSpace2" presStyleCnt="0"/>
      <dgm:spPr/>
    </dgm:pt>
    <dgm:pt modelId="{A886D7B1-CDE1-4756-97B6-794092E16DE0}" type="pres">
      <dgm:prSet presAssocID="{A22D3540-F249-46ED-968A-D2F8F4087B06}" presName="childNode" presStyleLbl="node1" presStyleIdx="12" presStyleCnt="14" custScaleY="384296" custLinFactY="-58939" custLinFactNeighborX="278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44C61-32FA-44E6-9C26-7C718F22D38A}" type="pres">
      <dgm:prSet presAssocID="{A22D3540-F249-46ED-968A-D2F8F4087B06}" presName="aSpace2" presStyleCnt="0"/>
      <dgm:spPr/>
    </dgm:pt>
    <dgm:pt modelId="{79957157-5BCB-46B7-9EDC-FEE8E3067E5C}" type="pres">
      <dgm:prSet presAssocID="{FA07DC64-B477-4BC3-981F-16E6DD4A04CB}" presName="childNode" presStyleLbl="node1" presStyleIdx="13" presStyleCnt="14" custScaleY="405840" custLinFactNeighborX="2788" custLinFactNeighborY="23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3A695E-2262-423B-A9E4-6DBC130F76C4}" srcId="{A00A53AF-F913-493C-8F12-1B61D42CF313}" destId="{8E8AF0B9-245F-4972-A63E-9C96DB1ECC5B}" srcOrd="0" destOrd="0" parTransId="{60713880-4B30-4710-9933-4524B2A2EAAB}" sibTransId="{EE7252C9-0DF9-40B6-A018-19BFBC5EAED0}"/>
    <dgm:cxn modelId="{B22A9719-6B08-4AF7-B8F4-BEFAF44A01D5}" srcId="{F3EE793E-4EDE-4BB8-998B-08A1CF54226E}" destId="{E17DAE69-5743-4400-B205-8C8E78459485}" srcOrd="4" destOrd="0" parTransId="{23A3859B-E794-4533-88A2-5446A7A8723F}" sibTransId="{AFE3E1D3-706C-479D-B08C-52F3B451B8A6}"/>
    <dgm:cxn modelId="{B41C2C18-5E61-472C-9728-496E7A068D23}" srcId="{A2886BA1-9ABD-41FD-A3E1-357F12228AA6}" destId="{A45C4AEA-3B1D-4313-AFDC-4B9C9F72AAFA}" srcOrd="2" destOrd="0" parTransId="{FD20EBC3-0DF4-437A-A4C6-2EFB981BF1C8}" sibTransId="{C3A41846-246A-4C05-95A3-A85917822C68}"/>
    <dgm:cxn modelId="{CBEED957-3CBF-4B4C-A9DF-3662377CB55A}" type="presOf" srcId="{8E8AF0B9-245F-4972-A63E-9C96DB1ECC5B}" destId="{61E09C7D-863E-49E8-8813-F5FCE859052A}" srcOrd="0" destOrd="0" presId="urn:microsoft.com/office/officeart/2005/8/layout/lProcess2"/>
    <dgm:cxn modelId="{A96C1779-5E77-4BEA-821F-B825640F8623}" srcId="{A00A53AF-F913-493C-8F12-1B61D42CF313}" destId="{FA07DC64-B477-4BC3-981F-16E6DD4A04CB}" srcOrd="3" destOrd="0" parTransId="{FD4D7263-EDD9-42C8-ADBC-5B11C6071C44}" sibTransId="{FCDB7F08-EC15-484F-8317-70F46285CD95}"/>
    <dgm:cxn modelId="{79A77E56-6453-4E06-AB2C-91DB7AD26270}" type="presOf" srcId="{8452EC86-4513-4CF3-9241-A8CAC7B39B7E}" destId="{9432B695-3B35-4178-9EE0-D58F7F7D7BBB}" srcOrd="0" destOrd="0" presId="urn:microsoft.com/office/officeart/2005/8/layout/lProcess2"/>
    <dgm:cxn modelId="{ED9E4C0B-28AD-438C-BE79-E8147C265485}" type="presOf" srcId="{E00E58F2-13DF-444C-B4CA-305851DC1FA8}" destId="{5B775AF8-E1B4-4476-8AF0-D3486643A223}" srcOrd="0" destOrd="0" presId="urn:microsoft.com/office/officeart/2005/8/layout/lProcess2"/>
    <dgm:cxn modelId="{99064086-B98D-42EE-8DA8-25BD5DA087DD}" srcId="{8452EC86-4513-4CF3-9241-A8CAC7B39B7E}" destId="{A00A53AF-F913-493C-8F12-1B61D42CF313}" srcOrd="2" destOrd="0" parTransId="{15718C82-2CEA-4E68-AE30-599335C3F0B1}" sibTransId="{9091302F-73B7-4084-8859-981C252D3F88}"/>
    <dgm:cxn modelId="{235281FC-C239-4BD6-973A-DEAABE55D1ED}" type="presOf" srcId="{F3EE793E-4EDE-4BB8-998B-08A1CF54226E}" destId="{F3879E8B-176A-448C-8053-F37528AC328B}" srcOrd="0" destOrd="0" presId="urn:microsoft.com/office/officeart/2005/8/layout/lProcess2"/>
    <dgm:cxn modelId="{43981B8A-2F45-4B51-A4E2-B435C46D54FE}" type="presOf" srcId="{A22D3540-F249-46ED-968A-D2F8F4087B06}" destId="{A886D7B1-CDE1-4756-97B6-794092E16DE0}" srcOrd="0" destOrd="0" presId="urn:microsoft.com/office/officeart/2005/8/layout/lProcess2"/>
    <dgm:cxn modelId="{B4F39A52-D944-4139-B98D-B9DB6E3C17A1}" srcId="{A00A53AF-F913-493C-8F12-1B61D42CF313}" destId="{674ECD17-BCBA-4BA1-87C2-A2F1037ED138}" srcOrd="1" destOrd="0" parTransId="{C1371F73-4823-4FCD-BE11-0B387E512BC2}" sibTransId="{CD5E120F-B712-4459-95E3-86114F5F469D}"/>
    <dgm:cxn modelId="{C8F3A948-4E71-44D5-ACEF-DD2C18B5F9F8}" srcId="{F3EE793E-4EDE-4BB8-998B-08A1CF54226E}" destId="{CF2B18C9-1947-4972-9045-A57F6B0E28AD}" srcOrd="2" destOrd="0" parTransId="{5120794C-E84B-47F3-AA64-F8432DD5011E}" sibTransId="{301A7A50-BBB2-44D9-9189-DEDE04782CF1}"/>
    <dgm:cxn modelId="{59629E77-4811-4E08-B625-D6A6629824AF}" type="presOf" srcId="{A2886BA1-9ABD-41FD-A3E1-357F12228AA6}" destId="{85A88CCD-AD63-4C74-A740-3496C96521D3}" srcOrd="0" destOrd="0" presId="urn:microsoft.com/office/officeart/2005/8/layout/lProcess2"/>
    <dgm:cxn modelId="{7DACE2B2-C079-4E5B-8912-933DFCAB0E14}" type="presOf" srcId="{67E84E9C-51F2-450D-818B-64A625DEE09E}" destId="{F65A3A94-B1B5-4EC6-8677-2F23D8EBB7BA}" srcOrd="0" destOrd="0" presId="urn:microsoft.com/office/officeart/2005/8/layout/lProcess2"/>
    <dgm:cxn modelId="{06F1B18E-7B48-4721-8B1E-226E8FE7AF3B}" type="presOf" srcId="{CA2C3A76-2ABE-4C1A-ACB1-AB293D385612}" destId="{3E923FFF-F13C-4495-B663-803C1B53E195}" srcOrd="0" destOrd="0" presId="urn:microsoft.com/office/officeart/2005/8/layout/lProcess2"/>
    <dgm:cxn modelId="{B147E799-AFF8-4331-AEF4-0F8ADCCFBD9E}" type="presOf" srcId="{F3EE793E-4EDE-4BB8-998B-08A1CF54226E}" destId="{54FBDECF-ED54-4F2A-8827-EB16EC04ABEE}" srcOrd="1" destOrd="0" presId="urn:microsoft.com/office/officeart/2005/8/layout/lProcess2"/>
    <dgm:cxn modelId="{ED52805B-B0F1-4FC7-8614-0EABC6154076}" type="presOf" srcId="{AA9F7646-2078-4C31-9408-76E1EFE17ED8}" destId="{8F823FE1-4C13-4EEF-B127-E8F88523BC98}" srcOrd="0" destOrd="0" presId="urn:microsoft.com/office/officeart/2005/8/layout/lProcess2"/>
    <dgm:cxn modelId="{CCF93B92-ACC1-4539-8029-DC9B243B79B4}" srcId="{A2886BA1-9ABD-41FD-A3E1-357F12228AA6}" destId="{E00E58F2-13DF-444C-B4CA-305851DC1FA8}" srcOrd="3" destOrd="0" parTransId="{8FEDD68C-DEA0-441E-B11F-BD40C4B79A36}" sibTransId="{837EAD5C-BD36-4B39-AEF0-90B44C0FEC7E}"/>
    <dgm:cxn modelId="{AB7E6A88-817D-47B1-9EA3-207F8F82EC3D}" srcId="{F3EE793E-4EDE-4BB8-998B-08A1CF54226E}" destId="{CA2C3A76-2ABE-4C1A-ACB1-AB293D385612}" srcOrd="0" destOrd="0" parTransId="{316C18CE-CE46-4F2F-A314-00D0394484DD}" sibTransId="{412B29B7-24C5-4AE1-B2A7-84D34253F80E}"/>
    <dgm:cxn modelId="{D86E01BE-EF9D-4E9F-95ED-A3897DA4253D}" srcId="{F3EE793E-4EDE-4BB8-998B-08A1CF54226E}" destId="{AA9F7646-2078-4C31-9408-76E1EFE17ED8}" srcOrd="1" destOrd="0" parTransId="{CC2DA596-5B09-484F-9A66-1D2DF0E72E9B}" sibTransId="{15B77CC8-9DFF-4C6D-965D-024297064A2A}"/>
    <dgm:cxn modelId="{FDF2AD63-95B8-4F30-BBCB-40F71FC07604}" srcId="{A00A53AF-F913-493C-8F12-1B61D42CF313}" destId="{A22D3540-F249-46ED-968A-D2F8F4087B06}" srcOrd="2" destOrd="0" parTransId="{43B99C16-0218-4DF6-BCEA-1244FE55485E}" sibTransId="{1ECC35B2-C7FE-4048-BAAD-4DB8F9F5545A}"/>
    <dgm:cxn modelId="{A9458DE2-6BCD-4478-88BA-DF5038D5F05E}" srcId="{F3EE793E-4EDE-4BB8-998B-08A1CF54226E}" destId="{6F4A64E4-0A76-48FD-947F-2F97ADD2B7A1}" srcOrd="3" destOrd="0" parTransId="{85D08A09-02DC-4008-AF03-6FD1D46A0EDE}" sibTransId="{E4A83D28-F1A1-4BF3-BF6A-7F38E1844862}"/>
    <dgm:cxn modelId="{FF3E0539-C76B-41DA-B30A-02F096B6601A}" type="presOf" srcId="{A00A53AF-F913-493C-8F12-1B61D42CF313}" destId="{9B6907AC-62DD-44D2-B70E-DE5EE72D0916}" srcOrd="1" destOrd="0" presId="urn:microsoft.com/office/officeart/2005/8/layout/lProcess2"/>
    <dgm:cxn modelId="{DF8A2374-6888-4070-992E-2ABF613AD373}" type="presOf" srcId="{6F4A64E4-0A76-48FD-947F-2F97ADD2B7A1}" destId="{6FA380F2-28CB-4387-AD98-27AFB43BFFB7}" srcOrd="0" destOrd="0" presId="urn:microsoft.com/office/officeart/2005/8/layout/lProcess2"/>
    <dgm:cxn modelId="{141C5F33-D5A6-4BC7-A75C-4A9C16E81F90}" type="presOf" srcId="{7869E853-ED53-4DE1-A82E-BA8A87B88A6E}" destId="{2E257948-1D13-4C50-A907-6BCEE9F154D3}" srcOrd="0" destOrd="0" presId="urn:microsoft.com/office/officeart/2005/8/layout/lProcess2"/>
    <dgm:cxn modelId="{6BA286F3-2A69-491D-8088-363597B76645}" type="presOf" srcId="{674ECD17-BCBA-4BA1-87C2-A2F1037ED138}" destId="{6F8423C1-638D-442F-B863-64E2B391176A}" srcOrd="0" destOrd="0" presId="urn:microsoft.com/office/officeart/2005/8/layout/lProcess2"/>
    <dgm:cxn modelId="{EB812914-5CD1-4083-B05F-C8B7F7300D41}" srcId="{8452EC86-4513-4CF3-9241-A8CAC7B39B7E}" destId="{A2886BA1-9ABD-41FD-A3E1-357F12228AA6}" srcOrd="1" destOrd="0" parTransId="{3757885A-A290-4E17-B57E-39ECEA05D2DA}" sibTransId="{9F1D78F2-8BD6-4ECB-8666-3B9F30975AA3}"/>
    <dgm:cxn modelId="{3AA87E47-D3E2-460F-9EC4-E7A926BF43B2}" type="presOf" srcId="{E17DAE69-5743-4400-B205-8C8E78459485}" destId="{0E30A676-150E-46E0-9FE7-35A35E1D21F1}" srcOrd="0" destOrd="0" presId="urn:microsoft.com/office/officeart/2005/8/layout/lProcess2"/>
    <dgm:cxn modelId="{6F9866DF-2E78-4414-B2F7-6A94CC8D28C2}" type="presOf" srcId="{A00A53AF-F913-493C-8F12-1B61D42CF313}" destId="{5F981FFA-2E65-4396-A2C7-E507D9E539D5}" srcOrd="0" destOrd="0" presId="urn:microsoft.com/office/officeart/2005/8/layout/lProcess2"/>
    <dgm:cxn modelId="{A9AAC6C8-87B4-48BE-B893-8900950E28D1}" type="presOf" srcId="{91E40CEB-CF50-444A-B885-1855E1AE6E36}" destId="{02229416-9844-4ECB-849C-8AAA7C10D94B}" srcOrd="0" destOrd="0" presId="urn:microsoft.com/office/officeart/2005/8/layout/lProcess2"/>
    <dgm:cxn modelId="{0AF40F81-833D-4E7D-BBB6-4C2390C890AD}" srcId="{8452EC86-4513-4CF3-9241-A8CAC7B39B7E}" destId="{F3EE793E-4EDE-4BB8-998B-08A1CF54226E}" srcOrd="0" destOrd="0" parTransId="{27A98A6E-F322-4491-9D8D-36887727E322}" sibTransId="{95EF08B2-250A-48AD-835F-E9D5BEC7326B}"/>
    <dgm:cxn modelId="{170EC444-6DB5-439B-97A5-7C7E639914DA}" srcId="{A2886BA1-9ABD-41FD-A3E1-357F12228AA6}" destId="{91E40CEB-CF50-444A-B885-1855E1AE6E36}" srcOrd="1" destOrd="0" parTransId="{DED789C2-0346-4355-8B64-FAD79B52CB57}" sibTransId="{7991DBA9-31D1-4402-ADCA-2E22D6937C26}"/>
    <dgm:cxn modelId="{3D59144A-A8D4-4149-A88E-A4F437C08CDD}" type="presOf" srcId="{A45C4AEA-3B1D-4313-AFDC-4B9C9F72AAFA}" destId="{1D7045B3-1375-40D3-ABF4-600137B4F1E7}" srcOrd="0" destOrd="0" presId="urn:microsoft.com/office/officeart/2005/8/layout/lProcess2"/>
    <dgm:cxn modelId="{2754A309-15A8-4E7C-9060-B0875199A5A8}" type="presOf" srcId="{A2886BA1-9ABD-41FD-A3E1-357F12228AA6}" destId="{0F197765-4BE3-460B-861D-73A975D462F3}" srcOrd="1" destOrd="0" presId="urn:microsoft.com/office/officeart/2005/8/layout/lProcess2"/>
    <dgm:cxn modelId="{0C24A1F6-494F-4301-8360-EB321D136E5A}" type="presOf" srcId="{CF2B18C9-1947-4972-9045-A57F6B0E28AD}" destId="{FE93840E-AB76-4393-AB43-D8DC23755F28}" srcOrd="0" destOrd="0" presId="urn:microsoft.com/office/officeart/2005/8/layout/lProcess2"/>
    <dgm:cxn modelId="{94DF8034-5429-494E-8036-725BA9D01E5A}" type="presOf" srcId="{FA07DC64-B477-4BC3-981F-16E6DD4A04CB}" destId="{79957157-5BCB-46B7-9EDC-FEE8E3067E5C}" srcOrd="0" destOrd="0" presId="urn:microsoft.com/office/officeart/2005/8/layout/lProcess2"/>
    <dgm:cxn modelId="{2A49A4C6-D11B-4E18-9DB6-F08BAA5F8943}" srcId="{A2886BA1-9ABD-41FD-A3E1-357F12228AA6}" destId="{67E84E9C-51F2-450D-818B-64A625DEE09E}" srcOrd="0" destOrd="0" parTransId="{80411B26-192A-4D11-838E-A99CFDBF93C7}" sibTransId="{D32C90C7-2926-4925-A9D5-21F8E4C80405}"/>
    <dgm:cxn modelId="{4BEF54D8-3657-4EEB-B211-907493EBB604}" srcId="{A2886BA1-9ABD-41FD-A3E1-357F12228AA6}" destId="{7869E853-ED53-4DE1-A82E-BA8A87B88A6E}" srcOrd="4" destOrd="0" parTransId="{98CEEC2A-5A32-4635-9643-8C11B1C90EB0}" sibTransId="{5B04BC17-F2D1-453D-81D6-DD6F69B9F5DA}"/>
    <dgm:cxn modelId="{068A3600-44EA-416D-995D-4DAEA9A4257A}" type="presParOf" srcId="{9432B695-3B35-4178-9EE0-D58F7F7D7BBB}" destId="{14507E86-CC85-4463-8F5B-8FDFBBC55979}" srcOrd="0" destOrd="0" presId="urn:microsoft.com/office/officeart/2005/8/layout/lProcess2"/>
    <dgm:cxn modelId="{5B4DF01B-246B-461E-9552-9C6583E706C3}" type="presParOf" srcId="{14507E86-CC85-4463-8F5B-8FDFBBC55979}" destId="{F3879E8B-176A-448C-8053-F37528AC328B}" srcOrd="0" destOrd="0" presId="urn:microsoft.com/office/officeart/2005/8/layout/lProcess2"/>
    <dgm:cxn modelId="{58620C04-3FFA-4E08-88A2-4C148413CC92}" type="presParOf" srcId="{14507E86-CC85-4463-8F5B-8FDFBBC55979}" destId="{54FBDECF-ED54-4F2A-8827-EB16EC04ABEE}" srcOrd="1" destOrd="0" presId="urn:microsoft.com/office/officeart/2005/8/layout/lProcess2"/>
    <dgm:cxn modelId="{3C84F9C1-9467-4A0D-A367-EA2C1645284C}" type="presParOf" srcId="{14507E86-CC85-4463-8F5B-8FDFBBC55979}" destId="{C98B336B-7835-4A9A-BE19-7E5C8897E5AA}" srcOrd="2" destOrd="0" presId="urn:microsoft.com/office/officeart/2005/8/layout/lProcess2"/>
    <dgm:cxn modelId="{82A19A44-C935-4F34-AFE4-EA552DA08221}" type="presParOf" srcId="{C98B336B-7835-4A9A-BE19-7E5C8897E5AA}" destId="{FC4D45B2-5F86-4B21-A517-D44344F60860}" srcOrd="0" destOrd="0" presId="urn:microsoft.com/office/officeart/2005/8/layout/lProcess2"/>
    <dgm:cxn modelId="{D679D3EB-AAE9-41F9-99AF-66554192C7C4}" type="presParOf" srcId="{FC4D45B2-5F86-4B21-A517-D44344F60860}" destId="{3E923FFF-F13C-4495-B663-803C1B53E195}" srcOrd="0" destOrd="0" presId="urn:microsoft.com/office/officeart/2005/8/layout/lProcess2"/>
    <dgm:cxn modelId="{EC82C204-4CF5-4E9E-9ED0-79446606E24C}" type="presParOf" srcId="{FC4D45B2-5F86-4B21-A517-D44344F60860}" destId="{6BE5E52B-32ED-49C7-8375-492B0A27C098}" srcOrd="1" destOrd="0" presId="urn:microsoft.com/office/officeart/2005/8/layout/lProcess2"/>
    <dgm:cxn modelId="{7755BC90-36A5-48A8-A652-BA628E545026}" type="presParOf" srcId="{FC4D45B2-5F86-4B21-A517-D44344F60860}" destId="{8F823FE1-4C13-4EEF-B127-E8F88523BC98}" srcOrd="2" destOrd="0" presId="urn:microsoft.com/office/officeart/2005/8/layout/lProcess2"/>
    <dgm:cxn modelId="{0A9DF6D4-7B93-4E06-9D6D-E30FE9048394}" type="presParOf" srcId="{FC4D45B2-5F86-4B21-A517-D44344F60860}" destId="{B8F26A15-B8E8-4637-9670-7E6CDBDDA5B6}" srcOrd="3" destOrd="0" presId="urn:microsoft.com/office/officeart/2005/8/layout/lProcess2"/>
    <dgm:cxn modelId="{C78EF7EC-ACAF-4870-B177-96306C70F324}" type="presParOf" srcId="{FC4D45B2-5F86-4B21-A517-D44344F60860}" destId="{FE93840E-AB76-4393-AB43-D8DC23755F28}" srcOrd="4" destOrd="0" presId="urn:microsoft.com/office/officeart/2005/8/layout/lProcess2"/>
    <dgm:cxn modelId="{6FC7EC9C-0147-4C6B-8064-01A1017F3EF1}" type="presParOf" srcId="{FC4D45B2-5F86-4B21-A517-D44344F60860}" destId="{43EBF7C3-C773-4900-8430-79CCA248189C}" srcOrd="5" destOrd="0" presId="urn:microsoft.com/office/officeart/2005/8/layout/lProcess2"/>
    <dgm:cxn modelId="{D4AE01C8-971A-4805-820F-D4B681C205D6}" type="presParOf" srcId="{FC4D45B2-5F86-4B21-A517-D44344F60860}" destId="{6FA380F2-28CB-4387-AD98-27AFB43BFFB7}" srcOrd="6" destOrd="0" presId="urn:microsoft.com/office/officeart/2005/8/layout/lProcess2"/>
    <dgm:cxn modelId="{041D3179-CAFE-4B19-B2A9-52CA76A8E84E}" type="presParOf" srcId="{FC4D45B2-5F86-4B21-A517-D44344F60860}" destId="{75AD08DF-1A0A-4D4E-BCA1-E1A3241021B3}" srcOrd="7" destOrd="0" presId="urn:microsoft.com/office/officeart/2005/8/layout/lProcess2"/>
    <dgm:cxn modelId="{C0AA3BD1-B32E-43CF-A2BE-20B07B63C5D3}" type="presParOf" srcId="{FC4D45B2-5F86-4B21-A517-D44344F60860}" destId="{0E30A676-150E-46E0-9FE7-35A35E1D21F1}" srcOrd="8" destOrd="0" presId="urn:microsoft.com/office/officeart/2005/8/layout/lProcess2"/>
    <dgm:cxn modelId="{82B90DBD-2D89-4E54-BCF9-EEE67D44DA04}" type="presParOf" srcId="{9432B695-3B35-4178-9EE0-D58F7F7D7BBB}" destId="{140126CD-95F6-4095-8DD8-AA85FA38EB9D}" srcOrd="1" destOrd="0" presId="urn:microsoft.com/office/officeart/2005/8/layout/lProcess2"/>
    <dgm:cxn modelId="{25C14041-61EF-4D84-A774-CC7A2596A6CB}" type="presParOf" srcId="{9432B695-3B35-4178-9EE0-D58F7F7D7BBB}" destId="{0D3132B7-1F1C-477C-B0B3-95F39E1E1E13}" srcOrd="2" destOrd="0" presId="urn:microsoft.com/office/officeart/2005/8/layout/lProcess2"/>
    <dgm:cxn modelId="{31CBE7D9-64D9-4BC9-B117-9B2B3D75623E}" type="presParOf" srcId="{0D3132B7-1F1C-477C-B0B3-95F39E1E1E13}" destId="{85A88CCD-AD63-4C74-A740-3496C96521D3}" srcOrd="0" destOrd="0" presId="urn:microsoft.com/office/officeart/2005/8/layout/lProcess2"/>
    <dgm:cxn modelId="{68559BAE-E9AA-4811-B0E3-BBDA201AF877}" type="presParOf" srcId="{0D3132B7-1F1C-477C-B0B3-95F39E1E1E13}" destId="{0F197765-4BE3-460B-861D-73A975D462F3}" srcOrd="1" destOrd="0" presId="urn:microsoft.com/office/officeart/2005/8/layout/lProcess2"/>
    <dgm:cxn modelId="{D6F09BE7-28B9-4E26-8E0E-9D7C974C2D76}" type="presParOf" srcId="{0D3132B7-1F1C-477C-B0B3-95F39E1E1E13}" destId="{D0977CF1-A7A2-406B-89CA-0B9B48A8CD86}" srcOrd="2" destOrd="0" presId="urn:microsoft.com/office/officeart/2005/8/layout/lProcess2"/>
    <dgm:cxn modelId="{D9A0D950-63CC-4FAA-8607-48A010D92E81}" type="presParOf" srcId="{D0977CF1-A7A2-406B-89CA-0B9B48A8CD86}" destId="{4B2A36E6-4F32-4A45-8F79-6E503F6C52DD}" srcOrd="0" destOrd="0" presId="urn:microsoft.com/office/officeart/2005/8/layout/lProcess2"/>
    <dgm:cxn modelId="{7A25DFEA-E926-4D9C-A9B6-6B040E53D8BE}" type="presParOf" srcId="{4B2A36E6-4F32-4A45-8F79-6E503F6C52DD}" destId="{F65A3A94-B1B5-4EC6-8677-2F23D8EBB7BA}" srcOrd="0" destOrd="0" presId="urn:microsoft.com/office/officeart/2005/8/layout/lProcess2"/>
    <dgm:cxn modelId="{238E8BF7-650D-4D5B-8E74-702E1847811A}" type="presParOf" srcId="{4B2A36E6-4F32-4A45-8F79-6E503F6C52DD}" destId="{A330BB70-BFCD-4901-8E97-74AD670AA339}" srcOrd="1" destOrd="0" presId="urn:microsoft.com/office/officeart/2005/8/layout/lProcess2"/>
    <dgm:cxn modelId="{B3448AF2-D727-49E0-A75B-4F20478CA16D}" type="presParOf" srcId="{4B2A36E6-4F32-4A45-8F79-6E503F6C52DD}" destId="{02229416-9844-4ECB-849C-8AAA7C10D94B}" srcOrd="2" destOrd="0" presId="urn:microsoft.com/office/officeart/2005/8/layout/lProcess2"/>
    <dgm:cxn modelId="{34AFD2B9-5B32-44CF-9940-2C1732A06617}" type="presParOf" srcId="{4B2A36E6-4F32-4A45-8F79-6E503F6C52DD}" destId="{7307DB22-695F-4870-91D7-8A89E8B5C8D0}" srcOrd="3" destOrd="0" presId="urn:microsoft.com/office/officeart/2005/8/layout/lProcess2"/>
    <dgm:cxn modelId="{CDA65FED-1A64-4900-8324-48B0D41CC2A0}" type="presParOf" srcId="{4B2A36E6-4F32-4A45-8F79-6E503F6C52DD}" destId="{1D7045B3-1375-40D3-ABF4-600137B4F1E7}" srcOrd="4" destOrd="0" presId="urn:microsoft.com/office/officeart/2005/8/layout/lProcess2"/>
    <dgm:cxn modelId="{3F829503-5F48-4C00-BD27-84AEF3D5F064}" type="presParOf" srcId="{4B2A36E6-4F32-4A45-8F79-6E503F6C52DD}" destId="{AE48C8DF-D672-4BCD-B243-F92BB76BB08C}" srcOrd="5" destOrd="0" presId="urn:microsoft.com/office/officeart/2005/8/layout/lProcess2"/>
    <dgm:cxn modelId="{DEEC895B-44D1-475A-B48F-E6C0B3F807DE}" type="presParOf" srcId="{4B2A36E6-4F32-4A45-8F79-6E503F6C52DD}" destId="{5B775AF8-E1B4-4476-8AF0-D3486643A223}" srcOrd="6" destOrd="0" presId="urn:microsoft.com/office/officeart/2005/8/layout/lProcess2"/>
    <dgm:cxn modelId="{77B12EE0-4D1A-4D99-8E52-727DC14231EC}" type="presParOf" srcId="{4B2A36E6-4F32-4A45-8F79-6E503F6C52DD}" destId="{92052376-20CD-4715-B495-904F3F9F7717}" srcOrd="7" destOrd="0" presId="urn:microsoft.com/office/officeart/2005/8/layout/lProcess2"/>
    <dgm:cxn modelId="{B3009548-0CEF-4B67-B810-63818AFF7732}" type="presParOf" srcId="{4B2A36E6-4F32-4A45-8F79-6E503F6C52DD}" destId="{2E257948-1D13-4C50-A907-6BCEE9F154D3}" srcOrd="8" destOrd="0" presId="urn:microsoft.com/office/officeart/2005/8/layout/lProcess2"/>
    <dgm:cxn modelId="{1004FF56-8234-4273-986A-C5FA6E490476}" type="presParOf" srcId="{9432B695-3B35-4178-9EE0-D58F7F7D7BBB}" destId="{BEBE213F-BFD2-4C07-8989-F10DDF2E88A0}" srcOrd="3" destOrd="0" presId="urn:microsoft.com/office/officeart/2005/8/layout/lProcess2"/>
    <dgm:cxn modelId="{274E07E0-C89D-41AF-9DF5-5B694A6087BD}" type="presParOf" srcId="{9432B695-3B35-4178-9EE0-D58F7F7D7BBB}" destId="{E642B4A6-0156-4A3F-8CCB-A24CD16A52B4}" srcOrd="4" destOrd="0" presId="urn:microsoft.com/office/officeart/2005/8/layout/lProcess2"/>
    <dgm:cxn modelId="{33123895-52DC-4D07-889D-57AABCBC46D5}" type="presParOf" srcId="{E642B4A6-0156-4A3F-8CCB-A24CD16A52B4}" destId="{5F981FFA-2E65-4396-A2C7-E507D9E539D5}" srcOrd="0" destOrd="0" presId="urn:microsoft.com/office/officeart/2005/8/layout/lProcess2"/>
    <dgm:cxn modelId="{C7D97EEC-FE6C-4A02-9DFC-D63FB9B8C38C}" type="presParOf" srcId="{E642B4A6-0156-4A3F-8CCB-A24CD16A52B4}" destId="{9B6907AC-62DD-44D2-B70E-DE5EE72D0916}" srcOrd="1" destOrd="0" presId="urn:microsoft.com/office/officeart/2005/8/layout/lProcess2"/>
    <dgm:cxn modelId="{9BF8B566-5373-4FDF-A302-90CF37E113A9}" type="presParOf" srcId="{E642B4A6-0156-4A3F-8CCB-A24CD16A52B4}" destId="{9B24637A-7DBB-4379-B20F-FDC35C8E5946}" srcOrd="2" destOrd="0" presId="urn:microsoft.com/office/officeart/2005/8/layout/lProcess2"/>
    <dgm:cxn modelId="{D32D4BE8-3014-4528-8812-2EFDA5640E03}" type="presParOf" srcId="{9B24637A-7DBB-4379-B20F-FDC35C8E5946}" destId="{4C507292-70AC-4F00-B60A-5912767BDC22}" srcOrd="0" destOrd="0" presId="urn:microsoft.com/office/officeart/2005/8/layout/lProcess2"/>
    <dgm:cxn modelId="{C0198EF1-B245-4BDF-B6EE-FE5CAE39D7B0}" type="presParOf" srcId="{4C507292-70AC-4F00-B60A-5912767BDC22}" destId="{61E09C7D-863E-49E8-8813-F5FCE859052A}" srcOrd="0" destOrd="0" presId="urn:microsoft.com/office/officeart/2005/8/layout/lProcess2"/>
    <dgm:cxn modelId="{441E04BA-4538-4EE7-A792-155789B4621C}" type="presParOf" srcId="{4C507292-70AC-4F00-B60A-5912767BDC22}" destId="{2919CF14-26D3-4207-9A98-FA8A8B2306FC}" srcOrd="1" destOrd="0" presId="urn:microsoft.com/office/officeart/2005/8/layout/lProcess2"/>
    <dgm:cxn modelId="{BB839439-56E5-4C6B-88C7-284FD06E0ED1}" type="presParOf" srcId="{4C507292-70AC-4F00-B60A-5912767BDC22}" destId="{6F8423C1-638D-442F-B863-64E2B391176A}" srcOrd="2" destOrd="0" presId="urn:microsoft.com/office/officeart/2005/8/layout/lProcess2"/>
    <dgm:cxn modelId="{F0035EAD-B154-4AD1-8C0F-2B3E37C4E26D}" type="presParOf" srcId="{4C507292-70AC-4F00-B60A-5912767BDC22}" destId="{651D6E1A-4E12-444A-8DF3-69CC01FE6285}" srcOrd="3" destOrd="0" presId="urn:microsoft.com/office/officeart/2005/8/layout/lProcess2"/>
    <dgm:cxn modelId="{DF9DBEBE-A89C-41C1-AE70-BFC73F670F33}" type="presParOf" srcId="{4C507292-70AC-4F00-B60A-5912767BDC22}" destId="{A886D7B1-CDE1-4756-97B6-794092E16DE0}" srcOrd="4" destOrd="0" presId="urn:microsoft.com/office/officeart/2005/8/layout/lProcess2"/>
    <dgm:cxn modelId="{AE2F254F-524E-47D0-9BC0-C7D70944B6C4}" type="presParOf" srcId="{4C507292-70AC-4F00-B60A-5912767BDC22}" destId="{28544C61-32FA-44E6-9C26-7C718F22D38A}" srcOrd="5" destOrd="0" presId="urn:microsoft.com/office/officeart/2005/8/layout/lProcess2"/>
    <dgm:cxn modelId="{E7900B1A-B076-488D-B84A-E7B1F2CAAA7B}" type="presParOf" srcId="{4C507292-70AC-4F00-B60A-5912767BDC22}" destId="{79957157-5BCB-46B7-9EDC-FEE8E3067E5C}" srcOrd="6" destOrd="0" presId="urn:microsoft.com/office/officeart/2005/8/layout/lProcess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5290D6-C95B-45E5-A1CB-30664E2603F5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5BE576-81C2-4393-803B-7BDB6125296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noFill/>
        <a:ln/>
      </dgm:spPr>
      <dgm:t>
        <a:bodyPr/>
        <a:lstStyle/>
        <a:p>
          <a:pPr algn="ctr"/>
          <a:r>
            <a:rPr lang="ru-RU" sz="2000" dirty="0" smtClean="0">
              <a:solidFill>
                <a:srgbClr val="FF0000"/>
              </a:solidFill>
            </a:rPr>
            <a:t>ТОП-3 лучших </a:t>
          </a:r>
        </a:p>
        <a:p>
          <a:pPr algn="ctr"/>
          <a:r>
            <a:rPr lang="ru-RU" sz="2000" dirty="0" smtClean="0">
              <a:solidFill>
                <a:srgbClr val="FF0000"/>
              </a:solidFill>
            </a:rPr>
            <a:t>инвестиционных паспортов</a:t>
          </a:r>
          <a:endParaRPr lang="ru-RU" sz="2000" dirty="0">
            <a:solidFill>
              <a:srgbClr val="FF0000"/>
            </a:solidFill>
          </a:endParaRPr>
        </a:p>
      </dgm:t>
    </dgm:pt>
    <dgm:pt modelId="{AA5E0F4F-DFDA-4FA1-9ACE-1E64C30BC9D8}" type="parTrans" cxnId="{59058A0E-C231-4E65-8F93-5591B131B43E}">
      <dgm:prSet/>
      <dgm:spPr/>
      <dgm:t>
        <a:bodyPr/>
        <a:lstStyle/>
        <a:p>
          <a:endParaRPr lang="ru-RU"/>
        </a:p>
      </dgm:t>
    </dgm:pt>
    <dgm:pt modelId="{49838585-6DA4-4ECD-9FBA-7B71CF21FA13}" type="sibTrans" cxnId="{59058A0E-C231-4E65-8F93-5591B131B43E}">
      <dgm:prSet/>
      <dgm:spPr/>
      <dgm:t>
        <a:bodyPr/>
        <a:lstStyle/>
        <a:p>
          <a:endParaRPr lang="ru-RU"/>
        </a:p>
      </dgm:t>
    </dgm:pt>
    <dgm:pt modelId="{811DF8FC-35A5-4BB3-9DF8-08848DD77EF2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ru-RU" sz="1600" dirty="0" smtClean="0">
              <a:solidFill>
                <a:schemeClr val="tx1"/>
              </a:solidFill>
            </a:rPr>
            <a:t>паспорт Ордынского района</a:t>
          </a:r>
          <a:endParaRPr lang="ru-RU" sz="1600" dirty="0">
            <a:solidFill>
              <a:schemeClr val="tx1"/>
            </a:solidFill>
          </a:endParaRPr>
        </a:p>
      </dgm:t>
    </dgm:pt>
    <dgm:pt modelId="{437988C9-F69E-4B35-BED1-BB3477116DAF}" type="parTrans" cxnId="{72580AFA-9D2C-4F27-AA76-CD79D32786D9}">
      <dgm:prSet/>
      <dgm:spPr/>
      <dgm:t>
        <a:bodyPr/>
        <a:lstStyle/>
        <a:p>
          <a:endParaRPr lang="ru-RU"/>
        </a:p>
      </dgm:t>
    </dgm:pt>
    <dgm:pt modelId="{71192340-C9EF-4BFD-BCE9-F02063A4C245}" type="sibTrans" cxnId="{72580AFA-9D2C-4F27-AA76-CD79D32786D9}">
      <dgm:prSet/>
      <dgm:spPr/>
      <dgm:t>
        <a:bodyPr/>
        <a:lstStyle/>
        <a:p>
          <a:endParaRPr lang="ru-RU"/>
        </a:p>
      </dgm:t>
    </dgm:pt>
    <dgm:pt modelId="{317CEB11-4DF9-4D75-9D10-3E6A9A927DF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noFill/>
        <a:ln/>
      </dgm:spPr>
      <dgm:t>
        <a:bodyPr/>
        <a:lstStyle/>
        <a:p>
          <a:pPr algn="ctr"/>
          <a:r>
            <a:rPr lang="ru-RU" sz="2000" dirty="0" smtClean="0">
              <a:solidFill>
                <a:srgbClr val="FF0000"/>
              </a:solidFill>
            </a:rPr>
            <a:t>ТОП-3 худших </a:t>
          </a:r>
        </a:p>
        <a:p>
          <a:pPr algn="ctr"/>
          <a:r>
            <a:rPr lang="ru-RU" sz="2000" dirty="0" smtClean="0">
              <a:solidFill>
                <a:srgbClr val="FF0000"/>
              </a:solidFill>
            </a:rPr>
            <a:t>инвестиционных паспортов</a:t>
          </a:r>
          <a:endParaRPr lang="ru-RU" sz="2000" dirty="0">
            <a:solidFill>
              <a:srgbClr val="FF0000"/>
            </a:solidFill>
          </a:endParaRPr>
        </a:p>
      </dgm:t>
    </dgm:pt>
    <dgm:pt modelId="{1F330977-731E-4A1B-B409-1C4C510F98F1}" type="parTrans" cxnId="{92B099A3-3CD5-48D2-97C9-E8B6639D14D1}">
      <dgm:prSet/>
      <dgm:spPr/>
      <dgm:t>
        <a:bodyPr/>
        <a:lstStyle/>
        <a:p>
          <a:endParaRPr lang="ru-RU"/>
        </a:p>
      </dgm:t>
    </dgm:pt>
    <dgm:pt modelId="{3BB8DD37-F154-4E3F-8BBB-8B3565D28E7D}" type="sibTrans" cxnId="{92B099A3-3CD5-48D2-97C9-E8B6639D14D1}">
      <dgm:prSet/>
      <dgm:spPr/>
      <dgm:t>
        <a:bodyPr/>
        <a:lstStyle/>
        <a:p>
          <a:endParaRPr lang="ru-RU"/>
        </a:p>
      </dgm:t>
    </dgm:pt>
    <dgm:pt modelId="{3CD22DC1-002F-4C7F-85C7-20113B088C75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паспорт </a:t>
          </a:r>
          <a:r>
            <a:rPr lang="ru-RU" sz="1600" dirty="0" err="1" smtClean="0">
              <a:solidFill>
                <a:schemeClr val="tx1"/>
              </a:solidFill>
            </a:rPr>
            <a:t>Каргатского</a:t>
          </a:r>
          <a:r>
            <a:rPr lang="ru-RU" sz="1600" dirty="0" smtClean="0">
              <a:solidFill>
                <a:schemeClr val="tx1"/>
              </a:solidFill>
            </a:rPr>
            <a:t> района</a:t>
          </a:r>
          <a:endParaRPr lang="ru-RU" sz="1600" dirty="0">
            <a:solidFill>
              <a:schemeClr val="tx1"/>
            </a:solidFill>
          </a:endParaRPr>
        </a:p>
      </dgm:t>
    </dgm:pt>
    <dgm:pt modelId="{F74AA7D9-1A79-44D2-848B-FDFC61AC1951}" type="parTrans" cxnId="{D052962E-B513-48B6-AA67-B5CEE29ACB9C}">
      <dgm:prSet/>
      <dgm:spPr/>
      <dgm:t>
        <a:bodyPr/>
        <a:lstStyle/>
        <a:p>
          <a:endParaRPr lang="ru-RU"/>
        </a:p>
      </dgm:t>
    </dgm:pt>
    <dgm:pt modelId="{383CA1F1-C282-4A43-B57F-1E275D8DE65B}" type="sibTrans" cxnId="{D052962E-B513-48B6-AA67-B5CEE29ACB9C}">
      <dgm:prSet/>
      <dgm:spPr/>
      <dgm:t>
        <a:bodyPr/>
        <a:lstStyle/>
        <a:p>
          <a:endParaRPr lang="ru-RU"/>
        </a:p>
      </dgm:t>
    </dgm:pt>
    <dgm:pt modelId="{D331178C-B0BE-4E1F-8AA6-9D1B4DF92F57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паспорт </a:t>
          </a:r>
          <a:r>
            <a:rPr lang="ru-RU" sz="1600" dirty="0" err="1" smtClean="0">
              <a:solidFill>
                <a:schemeClr val="tx1"/>
              </a:solidFill>
            </a:rPr>
            <a:t>Болотнинского</a:t>
          </a:r>
          <a:r>
            <a:rPr lang="ru-RU" sz="1600" dirty="0" smtClean="0">
              <a:solidFill>
                <a:schemeClr val="tx1"/>
              </a:solidFill>
            </a:rPr>
            <a:t> района</a:t>
          </a:r>
          <a:endParaRPr lang="ru-RU" sz="1600" dirty="0">
            <a:solidFill>
              <a:schemeClr val="tx1"/>
            </a:solidFill>
          </a:endParaRPr>
        </a:p>
      </dgm:t>
    </dgm:pt>
    <dgm:pt modelId="{57E752B1-BB98-4215-A2A0-9C72C2AA5153}" type="parTrans" cxnId="{431744FB-592A-495D-9735-D4A6C6ADA8D3}">
      <dgm:prSet/>
      <dgm:spPr/>
      <dgm:t>
        <a:bodyPr/>
        <a:lstStyle/>
        <a:p>
          <a:endParaRPr lang="ru-RU"/>
        </a:p>
      </dgm:t>
    </dgm:pt>
    <dgm:pt modelId="{31EDD217-EFFC-4E8D-9BC5-885A15AD771D}" type="sibTrans" cxnId="{431744FB-592A-495D-9735-D4A6C6ADA8D3}">
      <dgm:prSet/>
      <dgm:spPr/>
      <dgm:t>
        <a:bodyPr/>
        <a:lstStyle/>
        <a:p>
          <a:endParaRPr lang="ru-RU"/>
        </a:p>
      </dgm:t>
    </dgm:pt>
    <dgm:pt modelId="{FDA6996A-C060-42AE-B26D-560355120AD0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ru-RU" sz="1600" dirty="0" smtClean="0">
              <a:solidFill>
                <a:schemeClr val="tx1"/>
              </a:solidFill>
            </a:rPr>
            <a:t>паспорт </a:t>
          </a:r>
          <a:r>
            <a:rPr lang="ru-RU" sz="1600" dirty="0" err="1" smtClean="0">
              <a:solidFill>
                <a:schemeClr val="tx1"/>
              </a:solidFill>
            </a:rPr>
            <a:t>Барабинского</a:t>
          </a:r>
          <a:r>
            <a:rPr lang="ru-RU" sz="1600" dirty="0" smtClean="0">
              <a:solidFill>
                <a:schemeClr val="tx1"/>
              </a:solidFill>
            </a:rPr>
            <a:t> района</a:t>
          </a:r>
          <a:endParaRPr lang="ru-RU" sz="1600" dirty="0">
            <a:solidFill>
              <a:schemeClr val="tx1"/>
            </a:solidFill>
          </a:endParaRPr>
        </a:p>
      </dgm:t>
    </dgm:pt>
    <dgm:pt modelId="{2470FEE7-C0A8-49FE-AEB8-FF4607A568D3}" type="parTrans" cxnId="{04447F60-5831-4B0B-BB45-0144E110745B}">
      <dgm:prSet/>
      <dgm:spPr/>
      <dgm:t>
        <a:bodyPr/>
        <a:lstStyle/>
        <a:p>
          <a:endParaRPr lang="ru-RU"/>
        </a:p>
      </dgm:t>
    </dgm:pt>
    <dgm:pt modelId="{404BA177-F1F4-4D6E-A453-CF5629D9723A}" type="sibTrans" cxnId="{04447F60-5831-4B0B-BB45-0144E110745B}">
      <dgm:prSet/>
      <dgm:spPr/>
      <dgm:t>
        <a:bodyPr/>
        <a:lstStyle/>
        <a:p>
          <a:endParaRPr lang="ru-RU"/>
        </a:p>
      </dgm:t>
    </dgm:pt>
    <dgm:pt modelId="{BB348616-88AA-4629-B8CF-986A98DF1A48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ru-RU" sz="1600" dirty="0" smtClean="0">
              <a:solidFill>
                <a:schemeClr val="tx1"/>
              </a:solidFill>
            </a:rPr>
            <a:t>паспорт г. Новосибирска</a:t>
          </a:r>
        </a:p>
        <a:p>
          <a:endParaRPr lang="ru-RU" sz="1400" dirty="0"/>
        </a:p>
      </dgm:t>
    </dgm:pt>
    <dgm:pt modelId="{431540A2-40D2-4566-A843-C981AECE1882}" type="parTrans" cxnId="{28660F49-2EE9-4E49-8C14-364D23E318C1}">
      <dgm:prSet/>
      <dgm:spPr/>
      <dgm:t>
        <a:bodyPr/>
        <a:lstStyle/>
        <a:p>
          <a:endParaRPr lang="ru-RU"/>
        </a:p>
      </dgm:t>
    </dgm:pt>
    <dgm:pt modelId="{0F0AA179-562C-4BA9-9C2C-E9F4FCDFEFBD}" type="sibTrans" cxnId="{28660F49-2EE9-4E49-8C14-364D23E318C1}">
      <dgm:prSet/>
      <dgm:spPr/>
      <dgm:t>
        <a:bodyPr/>
        <a:lstStyle/>
        <a:p>
          <a:endParaRPr lang="ru-RU"/>
        </a:p>
      </dgm:t>
    </dgm:pt>
    <dgm:pt modelId="{752C541D-9FE2-4DF9-A2C7-2D1B1AE84167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паспорт </a:t>
          </a:r>
          <a:r>
            <a:rPr lang="ru-RU" sz="1600" dirty="0" err="1" smtClean="0">
              <a:solidFill>
                <a:schemeClr val="tx1"/>
              </a:solidFill>
            </a:rPr>
            <a:t>Доволенского</a:t>
          </a:r>
          <a:r>
            <a:rPr lang="ru-RU" sz="1600" dirty="0" smtClean="0">
              <a:solidFill>
                <a:schemeClr val="tx1"/>
              </a:solidFill>
            </a:rPr>
            <a:t> района</a:t>
          </a:r>
          <a:endParaRPr lang="ru-RU" sz="1600" dirty="0">
            <a:solidFill>
              <a:schemeClr val="tx1"/>
            </a:solidFill>
          </a:endParaRPr>
        </a:p>
      </dgm:t>
    </dgm:pt>
    <dgm:pt modelId="{2F173749-D8BB-4305-A9EF-F8FC32976CC1}" type="parTrans" cxnId="{4E5D4349-8079-410C-B358-B8E5213C0BB7}">
      <dgm:prSet/>
      <dgm:spPr/>
      <dgm:t>
        <a:bodyPr/>
        <a:lstStyle/>
        <a:p>
          <a:endParaRPr lang="ru-RU"/>
        </a:p>
      </dgm:t>
    </dgm:pt>
    <dgm:pt modelId="{AC881301-DA9D-465B-AF3D-3E8FEB8A371B}" type="sibTrans" cxnId="{4E5D4349-8079-410C-B358-B8E5213C0BB7}">
      <dgm:prSet/>
      <dgm:spPr/>
      <dgm:t>
        <a:bodyPr/>
        <a:lstStyle/>
        <a:p>
          <a:endParaRPr lang="ru-RU"/>
        </a:p>
      </dgm:t>
    </dgm:pt>
    <dgm:pt modelId="{251943C3-B69B-4339-BB25-6EF16E77C3C8}" type="pres">
      <dgm:prSet presAssocID="{F45290D6-C95B-45E5-A1CB-30664E2603F5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3C7CBA0-7D8E-47EB-8C7B-B4EEBEB9E646}" type="pres">
      <dgm:prSet presAssocID="{E15BE576-81C2-4393-803B-7BDB6125296B}" presName="root" presStyleCnt="0">
        <dgm:presLayoutVars>
          <dgm:chMax/>
          <dgm:chPref/>
        </dgm:presLayoutVars>
      </dgm:prSet>
      <dgm:spPr/>
    </dgm:pt>
    <dgm:pt modelId="{FC368D7C-5CD4-4CCD-9996-0BBEDA188B16}" type="pres">
      <dgm:prSet presAssocID="{E15BE576-81C2-4393-803B-7BDB6125296B}" presName="rootComposite" presStyleCnt="0">
        <dgm:presLayoutVars/>
      </dgm:prSet>
      <dgm:spPr/>
    </dgm:pt>
    <dgm:pt modelId="{B0FFC419-AD62-4B6A-ADBE-0ACAAF167FAF}" type="pres">
      <dgm:prSet presAssocID="{E15BE576-81C2-4393-803B-7BDB6125296B}" presName="ParentAccent" presStyleLbl="alignNode1" presStyleIdx="0" presStyleCnt="2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C0395CDD-E891-4A8E-9139-0D9DA540EAB7}" type="pres">
      <dgm:prSet presAssocID="{E15BE576-81C2-4393-803B-7BDB6125296B}" presName="ParentSmallAccent" presStyleLbl="fgAcc1" presStyleIdx="0" presStyleCnt="2"/>
      <dgm:spPr/>
    </dgm:pt>
    <dgm:pt modelId="{F9EDA842-058A-401F-A342-30C5B4244A33}" type="pres">
      <dgm:prSet presAssocID="{E15BE576-81C2-4393-803B-7BDB6125296B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53179-D372-4631-95F9-33962FF7A151}" type="pres">
      <dgm:prSet presAssocID="{E15BE576-81C2-4393-803B-7BDB6125296B}" presName="childShape" presStyleCnt="0">
        <dgm:presLayoutVars>
          <dgm:chMax val="0"/>
          <dgm:chPref val="0"/>
        </dgm:presLayoutVars>
      </dgm:prSet>
      <dgm:spPr/>
    </dgm:pt>
    <dgm:pt modelId="{70CDD151-204A-4F12-AFCC-119A33445E1A}" type="pres">
      <dgm:prSet presAssocID="{811DF8FC-35A5-4BB3-9DF8-08848DD77EF2}" presName="childComposite" presStyleCnt="0">
        <dgm:presLayoutVars>
          <dgm:chMax val="0"/>
          <dgm:chPref val="0"/>
        </dgm:presLayoutVars>
      </dgm:prSet>
      <dgm:spPr/>
    </dgm:pt>
    <dgm:pt modelId="{2630E5DF-D150-4D99-AE7E-20829F6EBF7A}" type="pres">
      <dgm:prSet presAssocID="{811DF8FC-35A5-4BB3-9DF8-08848DD77EF2}" presName="ChildAccent" presStyleLbl="solidFgAcc1" presStyleIdx="0" presStyleCnt="6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D6B1BA79-B52B-4D03-A91A-B502ED6BD850}" type="pres">
      <dgm:prSet presAssocID="{811DF8FC-35A5-4BB3-9DF8-08848DD77EF2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5F760-5CAC-48B9-860F-C8321C8F4B74}" type="pres">
      <dgm:prSet presAssocID="{FDA6996A-C060-42AE-B26D-560355120AD0}" presName="childComposite" presStyleCnt="0">
        <dgm:presLayoutVars>
          <dgm:chMax val="0"/>
          <dgm:chPref val="0"/>
        </dgm:presLayoutVars>
      </dgm:prSet>
      <dgm:spPr/>
    </dgm:pt>
    <dgm:pt modelId="{8419F242-EC79-44E8-B3A5-35886A1D631E}" type="pres">
      <dgm:prSet presAssocID="{FDA6996A-C060-42AE-B26D-560355120AD0}" presName="ChildAccent" presStyleLbl="solidFgAcc1" presStyleIdx="1" presStyleCnt="6"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3D2C8450-0E0D-4A54-82F8-A34228552BC9}" type="pres">
      <dgm:prSet presAssocID="{FDA6996A-C060-42AE-B26D-560355120AD0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30D5E-CBB5-447F-808D-04B28CB4CCFD}" type="pres">
      <dgm:prSet presAssocID="{BB348616-88AA-4629-B8CF-986A98DF1A48}" presName="childComposite" presStyleCnt="0">
        <dgm:presLayoutVars>
          <dgm:chMax val="0"/>
          <dgm:chPref val="0"/>
        </dgm:presLayoutVars>
      </dgm:prSet>
      <dgm:spPr/>
    </dgm:pt>
    <dgm:pt modelId="{1B218790-0A6B-4E3C-83C1-DBB221C6AFDC}" type="pres">
      <dgm:prSet presAssocID="{BB348616-88AA-4629-B8CF-986A98DF1A48}" presName="ChildAccent" presStyleLbl="solidFgAcc1" presStyleIdx="2" presStyleCnt="6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4CD605B8-C0CF-4F3F-8129-DA0114EAD10E}" type="pres">
      <dgm:prSet presAssocID="{BB348616-88AA-4629-B8CF-986A98DF1A48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01B7F-6304-4E97-A66E-99C199AEC1F8}" type="pres">
      <dgm:prSet presAssocID="{317CEB11-4DF9-4D75-9D10-3E6A9A927DF4}" presName="root" presStyleCnt="0">
        <dgm:presLayoutVars>
          <dgm:chMax/>
          <dgm:chPref/>
        </dgm:presLayoutVars>
      </dgm:prSet>
      <dgm:spPr/>
    </dgm:pt>
    <dgm:pt modelId="{99428098-F4D6-475C-861D-18716EA6BD5C}" type="pres">
      <dgm:prSet presAssocID="{317CEB11-4DF9-4D75-9D10-3E6A9A927DF4}" presName="rootComposite" presStyleCnt="0">
        <dgm:presLayoutVars/>
      </dgm:prSet>
      <dgm:spPr/>
    </dgm:pt>
    <dgm:pt modelId="{53C4F8CE-6E2D-4FED-8E1E-4DAEBE125E4E}" type="pres">
      <dgm:prSet presAssocID="{317CEB11-4DF9-4D75-9D10-3E6A9A927DF4}" presName="ParentAccent" presStyleLbl="alignNode1" presStyleIdx="1" presStyleCnt="2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8764DCF6-8F7D-4C9D-A6EB-3BA8B06FDCF4}" type="pres">
      <dgm:prSet presAssocID="{317CEB11-4DF9-4D75-9D10-3E6A9A927DF4}" presName="ParentSmallAccent" presStyleLbl="fgAcc1" presStyleIdx="1" presStyleCnt="2"/>
      <dgm:spPr/>
    </dgm:pt>
    <dgm:pt modelId="{F2EE86C4-0F15-4E04-8170-D467F584E901}" type="pres">
      <dgm:prSet presAssocID="{317CEB11-4DF9-4D75-9D10-3E6A9A927DF4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F5AEF-616D-4D20-A5E9-06B36641A428}" type="pres">
      <dgm:prSet presAssocID="{317CEB11-4DF9-4D75-9D10-3E6A9A927DF4}" presName="childShape" presStyleCnt="0">
        <dgm:presLayoutVars>
          <dgm:chMax val="0"/>
          <dgm:chPref val="0"/>
        </dgm:presLayoutVars>
      </dgm:prSet>
      <dgm:spPr/>
    </dgm:pt>
    <dgm:pt modelId="{7D859E73-4A28-4F4A-9FF0-9D4D03ADD2A1}" type="pres">
      <dgm:prSet presAssocID="{3CD22DC1-002F-4C7F-85C7-20113B088C75}" presName="childComposite" presStyleCnt="0">
        <dgm:presLayoutVars>
          <dgm:chMax val="0"/>
          <dgm:chPref val="0"/>
        </dgm:presLayoutVars>
      </dgm:prSet>
      <dgm:spPr/>
    </dgm:pt>
    <dgm:pt modelId="{97E0D1AD-5D6E-4C92-9AAC-DA32CA8E1B4E}" type="pres">
      <dgm:prSet presAssocID="{3CD22DC1-002F-4C7F-85C7-20113B088C75}" presName="ChildAccent" presStyleLbl="solidFgAcc1" presStyleIdx="3" presStyleCnt="6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7A9E744B-3F16-4A04-953B-36CD082B055F}" type="pres">
      <dgm:prSet presAssocID="{3CD22DC1-002F-4C7F-85C7-20113B088C75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B417F-40B9-4729-86E1-22F3831C0D5C}" type="pres">
      <dgm:prSet presAssocID="{D331178C-B0BE-4E1F-8AA6-9D1B4DF92F57}" presName="childComposite" presStyleCnt="0">
        <dgm:presLayoutVars>
          <dgm:chMax val="0"/>
          <dgm:chPref val="0"/>
        </dgm:presLayoutVars>
      </dgm:prSet>
      <dgm:spPr/>
    </dgm:pt>
    <dgm:pt modelId="{72EE993D-05ED-470F-BCE6-9510758FB947}" type="pres">
      <dgm:prSet presAssocID="{D331178C-B0BE-4E1F-8AA6-9D1B4DF92F57}" presName="ChildAccent" presStyleLbl="solidFgAcc1" presStyleIdx="4" presStyleCnt="6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B184FCA5-FEDA-435F-9954-9B7FBE6EB4BC}" type="pres">
      <dgm:prSet presAssocID="{D331178C-B0BE-4E1F-8AA6-9D1B4DF92F57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FA330-B3BF-4784-97F4-BD2C45856360}" type="pres">
      <dgm:prSet presAssocID="{752C541D-9FE2-4DF9-A2C7-2D1B1AE84167}" presName="childComposite" presStyleCnt="0">
        <dgm:presLayoutVars>
          <dgm:chMax val="0"/>
          <dgm:chPref val="0"/>
        </dgm:presLayoutVars>
      </dgm:prSet>
      <dgm:spPr/>
    </dgm:pt>
    <dgm:pt modelId="{02B810CF-AB5E-4C64-812C-89BDD3BA0102}" type="pres">
      <dgm:prSet presAssocID="{752C541D-9FE2-4DF9-A2C7-2D1B1AE84167}" presName="ChildAccent" presStyleLbl="solidFgAcc1" presStyleIdx="5" presStyleCnt="6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DDCF147F-A817-43CF-A698-2DDEA05CB700}" type="pres">
      <dgm:prSet presAssocID="{752C541D-9FE2-4DF9-A2C7-2D1B1AE84167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B9A034-5C20-41CD-9695-7D2AF2A0994D}" type="presOf" srcId="{BB348616-88AA-4629-B8CF-986A98DF1A48}" destId="{4CD605B8-C0CF-4F3F-8129-DA0114EAD10E}" srcOrd="0" destOrd="0" presId="urn:microsoft.com/office/officeart/2008/layout/SquareAccentList"/>
    <dgm:cxn modelId="{5F868292-3ACF-4919-91E6-C5EEC0B71017}" type="presOf" srcId="{D331178C-B0BE-4E1F-8AA6-9D1B4DF92F57}" destId="{B184FCA5-FEDA-435F-9954-9B7FBE6EB4BC}" srcOrd="0" destOrd="0" presId="urn:microsoft.com/office/officeart/2008/layout/SquareAccentList"/>
    <dgm:cxn modelId="{392DF481-5FCF-45A6-BCDA-0EB334283B81}" type="presOf" srcId="{3CD22DC1-002F-4C7F-85C7-20113B088C75}" destId="{7A9E744B-3F16-4A04-953B-36CD082B055F}" srcOrd="0" destOrd="0" presId="urn:microsoft.com/office/officeart/2008/layout/SquareAccentList"/>
    <dgm:cxn modelId="{28660F49-2EE9-4E49-8C14-364D23E318C1}" srcId="{E15BE576-81C2-4393-803B-7BDB6125296B}" destId="{BB348616-88AA-4629-B8CF-986A98DF1A48}" srcOrd="2" destOrd="0" parTransId="{431540A2-40D2-4566-A843-C981AECE1882}" sibTransId="{0F0AA179-562C-4BA9-9C2C-E9F4FCDFEFBD}"/>
    <dgm:cxn modelId="{618A6A85-E484-400B-9F7A-B6B7BD9DFDBF}" type="presOf" srcId="{F45290D6-C95B-45E5-A1CB-30664E2603F5}" destId="{251943C3-B69B-4339-BB25-6EF16E77C3C8}" srcOrd="0" destOrd="0" presId="urn:microsoft.com/office/officeart/2008/layout/SquareAccentList"/>
    <dgm:cxn modelId="{4E5D4349-8079-410C-B358-B8E5213C0BB7}" srcId="{317CEB11-4DF9-4D75-9D10-3E6A9A927DF4}" destId="{752C541D-9FE2-4DF9-A2C7-2D1B1AE84167}" srcOrd="2" destOrd="0" parTransId="{2F173749-D8BB-4305-A9EF-F8FC32976CC1}" sibTransId="{AC881301-DA9D-465B-AF3D-3E8FEB8A371B}"/>
    <dgm:cxn modelId="{43F75FB9-5DB3-4D8A-BF31-466B6F071570}" type="presOf" srcId="{752C541D-9FE2-4DF9-A2C7-2D1B1AE84167}" destId="{DDCF147F-A817-43CF-A698-2DDEA05CB700}" srcOrd="0" destOrd="0" presId="urn:microsoft.com/office/officeart/2008/layout/SquareAccentList"/>
    <dgm:cxn modelId="{04447F60-5831-4B0B-BB45-0144E110745B}" srcId="{E15BE576-81C2-4393-803B-7BDB6125296B}" destId="{FDA6996A-C060-42AE-B26D-560355120AD0}" srcOrd="1" destOrd="0" parTransId="{2470FEE7-C0A8-49FE-AEB8-FF4607A568D3}" sibTransId="{404BA177-F1F4-4D6E-A453-CF5629D9723A}"/>
    <dgm:cxn modelId="{72580AFA-9D2C-4F27-AA76-CD79D32786D9}" srcId="{E15BE576-81C2-4393-803B-7BDB6125296B}" destId="{811DF8FC-35A5-4BB3-9DF8-08848DD77EF2}" srcOrd="0" destOrd="0" parTransId="{437988C9-F69E-4B35-BED1-BB3477116DAF}" sibTransId="{71192340-C9EF-4BFD-BCE9-F02063A4C245}"/>
    <dgm:cxn modelId="{431744FB-592A-495D-9735-D4A6C6ADA8D3}" srcId="{317CEB11-4DF9-4D75-9D10-3E6A9A927DF4}" destId="{D331178C-B0BE-4E1F-8AA6-9D1B4DF92F57}" srcOrd="1" destOrd="0" parTransId="{57E752B1-BB98-4215-A2A0-9C72C2AA5153}" sibTransId="{31EDD217-EFFC-4E8D-9BC5-885A15AD771D}"/>
    <dgm:cxn modelId="{92B099A3-3CD5-48D2-97C9-E8B6639D14D1}" srcId="{F45290D6-C95B-45E5-A1CB-30664E2603F5}" destId="{317CEB11-4DF9-4D75-9D10-3E6A9A927DF4}" srcOrd="1" destOrd="0" parTransId="{1F330977-731E-4A1B-B409-1C4C510F98F1}" sibTransId="{3BB8DD37-F154-4E3F-8BBB-8B3565D28E7D}"/>
    <dgm:cxn modelId="{59058A0E-C231-4E65-8F93-5591B131B43E}" srcId="{F45290D6-C95B-45E5-A1CB-30664E2603F5}" destId="{E15BE576-81C2-4393-803B-7BDB6125296B}" srcOrd="0" destOrd="0" parTransId="{AA5E0F4F-DFDA-4FA1-9ACE-1E64C30BC9D8}" sibTransId="{49838585-6DA4-4ECD-9FBA-7B71CF21FA13}"/>
    <dgm:cxn modelId="{2F30666F-2169-41CF-935C-93741A0D0DF9}" type="presOf" srcId="{E15BE576-81C2-4393-803B-7BDB6125296B}" destId="{F9EDA842-058A-401F-A342-30C5B4244A33}" srcOrd="0" destOrd="0" presId="urn:microsoft.com/office/officeart/2008/layout/SquareAccentList"/>
    <dgm:cxn modelId="{6D6EF2FA-4485-49DE-BEC0-2BE4C7E0D4ED}" type="presOf" srcId="{317CEB11-4DF9-4D75-9D10-3E6A9A927DF4}" destId="{F2EE86C4-0F15-4E04-8170-D467F584E901}" srcOrd="0" destOrd="0" presId="urn:microsoft.com/office/officeart/2008/layout/SquareAccentList"/>
    <dgm:cxn modelId="{D052962E-B513-48B6-AA67-B5CEE29ACB9C}" srcId="{317CEB11-4DF9-4D75-9D10-3E6A9A927DF4}" destId="{3CD22DC1-002F-4C7F-85C7-20113B088C75}" srcOrd="0" destOrd="0" parTransId="{F74AA7D9-1A79-44D2-848B-FDFC61AC1951}" sibTransId="{383CA1F1-C282-4A43-B57F-1E275D8DE65B}"/>
    <dgm:cxn modelId="{E9B0C3D9-F0E6-405A-807C-0D230C960E0A}" type="presOf" srcId="{811DF8FC-35A5-4BB3-9DF8-08848DD77EF2}" destId="{D6B1BA79-B52B-4D03-A91A-B502ED6BD850}" srcOrd="0" destOrd="0" presId="urn:microsoft.com/office/officeart/2008/layout/SquareAccentList"/>
    <dgm:cxn modelId="{3354FE8A-526E-45C8-BDA9-FDDC93D8E13E}" type="presOf" srcId="{FDA6996A-C060-42AE-B26D-560355120AD0}" destId="{3D2C8450-0E0D-4A54-82F8-A34228552BC9}" srcOrd="0" destOrd="0" presId="urn:microsoft.com/office/officeart/2008/layout/SquareAccentList"/>
    <dgm:cxn modelId="{A841748C-9683-4999-BF1A-82963E72808B}" type="presParOf" srcId="{251943C3-B69B-4339-BB25-6EF16E77C3C8}" destId="{33C7CBA0-7D8E-47EB-8C7B-B4EEBEB9E646}" srcOrd="0" destOrd="0" presId="urn:microsoft.com/office/officeart/2008/layout/SquareAccentList"/>
    <dgm:cxn modelId="{1A55C05E-5C71-4C8A-8BFD-010B34DFA11D}" type="presParOf" srcId="{33C7CBA0-7D8E-47EB-8C7B-B4EEBEB9E646}" destId="{FC368D7C-5CD4-4CCD-9996-0BBEDA188B16}" srcOrd="0" destOrd="0" presId="urn:microsoft.com/office/officeart/2008/layout/SquareAccentList"/>
    <dgm:cxn modelId="{FED7AF14-817E-4B26-9680-D2CE246B9179}" type="presParOf" srcId="{FC368D7C-5CD4-4CCD-9996-0BBEDA188B16}" destId="{B0FFC419-AD62-4B6A-ADBE-0ACAAF167FAF}" srcOrd="0" destOrd="0" presId="urn:microsoft.com/office/officeart/2008/layout/SquareAccentList"/>
    <dgm:cxn modelId="{69758280-6D0A-451A-AED8-79DDA8243B7A}" type="presParOf" srcId="{FC368D7C-5CD4-4CCD-9996-0BBEDA188B16}" destId="{C0395CDD-E891-4A8E-9139-0D9DA540EAB7}" srcOrd="1" destOrd="0" presId="urn:microsoft.com/office/officeart/2008/layout/SquareAccentList"/>
    <dgm:cxn modelId="{6716B8EC-8B8E-4137-82E2-831138E7409B}" type="presParOf" srcId="{FC368D7C-5CD4-4CCD-9996-0BBEDA188B16}" destId="{F9EDA842-058A-401F-A342-30C5B4244A33}" srcOrd="2" destOrd="0" presId="urn:microsoft.com/office/officeart/2008/layout/SquareAccentList"/>
    <dgm:cxn modelId="{B49EAE27-09FC-456A-A50E-070409F2191E}" type="presParOf" srcId="{33C7CBA0-7D8E-47EB-8C7B-B4EEBEB9E646}" destId="{6D053179-D372-4631-95F9-33962FF7A151}" srcOrd="1" destOrd="0" presId="urn:microsoft.com/office/officeart/2008/layout/SquareAccentList"/>
    <dgm:cxn modelId="{7BB1EAD7-C02B-4617-A6EA-998F54B3E2A7}" type="presParOf" srcId="{6D053179-D372-4631-95F9-33962FF7A151}" destId="{70CDD151-204A-4F12-AFCC-119A33445E1A}" srcOrd="0" destOrd="0" presId="urn:microsoft.com/office/officeart/2008/layout/SquareAccentList"/>
    <dgm:cxn modelId="{9A1FB5E0-28DC-420C-BC50-CFA0C1694652}" type="presParOf" srcId="{70CDD151-204A-4F12-AFCC-119A33445E1A}" destId="{2630E5DF-D150-4D99-AE7E-20829F6EBF7A}" srcOrd="0" destOrd="0" presId="urn:microsoft.com/office/officeart/2008/layout/SquareAccentList"/>
    <dgm:cxn modelId="{FC77D6B6-CC35-430D-A492-1B1BB81F7FFE}" type="presParOf" srcId="{70CDD151-204A-4F12-AFCC-119A33445E1A}" destId="{D6B1BA79-B52B-4D03-A91A-B502ED6BD850}" srcOrd="1" destOrd="0" presId="urn:microsoft.com/office/officeart/2008/layout/SquareAccentList"/>
    <dgm:cxn modelId="{59B8CBFB-5A90-4024-8D50-9853EDC2258A}" type="presParOf" srcId="{6D053179-D372-4631-95F9-33962FF7A151}" destId="{3445F760-5CAC-48B9-860F-C8321C8F4B74}" srcOrd="1" destOrd="0" presId="urn:microsoft.com/office/officeart/2008/layout/SquareAccentList"/>
    <dgm:cxn modelId="{3B87735B-D811-49D1-9FC2-96E7C9E58555}" type="presParOf" srcId="{3445F760-5CAC-48B9-860F-C8321C8F4B74}" destId="{8419F242-EC79-44E8-B3A5-35886A1D631E}" srcOrd="0" destOrd="0" presId="urn:microsoft.com/office/officeart/2008/layout/SquareAccentList"/>
    <dgm:cxn modelId="{B7EDC300-3D10-444F-9F13-9004F992B122}" type="presParOf" srcId="{3445F760-5CAC-48B9-860F-C8321C8F4B74}" destId="{3D2C8450-0E0D-4A54-82F8-A34228552BC9}" srcOrd="1" destOrd="0" presId="urn:microsoft.com/office/officeart/2008/layout/SquareAccentList"/>
    <dgm:cxn modelId="{B19086DB-98D0-40DE-89E3-49A02CADC57D}" type="presParOf" srcId="{6D053179-D372-4631-95F9-33962FF7A151}" destId="{9D830D5E-CBB5-447F-808D-04B28CB4CCFD}" srcOrd="2" destOrd="0" presId="urn:microsoft.com/office/officeart/2008/layout/SquareAccentList"/>
    <dgm:cxn modelId="{64001F13-2A28-4EF4-AD0F-4BFA0F33F149}" type="presParOf" srcId="{9D830D5E-CBB5-447F-808D-04B28CB4CCFD}" destId="{1B218790-0A6B-4E3C-83C1-DBB221C6AFDC}" srcOrd="0" destOrd="0" presId="urn:microsoft.com/office/officeart/2008/layout/SquareAccentList"/>
    <dgm:cxn modelId="{4113EC9D-081D-44AE-A23E-E59B802A7C5F}" type="presParOf" srcId="{9D830D5E-CBB5-447F-808D-04B28CB4CCFD}" destId="{4CD605B8-C0CF-4F3F-8129-DA0114EAD10E}" srcOrd="1" destOrd="0" presId="urn:microsoft.com/office/officeart/2008/layout/SquareAccentList"/>
    <dgm:cxn modelId="{599755DE-1373-49A8-8E10-A02ACB528802}" type="presParOf" srcId="{251943C3-B69B-4339-BB25-6EF16E77C3C8}" destId="{97E01B7F-6304-4E97-A66E-99C199AEC1F8}" srcOrd="1" destOrd="0" presId="urn:microsoft.com/office/officeart/2008/layout/SquareAccentList"/>
    <dgm:cxn modelId="{8B1D8D17-BA1F-4B52-B0BC-4A6B56D25954}" type="presParOf" srcId="{97E01B7F-6304-4E97-A66E-99C199AEC1F8}" destId="{99428098-F4D6-475C-861D-18716EA6BD5C}" srcOrd="0" destOrd="0" presId="urn:microsoft.com/office/officeart/2008/layout/SquareAccentList"/>
    <dgm:cxn modelId="{ACB76692-49DB-42F7-BC06-B37DE677D183}" type="presParOf" srcId="{99428098-F4D6-475C-861D-18716EA6BD5C}" destId="{53C4F8CE-6E2D-4FED-8E1E-4DAEBE125E4E}" srcOrd="0" destOrd="0" presId="urn:microsoft.com/office/officeart/2008/layout/SquareAccentList"/>
    <dgm:cxn modelId="{1319CFAD-6B8C-4C44-A12B-A58CA1669F8C}" type="presParOf" srcId="{99428098-F4D6-475C-861D-18716EA6BD5C}" destId="{8764DCF6-8F7D-4C9D-A6EB-3BA8B06FDCF4}" srcOrd="1" destOrd="0" presId="urn:microsoft.com/office/officeart/2008/layout/SquareAccentList"/>
    <dgm:cxn modelId="{1233B7EA-DF5C-470C-9BBB-1B4FF328396A}" type="presParOf" srcId="{99428098-F4D6-475C-861D-18716EA6BD5C}" destId="{F2EE86C4-0F15-4E04-8170-D467F584E901}" srcOrd="2" destOrd="0" presId="urn:microsoft.com/office/officeart/2008/layout/SquareAccentList"/>
    <dgm:cxn modelId="{578F8B1E-D178-44AD-B090-C96D491A1C6C}" type="presParOf" srcId="{97E01B7F-6304-4E97-A66E-99C199AEC1F8}" destId="{97AF5AEF-616D-4D20-A5E9-06B36641A428}" srcOrd="1" destOrd="0" presId="urn:microsoft.com/office/officeart/2008/layout/SquareAccentList"/>
    <dgm:cxn modelId="{8AEAC3DF-84BD-4EC8-8A24-A813B6E4F547}" type="presParOf" srcId="{97AF5AEF-616D-4D20-A5E9-06B36641A428}" destId="{7D859E73-4A28-4F4A-9FF0-9D4D03ADD2A1}" srcOrd="0" destOrd="0" presId="urn:microsoft.com/office/officeart/2008/layout/SquareAccentList"/>
    <dgm:cxn modelId="{8EB44D6C-4CDE-4DFE-8B82-7390BA029D22}" type="presParOf" srcId="{7D859E73-4A28-4F4A-9FF0-9D4D03ADD2A1}" destId="{97E0D1AD-5D6E-4C92-9AAC-DA32CA8E1B4E}" srcOrd="0" destOrd="0" presId="urn:microsoft.com/office/officeart/2008/layout/SquareAccentList"/>
    <dgm:cxn modelId="{FF5D7BBE-9002-4520-84C5-3B9903FF3221}" type="presParOf" srcId="{7D859E73-4A28-4F4A-9FF0-9D4D03ADD2A1}" destId="{7A9E744B-3F16-4A04-953B-36CD082B055F}" srcOrd="1" destOrd="0" presId="urn:microsoft.com/office/officeart/2008/layout/SquareAccentList"/>
    <dgm:cxn modelId="{686CCDE5-8141-48AB-A33E-47EDEEEA41CD}" type="presParOf" srcId="{97AF5AEF-616D-4D20-A5E9-06B36641A428}" destId="{407B417F-40B9-4729-86E1-22F3831C0D5C}" srcOrd="1" destOrd="0" presId="urn:microsoft.com/office/officeart/2008/layout/SquareAccentList"/>
    <dgm:cxn modelId="{791A9D0F-4A5B-4498-ABAB-FAE47665C2ED}" type="presParOf" srcId="{407B417F-40B9-4729-86E1-22F3831C0D5C}" destId="{72EE993D-05ED-470F-BCE6-9510758FB947}" srcOrd="0" destOrd="0" presId="urn:microsoft.com/office/officeart/2008/layout/SquareAccentList"/>
    <dgm:cxn modelId="{06EBC595-FD9B-473E-AE33-EB8569774CB0}" type="presParOf" srcId="{407B417F-40B9-4729-86E1-22F3831C0D5C}" destId="{B184FCA5-FEDA-435F-9954-9B7FBE6EB4BC}" srcOrd="1" destOrd="0" presId="urn:microsoft.com/office/officeart/2008/layout/SquareAccentList"/>
    <dgm:cxn modelId="{8EE09EEE-5C10-44B8-B8C2-E105FCC5CB17}" type="presParOf" srcId="{97AF5AEF-616D-4D20-A5E9-06B36641A428}" destId="{DEAFA330-B3BF-4784-97F4-BD2C45856360}" srcOrd="2" destOrd="0" presId="urn:microsoft.com/office/officeart/2008/layout/SquareAccentList"/>
    <dgm:cxn modelId="{C71BE6DB-3F46-43CD-9A26-CE24E378046C}" type="presParOf" srcId="{DEAFA330-B3BF-4784-97F4-BD2C45856360}" destId="{02B810CF-AB5E-4C64-812C-89BDD3BA0102}" srcOrd="0" destOrd="0" presId="urn:microsoft.com/office/officeart/2008/layout/SquareAccentList"/>
    <dgm:cxn modelId="{399E5A1B-00B0-420C-876E-53A675071188}" type="presParOf" srcId="{DEAFA330-B3BF-4784-97F4-BD2C45856360}" destId="{DDCF147F-A817-43CF-A698-2DDEA05CB700}" srcOrd="1" destOrd="0" presId="urn:microsoft.com/office/officeart/2008/layout/SquareAccent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19CB18-4129-43B4-8C83-03E737A7260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2DC2DF-EFFE-4447-8541-D126BE59FAA5}">
      <dgm:prSet phldrT="[Текст]" custT="1"/>
      <dgm:spPr/>
      <dgm:t>
        <a:bodyPr/>
        <a:lstStyle/>
        <a:p>
          <a:r>
            <a:rPr lang="ru-RU" sz="1400" dirty="0" smtClean="0"/>
            <a:t>Включить в инвестиционный паспорт все «обязательные» разделы </a:t>
          </a:r>
          <a:endParaRPr lang="ru-RU" sz="1400" dirty="0"/>
        </a:p>
      </dgm:t>
    </dgm:pt>
    <dgm:pt modelId="{E93C761A-3D21-40E7-AC6E-BC64EF7D26A8}" type="parTrans" cxnId="{EA691231-C477-4740-9484-4C7BC29BAB46}">
      <dgm:prSet/>
      <dgm:spPr/>
      <dgm:t>
        <a:bodyPr/>
        <a:lstStyle/>
        <a:p>
          <a:endParaRPr lang="ru-RU"/>
        </a:p>
      </dgm:t>
    </dgm:pt>
    <dgm:pt modelId="{F7F197A0-E655-4986-B6D0-4BB31AB0364C}" type="sibTrans" cxnId="{EA691231-C477-4740-9484-4C7BC29BAB46}">
      <dgm:prSet/>
      <dgm:spPr/>
      <dgm:t>
        <a:bodyPr/>
        <a:lstStyle/>
        <a:p>
          <a:endParaRPr lang="ru-RU"/>
        </a:p>
      </dgm:t>
    </dgm:pt>
    <dgm:pt modelId="{F59BB393-991D-4BF6-BDC2-4252051974DD}">
      <dgm:prSet phldrT="[Текст]" custT="1"/>
      <dgm:spPr/>
      <dgm:t>
        <a:bodyPr/>
        <a:lstStyle/>
        <a:p>
          <a:r>
            <a:rPr lang="ru-RU" sz="1400" dirty="0" smtClean="0"/>
            <a:t>Внести в таблицы все необходимые данные (вся информация, представленная в таблицах, очень важна для потенциальных инвесторов)</a:t>
          </a:r>
          <a:endParaRPr lang="ru-RU" sz="1400" dirty="0"/>
        </a:p>
      </dgm:t>
    </dgm:pt>
    <dgm:pt modelId="{E2C71B2C-057B-46C0-A635-F9B6C1A9F5C3}" type="parTrans" cxnId="{88BC74DD-5169-4FA6-B185-218F44E6E598}">
      <dgm:prSet/>
      <dgm:spPr/>
      <dgm:t>
        <a:bodyPr/>
        <a:lstStyle/>
        <a:p>
          <a:endParaRPr lang="ru-RU"/>
        </a:p>
      </dgm:t>
    </dgm:pt>
    <dgm:pt modelId="{F4CC95C3-8998-49EA-9D83-DE47C6CBDA95}" type="sibTrans" cxnId="{88BC74DD-5169-4FA6-B185-218F44E6E598}">
      <dgm:prSet/>
      <dgm:spPr/>
      <dgm:t>
        <a:bodyPr/>
        <a:lstStyle/>
        <a:p>
          <a:endParaRPr lang="ru-RU"/>
        </a:p>
      </dgm:t>
    </dgm:pt>
    <dgm:pt modelId="{E8F49B41-AF25-444E-9AF3-7E28C8C86CA8}">
      <dgm:prSet phldrT="[Текст]" custT="1"/>
      <dgm:spPr/>
      <dgm:t>
        <a:bodyPr/>
        <a:lstStyle/>
        <a:p>
          <a:r>
            <a:rPr lang="ru-RU" sz="1400" dirty="0" smtClean="0"/>
            <a:t>Проверить грамотность </a:t>
          </a:r>
          <a:endParaRPr lang="ru-RU" sz="1400" dirty="0"/>
        </a:p>
      </dgm:t>
    </dgm:pt>
    <dgm:pt modelId="{0C59E049-82A6-451E-92CF-C8A906E19AE7}" type="parTrans" cxnId="{3801E166-2499-4EA8-B0DD-B664A321995C}">
      <dgm:prSet/>
      <dgm:spPr/>
      <dgm:t>
        <a:bodyPr/>
        <a:lstStyle/>
        <a:p>
          <a:endParaRPr lang="ru-RU"/>
        </a:p>
      </dgm:t>
    </dgm:pt>
    <dgm:pt modelId="{D93E6567-ECA6-4209-AFFC-E2C97A0DE82D}" type="sibTrans" cxnId="{3801E166-2499-4EA8-B0DD-B664A321995C}">
      <dgm:prSet/>
      <dgm:spPr/>
      <dgm:t>
        <a:bodyPr/>
        <a:lstStyle/>
        <a:p>
          <a:endParaRPr lang="ru-RU"/>
        </a:p>
      </dgm:t>
    </dgm:pt>
    <dgm:pt modelId="{389DD357-279C-4A24-8FCD-8EB89CEED615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Основные рекомендации: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440FD6E2-8521-40F8-959C-24A41C340B32}" type="sibTrans" cxnId="{3AB26796-0EE4-4356-9FEB-C64EE055C5E8}">
      <dgm:prSet/>
      <dgm:spPr/>
      <dgm:t>
        <a:bodyPr/>
        <a:lstStyle/>
        <a:p>
          <a:endParaRPr lang="ru-RU"/>
        </a:p>
      </dgm:t>
    </dgm:pt>
    <dgm:pt modelId="{0395FB2E-1519-4344-B9F1-096145BB0A0E}" type="parTrans" cxnId="{3AB26796-0EE4-4356-9FEB-C64EE055C5E8}">
      <dgm:prSet/>
      <dgm:spPr/>
      <dgm:t>
        <a:bodyPr/>
        <a:lstStyle/>
        <a:p>
          <a:endParaRPr lang="ru-RU"/>
        </a:p>
      </dgm:t>
    </dgm:pt>
    <dgm:pt modelId="{FF18893B-771E-461D-BF69-0A6FF8E3445F}">
      <dgm:prSet phldrT="[Текст]" custT="1"/>
      <dgm:spPr/>
      <dgm:t>
        <a:bodyPr/>
        <a:lstStyle/>
        <a:p>
          <a:r>
            <a:rPr lang="ru-RU" sz="1400" dirty="0" smtClean="0"/>
            <a:t>Сократить текст, оставив  те сведения, которые наиболее интересны для инвестора </a:t>
          </a:r>
        </a:p>
        <a:p>
          <a:r>
            <a:rPr lang="ru-RU" sz="1400" dirty="0" smtClean="0"/>
            <a:t>(паспорт не должен быть слишком большим по объему)</a:t>
          </a:r>
          <a:endParaRPr lang="ru-RU" sz="1400" dirty="0"/>
        </a:p>
      </dgm:t>
    </dgm:pt>
    <dgm:pt modelId="{E589A088-1E70-4FB0-B6A3-EAC6D02A1949}" type="parTrans" cxnId="{3C71C4B7-9AF2-44A0-BD2E-65847C42BEF1}">
      <dgm:prSet/>
      <dgm:spPr/>
      <dgm:t>
        <a:bodyPr/>
        <a:lstStyle/>
        <a:p>
          <a:endParaRPr lang="ru-RU"/>
        </a:p>
      </dgm:t>
    </dgm:pt>
    <dgm:pt modelId="{08BABF01-2559-4BD6-9AD0-4FD56F631F38}" type="sibTrans" cxnId="{3C71C4B7-9AF2-44A0-BD2E-65847C42BEF1}">
      <dgm:prSet/>
      <dgm:spPr/>
      <dgm:t>
        <a:bodyPr/>
        <a:lstStyle/>
        <a:p>
          <a:endParaRPr lang="ru-RU"/>
        </a:p>
      </dgm:t>
    </dgm:pt>
    <dgm:pt modelId="{E54AA582-7268-43DB-B6BD-B820AD31F009}">
      <dgm:prSet phldrT="[Текст]" custT="1"/>
      <dgm:spPr/>
      <dgm:t>
        <a:bodyPr/>
        <a:lstStyle/>
        <a:p>
          <a:r>
            <a:rPr lang="ru-RU" sz="1400" dirty="0" smtClean="0"/>
            <a:t>Проверить  оформление паспорта: шрифт (размер, цвет),  выравнивание теста, междустрочные интервалы, наличие абзацев, пробелы между словами и др.</a:t>
          </a:r>
          <a:endParaRPr lang="ru-RU" sz="1400" dirty="0"/>
        </a:p>
      </dgm:t>
    </dgm:pt>
    <dgm:pt modelId="{73BE1082-443B-48E3-BA7D-581A5A46D2E4}" type="parTrans" cxnId="{4BB84399-90C0-4299-8E4E-B294FEB48BFA}">
      <dgm:prSet/>
      <dgm:spPr/>
      <dgm:t>
        <a:bodyPr/>
        <a:lstStyle/>
        <a:p>
          <a:endParaRPr lang="ru-RU"/>
        </a:p>
      </dgm:t>
    </dgm:pt>
    <dgm:pt modelId="{606434FE-CBE7-412B-A7E0-533046B8F336}" type="sibTrans" cxnId="{4BB84399-90C0-4299-8E4E-B294FEB48BFA}">
      <dgm:prSet/>
      <dgm:spPr/>
      <dgm:t>
        <a:bodyPr/>
        <a:lstStyle/>
        <a:p>
          <a:endParaRPr lang="ru-RU"/>
        </a:p>
      </dgm:t>
    </dgm:pt>
    <dgm:pt modelId="{70E2DE3E-0BC8-4375-877D-A7D8D4D4943D}">
      <dgm:prSet phldrT="[Текст]" custT="1"/>
      <dgm:spPr/>
      <dgm:t>
        <a:bodyPr/>
        <a:lstStyle/>
        <a:p>
          <a:r>
            <a:rPr lang="ru-RU" sz="1400" dirty="0" smtClean="0"/>
            <a:t>Включить в паспорт  понятные и информативные графики, диаграммы, схемы, карты (наглядный материал играет очень большую роль)</a:t>
          </a:r>
          <a:endParaRPr lang="ru-RU" sz="1400" dirty="0"/>
        </a:p>
      </dgm:t>
    </dgm:pt>
    <dgm:pt modelId="{E2BD90FA-831F-4368-A17D-D980A24240F5}" type="parTrans" cxnId="{803071B6-305C-407B-8D3D-4AEF8AA64892}">
      <dgm:prSet/>
      <dgm:spPr/>
      <dgm:t>
        <a:bodyPr/>
        <a:lstStyle/>
        <a:p>
          <a:endParaRPr lang="ru-RU"/>
        </a:p>
      </dgm:t>
    </dgm:pt>
    <dgm:pt modelId="{2FD1ECED-70FF-4C21-B4C1-F21D98757846}" type="sibTrans" cxnId="{803071B6-305C-407B-8D3D-4AEF8AA64892}">
      <dgm:prSet/>
      <dgm:spPr/>
      <dgm:t>
        <a:bodyPr/>
        <a:lstStyle/>
        <a:p>
          <a:endParaRPr lang="ru-RU"/>
        </a:p>
      </dgm:t>
    </dgm:pt>
    <dgm:pt modelId="{36778F9F-5675-478F-80A2-5F3C51D67EFF}">
      <dgm:prSet phldrT="[Текст]" custT="1"/>
      <dgm:spPr/>
      <dgm:t>
        <a:bodyPr/>
        <a:lstStyle/>
        <a:p>
          <a:r>
            <a:rPr lang="ru-RU" sz="1400" dirty="0" smtClean="0"/>
            <a:t>Сократить количество фотографий (паспорт не должен быть перенасыщен иллюстративным материалом)</a:t>
          </a:r>
          <a:endParaRPr lang="ru-RU" sz="1400" dirty="0"/>
        </a:p>
      </dgm:t>
    </dgm:pt>
    <dgm:pt modelId="{B7E5AEAA-36BE-4766-9D17-641142F72365}" type="parTrans" cxnId="{745D08ED-BA29-4D82-84ED-686085ED1B32}">
      <dgm:prSet/>
      <dgm:spPr/>
      <dgm:t>
        <a:bodyPr/>
        <a:lstStyle/>
        <a:p>
          <a:endParaRPr lang="ru-RU"/>
        </a:p>
      </dgm:t>
    </dgm:pt>
    <dgm:pt modelId="{555C40A2-D929-48F9-9B19-9B692789F9E8}" type="sibTrans" cxnId="{745D08ED-BA29-4D82-84ED-686085ED1B32}">
      <dgm:prSet/>
      <dgm:spPr/>
      <dgm:t>
        <a:bodyPr/>
        <a:lstStyle/>
        <a:p>
          <a:endParaRPr lang="ru-RU"/>
        </a:p>
      </dgm:t>
    </dgm:pt>
    <dgm:pt modelId="{DE1265E4-FF52-49E6-A1AF-A13BD4F6F56E}">
      <dgm:prSet phldrT="[Текст]" custT="1"/>
      <dgm:spPr/>
      <dgm:t>
        <a:bodyPr/>
        <a:lstStyle/>
        <a:p>
          <a:r>
            <a:rPr lang="ru-RU" sz="1400" dirty="0" smtClean="0"/>
            <a:t>Уделить особое внимание анкетам инвестиционных участков/площадок (содержание анкеты должно дать максимально полное представление об участке/площадке)</a:t>
          </a:r>
          <a:endParaRPr lang="ru-RU" sz="1400" dirty="0"/>
        </a:p>
      </dgm:t>
    </dgm:pt>
    <dgm:pt modelId="{12BAB062-CF62-4900-8864-28DC7BA65312}" type="parTrans" cxnId="{B92DBFF5-F03F-48B3-ADC6-610BD660DD29}">
      <dgm:prSet/>
      <dgm:spPr/>
      <dgm:t>
        <a:bodyPr/>
        <a:lstStyle/>
        <a:p>
          <a:endParaRPr lang="ru-RU"/>
        </a:p>
      </dgm:t>
    </dgm:pt>
    <dgm:pt modelId="{1810F503-786A-4394-98BA-394942A66378}" type="sibTrans" cxnId="{B92DBFF5-F03F-48B3-ADC6-610BD660DD29}">
      <dgm:prSet/>
      <dgm:spPr/>
      <dgm:t>
        <a:bodyPr/>
        <a:lstStyle/>
        <a:p>
          <a:endParaRPr lang="ru-RU"/>
        </a:p>
      </dgm:t>
    </dgm:pt>
    <dgm:pt modelId="{727AF7CA-B174-4691-ABFB-1FFDE5AEBF86}" type="pres">
      <dgm:prSet presAssocID="{4D19CB18-4129-43B4-8C83-03E737A7260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BDFC47E-3A78-4207-B084-E32ED6F40BE1}" type="pres">
      <dgm:prSet presAssocID="{389DD357-279C-4A24-8FCD-8EB89CEED615}" presName="thickLine" presStyleLbl="alignNode1" presStyleIdx="0" presStyleCnt="1"/>
      <dgm:spPr/>
    </dgm:pt>
    <dgm:pt modelId="{AD910E6F-D4C4-4ABB-A903-DA2502EA7448}" type="pres">
      <dgm:prSet presAssocID="{389DD357-279C-4A24-8FCD-8EB89CEED615}" presName="horz1" presStyleCnt="0"/>
      <dgm:spPr/>
    </dgm:pt>
    <dgm:pt modelId="{FA306013-C63A-4D2D-9E48-C1499E6B4A24}" type="pres">
      <dgm:prSet presAssocID="{389DD357-279C-4A24-8FCD-8EB89CEED615}" presName="tx1" presStyleLbl="revTx" presStyleIdx="0" presStyleCnt="9"/>
      <dgm:spPr/>
      <dgm:t>
        <a:bodyPr/>
        <a:lstStyle/>
        <a:p>
          <a:endParaRPr lang="ru-RU"/>
        </a:p>
      </dgm:t>
    </dgm:pt>
    <dgm:pt modelId="{4266CEE0-BA07-4980-9DBD-55A73895CB14}" type="pres">
      <dgm:prSet presAssocID="{389DD357-279C-4A24-8FCD-8EB89CEED615}" presName="vert1" presStyleCnt="0"/>
      <dgm:spPr/>
    </dgm:pt>
    <dgm:pt modelId="{095776C8-D2D8-41C6-8C34-39B07F086E51}" type="pres">
      <dgm:prSet presAssocID="{A52DC2DF-EFFE-4447-8541-D126BE59FAA5}" presName="vertSpace2a" presStyleCnt="0"/>
      <dgm:spPr/>
    </dgm:pt>
    <dgm:pt modelId="{C3725F5A-3F98-4E23-9B67-35145928BF51}" type="pres">
      <dgm:prSet presAssocID="{A52DC2DF-EFFE-4447-8541-D126BE59FAA5}" presName="horz2" presStyleCnt="0"/>
      <dgm:spPr/>
    </dgm:pt>
    <dgm:pt modelId="{C3DF9DBB-A141-4CF7-ACEB-6098E6236C52}" type="pres">
      <dgm:prSet presAssocID="{A52DC2DF-EFFE-4447-8541-D126BE59FAA5}" presName="horzSpace2" presStyleCnt="0"/>
      <dgm:spPr/>
    </dgm:pt>
    <dgm:pt modelId="{7FFCC3CC-5050-4C61-8060-E9893B3E322E}" type="pres">
      <dgm:prSet presAssocID="{A52DC2DF-EFFE-4447-8541-D126BE59FAA5}" presName="tx2" presStyleLbl="revTx" presStyleIdx="1" presStyleCnt="9"/>
      <dgm:spPr/>
      <dgm:t>
        <a:bodyPr/>
        <a:lstStyle/>
        <a:p>
          <a:endParaRPr lang="ru-RU"/>
        </a:p>
      </dgm:t>
    </dgm:pt>
    <dgm:pt modelId="{11A4E5E0-CB60-4AD0-9777-06950A8F85CC}" type="pres">
      <dgm:prSet presAssocID="{A52DC2DF-EFFE-4447-8541-D126BE59FAA5}" presName="vert2" presStyleCnt="0"/>
      <dgm:spPr/>
    </dgm:pt>
    <dgm:pt modelId="{B6FB64F3-EE5A-4621-A3C5-7EBF16B4A6DF}" type="pres">
      <dgm:prSet presAssocID="{A52DC2DF-EFFE-4447-8541-D126BE59FAA5}" presName="thinLine2b" presStyleLbl="callout" presStyleIdx="0" presStyleCnt="8"/>
      <dgm:spPr>
        <a:ln>
          <a:solidFill>
            <a:schemeClr val="accent1"/>
          </a:solidFill>
        </a:ln>
      </dgm:spPr>
    </dgm:pt>
    <dgm:pt modelId="{15F2C720-FD4B-49B8-8C0C-6E6054980D86}" type="pres">
      <dgm:prSet presAssocID="{A52DC2DF-EFFE-4447-8541-D126BE59FAA5}" presName="vertSpace2b" presStyleCnt="0"/>
      <dgm:spPr/>
    </dgm:pt>
    <dgm:pt modelId="{095234FE-7CCE-4490-A56B-AFCA99C3E30D}" type="pres">
      <dgm:prSet presAssocID="{FF18893B-771E-461D-BF69-0A6FF8E3445F}" presName="horz2" presStyleCnt="0"/>
      <dgm:spPr/>
    </dgm:pt>
    <dgm:pt modelId="{53D164A4-EF6B-43F2-BE7B-4220FF2AEA79}" type="pres">
      <dgm:prSet presAssocID="{FF18893B-771E-461D-BF69-0A6FF8E3445F}" presName="horzSpace2" presStyleCnt="0"/>
      <dgm:spPr/>
    </dgm:pt>
    <dgm:pt modelId="{71F5C9D2-81BE-4108-B192-7211110A111D}" type="pres">
      <dgm:prSet presAssocID="{FF18893B-771E-461D-BF69-0A6FF8E3445F}" presName="tx2" presStyleLbl="revTx" presStyleIdx="2" presStyleCnt="9"/>
      <dgm:spPr/>
      <dgm:t>
        <a:bodyPr/>
        <a:lstStyle/>
        <a:p>
          <a:endParaRPr lang="ru-RU"/>
        </a:p>
      </dgm:t>
    </dgm:pt>
    <dgm:pt modelId="{7CC4C57E-F3D2-439E-9425-1A459720A5DE}" type="pres">
      <dgm:prSet presAssocID="{FF18893B-771E-461D-BF69-0A6FF8E3445F}" presName="vert2" presStyleCnt="0"/>
      <dgm:spPr/>
    </dgm:pt>
    <dgm:pt modelId="{2B9191FF-31E1-422D-87B1-CAA853FAC7B0}" type="pres">
      <dgm:prSet presAssocID="{FF18893B-771E-461D-BF69-0A6FF8E3445F}" presName="thinLine2b" presStyleLbl="callout" presStyleIdx="1" presStyleCnt="8"/>
      <dgm:spPr>
        <a:ln>
          <a:solidFill>
            <a:schemeClr val="accent1"/>
          </a:solidFill>
        </a:ln>
      </dgm:spPr>
    </dgm:pt>
    <dgm:pt modelId="{2FFD772E-FE8B-4276-B62F-FC0FFB3AFFA0}" type="pres">
      <dgm:prSet presAssocID="{FF18893B-771E-461D-BF69-0A6FF8E3445F}" presName="vertSpace2b" presStyleCnt="0"/>
      <dgm:spPr/>
    </dgm:pt>
    <dgm:pt modelId="{6A71785C-BD6B-444B-A100-9C268A219C8A}" type="pres">
      <dgm:prSet presAssocID="{36778F9F-5675-478F-80A2-5F3C51D67EFF}" presName="horz2" presStyleCnt="0"/>
      <dgm:spPr/>
    </dgm:pt>
    <dgm:pt modelId="{C9861988-A4F7-4BF5-9329-26B78FBDA619}" type="pres">
      <dgm:prSet presAssocID="{36778F9F-5675-478F-80A2-5F3C51D67EFF}" presName="horzSpace2" presStyleCnt="0"/>
      <dgm:spPr/>
    </dgm:pt>
    <dgm:pt modelId="{EE6EABE7-75D5-4E58-A35A-8AD96217A4E4}" type="pres">
      <dgm:prSet presAssocID="{36778F9F-5675-478F-80A2-5F3C51D67EFF}" presName="tx2" presStyleLbl="revTx" presStyleIdx="3" presStyleCnt="9"/>
      <dgm:spPr/>
      <dgm:t>
        <a:bodyPr/>
        <a:lstStyle/>
        <a:p>
          <a:endParaRPr lang="ru-RU"/>
        </a:p>
      </dgm:t>
    </dgm:pt>
    <dgm:pt modelId="{3C652AD5-9BBF-4C53-8732-CC7455D299E1}" type="pres">
      <dgm:prSet presAssocID="{36778F9F-5675-478F-80A2-5F3C51D67EFF}" presName="vert2" presStyleCnt="0"/>
      <dgm:spPr/>
    </dgm:pt>
    <dgm:pt modelId="{1472BAC2-7EEB-4078-8998-E061FEBB652A}" type="pres">
      <dgm:prSet presAssocID="{36778F9F-5675-478F-80A2-5F3C51D67EFF}" presName="thinLine2b" presStyleLbl="callout" presStyleIdx="2" presStyleCnt="8"/>
      <dgm:spPr>
        <a:ln>
          <a:solidFill>
            <a:schemeClr val="accent1"/>
          </a:solidFill>
        </a:ln>
      </dgm:spPr>
    </dgm:pt>
    <dgm:pt modelId="{CBF5893D-7C37-4C45-AF82-BA1ABB79B061}" type="pres">
      <dgm:prSet presAssocID="{36778F9F-5675-478F-80A2-5F3C51D67EFF}" presName="vertSpace2b" presStyleCnt="0"/>
      <dgm:spPr/>
    </dgm:pt>
    <dgm:pt modelId="{76EA3288-137F-47F2-86E2-65B4EFAD6ABD}" type="pres">
      <dgm:prSet presAssocID="{70E2DE3E-0BC8-4375-877D-A7D8D4D4943D}" presName="horz2" presStyleCnt="0"/>
      <dgm:spPr/>
    </dgm:pt>
    <dgm:pt modelId="{91D7C77C-EC02-4116-8195-2F6C791DA76A}" type="pres">
      <dgm:prSet presAssocID="{70E2DE3E-0BC8-4375-877D-A7D8D4D4943D}" presName="horzSpace2" presStyleCnt="0"/>
      <dgm:spPr/>
    </dgm:pt>
    <dgm:pt modelId="{537A563C-7F8E-4F89-B6EF-C81B603E12AF}" type="pres">
      <dgm:prSet presAssocID="{70E2DE3E-0BC8-4375-877D-A7D8D4D4943D}" presName="tx2" presStyleLbl="revTx" presStyleIdx="4" presStyleCnt="9"/>
      <dgm:spPr/>
      <dgm:t>
        <a:bodyPr/>
        <a:lstStyle/>
        <a:p>
          <a:endParaRPr lang="ru-RU"/>
        </a:p>
      </dgm:t>
    </dgm:pt>
    <dgm:pt modelId="{434E571E-8319-4F39-A254-76F595B1174C}" type="pres">
      <dgm:prSet presAssocID="{70E2DE3E-0BC8-4375-877D-A7D8D4D4943D}" presName="vert2" presStyleCnt="0"/>
      <dgm:spPr/>
    </dgm:pt>
    <dgm:pt modelId="{ADD33BAA-5EFA-44C5-819A-5B54B01D71F3}" type="pres">
      <dgm:prSet presAssocID="{70E2DE3E-0BC8-4375-877D-A7D8D4D4943D}" presName="thinLine2b" presStyleLbl="callout" presStyleIdx="3" presStyleCnt="8"/>
      <dgm:spPr>
        <a:ln>
          <a:solidFill>
            <a:schemeClr val="accent1"/>
          </a:solidFill>
        </a:ln>
      </dgm:spPr>
    </dgm:pt>
    <dgm:pt modelId="{2C505671-4FEE-47A1-B317-0D6693207A0B}" type="pres">
      <dgm:prSet presAssocID="{70E2DE3E-0BC8-4375-877D-A7D8D4D4943D}" presName="vertSpace2b" presStyleCnt="0"/>
      <dgm:spPr/>
    </dgm:pt>
    <dgm:pt modelId="{F16260EE-DB6E-4C43-BB44-994E5A6300A2}" type="pres">
      <dgm:prSet presAssocID="{F59BB393-991D-4BF6-BDC2-4252051974DD}" presName="horz2" presStyleCnt="0"/>
      <dgm:spPr/>
    </dgm:pt>
    <dgm:pt modelId="{55146394-14B6-47B0-8D07-9D3525A10B1C}" type="pres">
      <dgm:prSet presAssocID="{F59BB393-991D-4BF6-BDC2-4252051974DD}" presName="horzSpace2" presStyleCnt="0"/>
      <dgm:spPr/>
    </dgm:pt>
    <dgm:pt modelId="{67D4EDE8-E3B5-4D84-B0AA-9BF8518AFC13}" type="pres">
      <dgm:prSet presAssocID="{F59BB393-991D-4BF6-BDC2-4252051974DD}" presName="tx2" presStyleLbl="revTx" presStyleIdx="5" presStyleCnt="9"/>
      <dgm:spPr/>
      <dgm:t>
        <a:bodyPr/>
        <a:lstStyle/>
        <a:p>
          <a:endParaRPr lang="ru-RU"/>
        </a:p>
      </dgm:t>
    </dgm:pt>
    <dgm:pt modelId="{E844C181-96EE-4716-B259-66901BA8AEB2}" type="pres">
      <dgm:prSet presAssocID="{F59BB393-991D-4BF6-BDC2-4252051974DD}" presName="vert2" presStyleCnt="0"/>
      <dgm:spPr/>
    </dgm:pt>
    <dgm:pt modelId="{1B68AC49-9937-4F17-ADF0-CC6E010114E4}" type="pres">
      <dgm:prSet presAssocID="{F59BB393-991D-4BF6-BDC2-4252051974DD}" presName="thinLine2b" presStyleLbl="callout" presStyleIdx="4" presStyleCnt="8"/>
      <dgm:spPr>
        <a:ln>
          <a:solidFill>
            <a:schemeClr val="accent1"/>
          </a:solidFill>
        </a:ln>
      </dgm:spPr>
    </dgm:pt>
    <dgm:pt modelId="{B3A12038-166B-42B3-9353-C3EA393B20E2}" type="pres">
      <dgm:prSet presAssocID="{F59BB393-991D-4BF6-BDC2-4252051974DD}" presName="vertSpace2b" presStyleCnt="0"/>
      <dgm:spPr/>
    </dgm:pt>
    <dgm:pt modelId="{444DD3BF-D167-4596-AEF7-9CD0C7BBD053}" type="pres">
      <dgm:prSet presAssocID="{DE1265E4-FF52-49E6-A1AF-A13BD4F6F56E}" presName="horz2" presStyleCnt="0"/>
      <dgm:spPr/>
    </dgm:pt>
    <dgm:pt modelId="{4DC254C1-4B9D-4784-810A-492B4B824F3B}" type="pres">
      <dgm:prSet presAssocID="{DE1265E4-FF52-49E6-A1AF-A13BD4F6F56E}" presName="horzSpace2" presStyleCnt="0"/>
      <dgm:spPr/>
    </dgm:pt>
    <dgm:pt modelId="{432724B1-D884-4467-AEFA-B2FDEF59BB49}" type="pres">
      <dgm:prSet presAssocID="{DE1265E4-FF52-49E6-A1AF-A13BD4F6F56E}" presName="tx2" presStyleLbl="revTx" presStyleIdx="6" presStyleCnt="9"/>
      <dgm:spPr/>
      <dgm:t>
        <a:bodyPr/>
        <a:lstStyle/>
        <a:p>
          <a:endParaRPr lang="ru-RU"/>
        </a:p>
      </dgm:t>
    </dgm:pt>
    <dgm:pt modelId="{6FDBDEA0-1F12-44EB-81F1-11C92C6C6471}" type="pres">
      <dgm:prSet presAssocID="{DE1265E4-FF52-49E6-A1AF-A13BD4F6F56E}" presName="vert2" presStyleCnt="0"/>
      <dgm:spPr/>
    </dgm:pt>
    <dgm:pt modelId="{5A6A6F4B-33C2-4DA3-B269-D7130A47B4E3}" type="pres">
      <dgm:prSet presAssocID="{DE1265E4-FF52-49E6-A1AF-A13BD4F6F56E}" presName="thinLine2b" presStyleLbl="callout" presStyleIdx="5" presStyleCnt="8"/>
      <dgm:spPr>
        <a:ln>
          <a:solidFill>
            <a:schemeClr val="accent1"/>
          </a:solidFill>
        </a:ln>
      </dgm:spPr>
    </dgm:pt>
    <dgm:pt modelId="{08910403-015A-4817-BC57-B8909BE20FF2}" type="pres">
      <dgm:prSet presAssocID="{DE1265E4-FF52-49E6-A1AF-A13BD4F6F56E}" presName="vertSpace2b" presStyleCnt="0"/>
      <dgm:spPr/>
    </dgm:pt>
    <dgm:pt modelId="{64D841D8-A32E-4E68-B14D-1FE0C13DF9F9}" type="pres">
      <dgm:prSet presAssocID="{E8F49B41-AF25-444E-9AF3-7E28C8C86CA8}" presName="horz2" presStyleCnt="0"/>
      <dgm:spPr/>
    </dgm:pt>
    <dgm:pt modelId="{4B3CB1FB-F3AD-43BB-9B99-59ECB411D7BD}" type="pres">
      <dgm:prSet presAssocID="{E8F49B41-AF25-444E-9AF3-7E28C8C86CA8}" presName="horzSpace2" presStyleCnt="0"/>
      <dgm:spPr/>
    </dgm:pt>
    <dgm:pt modelId="{53F8EDBE-178A-4E87-8D32-6CA392BAF535}" type="pres">
      <dgm:prSet presAssocID="{E8F49B41-AF25-444E-9AF3-7E28C8C86CA8}" presName="tx2" presStyleLbl="revTx" presStyleIdx="7" presStyleCnt="9"/>
      <dgm:spPr/>
      <dgm:t>
        <a:bodyPr/>
        <a:lstStyle/>
        <a:p>
          <a:endParaRPr lang="ru-RU"/>
        </a:p>
      </dgm:t>
    </dgm:pt>
    <dgm:pt modelId="{65AFEC61-6A8F-49B3-80E9-41C0636C8466}" type="pres">
      <dgm:prSet presAssocID="{E8F49B41-AF25-444E-9AF3-7E28C8C86CA8}" presName="vert2" presStyleCnt="0"/>
      <dgm:spPr/>
    </dgm:pt>
    <dgm:pt modelId="{B3F88860-DA2D-47FB-ABDC-A02C02312C63}" type="pres">
      <dgm:prSet presAssocID="{E8F49B41-AF25-444E-9AF3-7E28C8C86CA8}" presName="thinLine2b" presStyleLbl="callout" presStyleIdx="6" presStyleCnt="8"/>
      <dgm:spPr>
        <a:ln>
          <a:solidFill>
            <a:schemeClr val="accent1"/>
          </a:solidFill>
        </a:ln>
      </dgm:spPr>
    </dgm:pt>
    <dgm:pt modelId="{50BCFF91-559A-4B9F-8ABD-43CC1F318E40}" type="pres">
      <dgm:prSet presAssocID="{E8F49B41-AF25-444E-9AF3-7E28C8C86CA8}" presName="vertSpace2b" presStyleCnt="0"/>
      <dgm:spPr/>
    </dgm:pt>
    <dgm:pt modelId="{5D4A597C-0414-4C49-8F0F-1C348916293D}" type="pres">
      <dgm:prSet presAssocID="{E54AA582-7268-43DB-B6BD-B820AD31F009}" presName="horz2" presStyleCnt="0"/>
      <dgm:spPr/>
    </dgm:pt>
    <dgm:pt modelId="{D59CA7AF-AB3D-4C04-8544-186A801E186E}" type="pres">
      <dgm:prSet presAssocID="{E54AA582-7268-43DB-B6BD-B820AD31F009}" presName="horzSpace2" presStyleCnt="0"/>
      <dgm:spPr/>
    </dgm:pt>
    <dgm:pt modelId="{2104D98B-A23F-4BB0-9717-C720B5386360}" type="pres">
      <dgm:prSet presAssocID="{E54AA582-7268-43DB-B6BD-B820AD31F009}" presName="tx2" presStyleLbl="revTx" presStyleIdx="8" presStyleCnt="9"/>
      <dgm:spPr/>
      <dgm:t>
        <a:bodyPr/>
        <a:lstStyle/>
        <a:p>
          <a:endParaRPr lang="ru-RU"/>
        </a:p>
      </dgm:t>
    </dgm:pt>
    <dgm:pt modelId="{E653B7F9-F506-4802-BF6A-B17D91AC9F9F}" type="pres">
      <dgm:prSet presAssocID="{E54AA582-7268-43DB-B6BD-B820AD31F009}" presName="vert2" presStyleCnt="0"/>
      <dgm:spPr/>
    </dgm:pt>
    <dgm:pt modelId="{3BC81A61-31E9-4A99-988D-6346CF14AAFF}" type="pres">
      <dgm:prSet presAssocID="{E54AA582-7268-43DB-B6BD-B820AD31F009}" presName="thinLine2b" presStyleLbl="callout" presStyleIdx="7" presStyleCnt="8"/>
      <dgm:spPr/>
    </dgm:pt>
    <dgm:pt modelId="{F56A09F1-7D99-48C9-804A-017BF379A959}" type="pres">
      <dgm:prSet presAssocID="{E54AA582-7268-43DB-B6BD-B820AD31F009}" presName="vertSpace2b" presStyleCnt="0"/>
      <dgm:spPr/>
    </dgm:pt>
  </dgm:ptLst>
  <dgm:cxnLst>
    <dgm:cxn modelId="{803071B6-305C-407B-8D3D-4AEF8AA64892}" srcId="{389DD357-279C-4A24-8FCD-8EB89CEED615}" destId="{70E2DE3E-0BC8-4375-877D-A7D8D4D4943D}" srcOrd="3" destOrd="0" parTransId="{E2BD90FA-831F-4368-A17D-D980A24240F5}" sibTransId="{2FD1ECED-70FF-4C21-B4C1-F21D98757846}"/>
    <dgm:cxn modelId="{463755F2-0816-4B1C-AC90-25AF75CC3F2B}" type="presOf" srcId="{E54AA582-7268-43DB-B6BD-B820AD31F009}" destId="{2104D98B-A23F-4BB0-9717-C720B5386360}" srcOrd="0" destOrd="0" presId="urn:microsoft.com/office/officeart/2008/layout/LinedList"/>
    <dgm:cxn modelId="{9E0EC1B0-EFE3-4565-A3C8-7B5C55067E2E}" type="presOf" srcId="{4D19CB18-4129-43B4-8C83-03E737A72602}" destId="{727AF7CA-B174-4691-ABFB-1FFDE5AEBF86}" srcOrd="0" destOrd="0" presId="urn:microsoft.com/office/officeart/2008/layout/LinedList"/>
    <dgm:cxn modelId="{3AB26796-0EE4-4356-9FEB-C64EE055C5E8}" srcId="{4D19CB18-4129-43B4-8C83-03E737A72602}" destId="{389DD357-279C-4A24-8FCD-8EB89CEED615}" srcOrd="0" destOrd="0" parTransId="{0395FB2E-1519-4344-B9F1-096145BB0A0E}" sibTransId="{440FD6E2-8521-40F8-959C-24A41C340B32}"/>
    <dgm:cxn modelId="{B92DBFF5-F03F-48B3-ADC6-610BD660DD29}" srcId="{389DD357-279C-4A24-8FCD-8EB89CEED615}" destId="{DE1265E4-FF52-49E6-A1AF-A13BD4F6F56E}" srcOrd="5" destOrd="0" parTransId="{12BAB062-CF62-4900-8864-28DC7BA65312}" sibTransId="{1810F503-786A-4394-98BA-394942A66378}"/>
    <dgm:cxn modelId="{3C71C4B7-9AF2-44A0-BD2E-65847C42BEF1}" srcId="{389DD357-279C-4A24-8FCD-8EB89CEED615}" destId="{FF18893B-771E-461D-BF69-0A6FF8E3445F}" srcOrd="1" destOrd="0" parTransId="{E589A088-1E70-4FB0-B6A3-EAC6D02A1949}" sibTransId="{08BABF01-2559-4BD6-9AD0-4FD56F631F38}"/>
    <dgm:cxn modelId="{5121BC76-5572-4C67-AAFF-A3940B9582A8}" type="presOf" srcId="{389DD357-279C-4A24-8FCD-8EB89CEED615}" destId="{FA306013-C63A-4D2D-9E48-C1499E6B4A24}" srcOrd="0" destOrd="0" presId="urn:microsoft.com/office/officeart/2008/layout/LinedList"/>
    <dgm:cxn modelId="{745D08ED-BA29-4D82-84ED-686085ED1B32}" srcId="{389DD357-279C-4A24-8FCD-8EB89CEED615}" destId="{36778F9F-5675-478F-80A2-5F3C51D67EFF}" srcOrd="2" destOrd="0" parTransId="{B7E5AEAA-36BE-4766-9D17-641142F72365}" sibTransId="{555C40A2-D929-48F9-9B19-9B692789F9E8}"/>
    <dgm:cxn modelId="{247B0553-9D6C-48F6-95F2-8F38D35206FF}" type="presOf" srcId="{E8F49B41-AF25-444E-9AF3-7E28C8C86CA8}" destId="{53F8EDBE-178A-4E87-8D32-6CA392BAF535}" srcOrd="0" destOrd="0" presId="urn:microsoft.com/office/officeart/2008/layout/LinedList"/>
    <dgm:cxn modelId="{5AF8F8A1-9729-4A78-9687-F1AD4E7586F4}" type="presOf" srcId="{A52DC2DF-EFFE-4447-8541-D126BE59FAA5}" destId="{7FFCC3CC-5050-4C61-8060-E9893B3E322E}" srcOrd="0" destOrd="0" presId="urn:microsoft.com/office/officeart/2008/layout/LinedList"/>
    <dgm:cxn modelId="{0F21AC51-4B5B-42A7-BCA3-7CF9CD9E52A5}" type="presOf" srcId="{36778F9F-5675-478F-80A2-5F3C51D67EFF}" destId="{EE6EABE7-75D5-4E58-A35A-8AD96217A4E4}" srcOrd="0" destOrd="0" presId="urn:microsoft.com/office/officeart/2008/layout/LinedList"/>
    <dgm:cxn modelId="{13AFE771-2F0B-498C-B0A9-F6C6DD0F59DE}" type="presOf" srcId="{DE1265E4-FF52-49E6-A1AF-A13BD4F6F56E}" destId="{432724B1-D884-4467-AEFA-B2FDEF59BB49}" srcOrd="0" destOrd="0" presId="urn:microsoft.com/office/officeart/2008/layout/LinedList"/>
    <dgm:cxn modelId="{421B85EE-289C-46CD-857E-B29F35E3D5A9}" type="presOf" srcId="{FF18893B-771E-461D-BF69-0A6FF8E3445F}" destId="{71F5C9D2-81BE-4108-B192-7211110A111D}" srcOrd="0" destOrd="0" presId="urn:microsoft.com/office/officeart/2008/layout/LinedList"/>
    <dgm:cxn modelId="{8E036806-F8C1-4F93-8231-CB2517F36401}" type="presOf" srcId="{F59BB393-991D-4BF6-BDC2-4252051974DD}" destId="{67D4EDE8-E3B5-4D84-B0AA-9BF8518AFC13}" srcOrd="0" destOrd="0" presId="urn:microsoft.com/office/officeart/2008/layout/LinedList"/>
    <dgm:cxn modelId="{EA691231-C477-4740-9484-4C7BC29BAB46}" srcId="{389DD357-279C-4A24-8FCD-8EB89CEED615}" destId="{A52DC2DF-EFFE-4447-8541-D126BE59FAA5}" srcOrd="0" destOrd="0" parTransId="{E93C761A-3D21-40E7-AC6E-BC64EF7D26A8}" sibTransId="{F7F197A0-E655-4986-B6D0-4BB31AB0364C}"/>
    <dgm:cxn modelId="{3801E166-2499-4EA8-B0DD-B664A321995C}" srcId="{389DD357-279C-4A24-8FCD-8EB89CEED615}" destId="{E8F49B41-AF25-444E-9AF3-7E28C8C86CA8}" srcOrd="6" destOrd="0" parTransId="{0C59E049-82A6-451E-92CF-C8A906E19AE7}" sibTransId="{D93E6567-ECA6-4209-AFFC-E2C97A0DE82D}"/>
    <dgm:cxn modelId="{88BC74DD-5169-4FA6-B185-218F44E6E598}" srcId="{389DD357-279C-4A24-8FCD-8EB89CEED615}" destId="{F59BB393-991D-4BF6-BDC2-4252051974DD}" srcOrd="4" destOrd="0" parTransId="{E2C71B2C-057B-46C0-A635-F9B6C1A9F5C3}" sibTransId="{F4CC95C3-8998-49EA-9D83-DE47C6CBDA95}"/>
    <dgm:cxn modelId="{7D2526B3-0398-4D36-93D9-91723CFAFF09}" type="presOf" srcId="{70E2DE3E-0BC8-4375-877D-A7D8D4D4943D}" destId="{537A563C-7F8E-4F89-B6EF-C81B603E12AF}" srcOrd="0" destOrd="0" presId="urn:microsoft.com/office/officeart/2008/layout/LinedList"/>
    <dgm:cxn modelId="{4BB84399-90C0-4299-8E4E-B294FEB48BFA}" srcId="{389DD357-279C-4A24-8FCD-8EB89CEED615}" destId="{E54AA582-7268-43DB-B6BD-B820AD31F009}" srcOrd="7" destOrd="0" parTransId="{73BE1082-443B-48E3-BA7D-581A5A46D2E4}" sibTransId="{606434FE-CBE7-412B-A7E0-533046B8F336}"/>
    <dgm:cxn modelId="{3DE291E7-C7AC-4546-AC1A-ABBB8550E9F7}" type="presParOf" srcId="{727AF7CA-B174-4691-ABFB-1FFDE5AEBF86}" destId="{BBDFC47E-3A78-4207-B084-E32ED6F40BE1}" srcOrd="0" destOrd="0" presId="urn:microsoft.com/office/officeart/2008/layout/LinedList"/>
    <dgm:cxn modelId="{FD0EA172-DA3A-481B-AA4F-AFB5CEE4BFF7}" type="presParOf" srcId="{727AF7CA-B174-4691-ABFB-1FFDE5AEBF86}" destId="{AD910E6F-D4C4-4ABB-A903-DA2502EA7448}" srcOrd="1" destOrd="0" presId="urn:microsoft.com/office/officeart/2008/layout/LinedList"/>
    <dgm:cxn modelId="{10E720DD-5899-4A28-94CF-BCB7CA699ADD}" type="presParOf" srcId="{AD910E6F-D4C4-4ABB-A903-DA2502EA7448}" destId="{FA306013-C63A-4D2D-9E48-C1499E6B4A24}" srcOrd="0" destOrd="0" presId="urn:microsoft.com/office/officeart/2008/layout/LinedList"/>
    <dgm:cxn modelId="{4082FCC7-63A2-4F14-B175-28367076EEC5}" type="presParOf" srcId="{AD910E6F-D4C4-4ABB-A903-DA2502EA7448}" destId="{4266CEE0-BA07-4980-9DBD-55A73895CB14}" srcOrd="1" destOrd="0" presId="urn:microsoft.com/office/officeart/2008/layout/LinedList"/>
    <dgm:cxn modelId="{F73235BD-B3CA-4762-BFE6-C162D0A492D2}" type="presParOf" srcId="{4266CEE0-BA07-4980-9DBD-55A73895CB14}" destId="{095776C8-D2D8-41C6-8C34-39B07F086E51}" srcOrd="0" destOrd="0" presId="urn:microsoft.com/office/officeart/2008/layout/LinedList"/>
    <dgm:cxn modelId="{D2D93657-8276-4CDF-A4CE-FC2EE95F2D18}" type="presParOf" srcId="{4266CEE0-BA07-4980-9DBD-55A73895CB14}" destId="{C3725F5A-3F98-4E23-9B67-35145928BF51}" srcOrd="1" destOrd="0" presId="urn:microsoft.com/office/officeart/2008/layout/LinedList"/>
    <dgm:cxn modelId="{6C04C60D-932D-42AA-993A-C151B3F8BEDF}" type="presParOf" srcId="{C3725F5A-3F98-4E23-9B67-35145928BF51}" destId="{C3DF9DBB-A141-4CF7-ACEB-6098E6236C52}" srcOrd="0" destOrd="0" presId="urn:microsoft.com/office/officeart/2008/layout/LinedList"/>
    <dgm:cxn modelId="{D17ACE25-E4A7-471A-9E0B-DC3C4BF9A851}" type="presParOf" srcId="{C3725F5A-3F98-4E23-9B67-35145928BF51}" destId="{7FFCC3CC-5050-4C61-8060-E9893B3E322E}" srcOrd="1" destOrd="0" presId="urn:microsoft.com/office/officeart/2008/layout/LinedList"/>
    <dgm:cxn modelId="{35340A52-6D0B-477C-A892-8D0CDBB282D8}" type="presParOf" srcId="{C3725F5A-3F98-4E23-9B67-35145928BF51}" destId="{11A4E5E0-CB60-4AD0-9777-06950A8F85CC}" srcOrd="2" destOrd="0" presId="urn:microsoft.com/office/officeart/2008/layout/LinedList"/>
    <dgm:cxn modelId="{8D2F0C3C-92AD-4D6A-9191-FD390F706E56}" type="presParOf" srcId="{4266CEE0-BA07-4980-9DBD-55A73895CB14}" destId="{B6FB64F3-EE5A-4621-A3C5-7EBF16B4A6DF}" srcOrd="2" destOrd="0" presId="urn:microsoft.com/office/officeart/2008/layout/LinedList"/>
    <dgm:cxn modelId="{A216A878-EC51-4ABC-AB5B-95B6318945CD}" type="presParOf" srcId="{4266CEE0-BA07-4980-9DBD-55A73895CB14}" destId="{15F2C720-FD4B-49B8-8C0C-6E6054980D86}" srcOrd="3" destOrd="0" presId="urn:microsoft.com/office/officeart/2008/layout/LinedList"/>
    <dgm:cxn modelId="{40502902-F27F-42D0-A5D8-6BF70C3EF596}" type="presParOf" srcId="{4266CEE0-BA07-4980-9DBD-55A73895CB14}" destId="{095234FE-7CCE-4490-A56B-AFCA99C3E30D}" srcOrd="4" destOrd="0" presId="urn:microsoft.com/office/officeart/2008/layout/LinedList"/>
    <dgm:cxn modelId="{9D5E5AAE-70D4-41C4-BD70-8E27776CEEA1}" type="presParOf" srcId="{095234FE-7CCE-4490-A56B-AFCA99C3E30D}" destId="{53D164A4-EF6B-43F2-BE7B-4220FF2AEA79}" srcOrd="0" destOrd="0" presId="urn:microsoft.com/office/officeart/2008/layout/LinedList"/>
    <dgm:cxn modelId="{4A8AA3EC-94B0-4753-A4C0-73477B0B27E2}" type="presParOf" srcId="{095234FE-7CCE-4490-A56B-AFCA99C3E30D}" destId="{71F5C9D2-81BE-4108-B192-7211110A111D}" srcOrd="1" destOrd="0" presId="urn:microsoft.com/office/officeart/2008/layout/LinedList"/>
    <dgm:cxn modelId="{7BC34644-37AB-43BA-A8AE-61398D6114FD}" type="presParOf" srcId="{095234FE-7CCE-4490-A56B-AFCA99C3E30D}" destId="{7CC4C57E-F3D2-439E-9425-1A459720A5DE}" srcOrd="2" destOrd="0" presId="urn:microsoft.com/office/officeart/2008/layout/LinedList"/>
    <dgm:cxn modelId="{93BDCF23-3033-44A7-B03E-D3EED1F2A797}" type="presParOf" srcId="{4266CEE0-BA07-4980-9DBD-55A73895CB14}" destId="{2B9191FF-31E1-422D-87B1-CAA853FAC7B0}" srcOrd="5" destOrd="0" presId="urn:microsoft.com/office/officeart/2008/layout/LinedList"/>
    <dgm:cxn modelId="{D74F9EBE-B857-4D64-BDC2-8EFD464CB0EA}" type="presParOf" srcId="{4266CEE0-BA07-4980-9DBD-55A73895CB14}" destId="{2FFD772E-FE8B-4276-B62F-FC0FFB3AFFA0}" srcOrd="6" destOrd="0" presId="urn:microsoft.com/office/officeart/2008/layout/LinedList"/>
    <dgm:cxn modelId="{B3E58452-5475-451E-BA92-9C7DA4060148}" type="presParOf" srcId="{4266CEE0-BA07-4980-9DBD-55A73895CB14}" destId="{6A71785C-BD6B-444B-A100-9C268A219C8A}" srcOrd="7" destOrd="0" presId="urn:microsoft.com/office/officeart/2008/layout/LinedList"/>
    <dgm:cxn modelId="{D9729A5E-F70A-4AB4-9F8C-6DE41F6D6929}" type="presParOf" srcId="{6A71785C-BD6B-444B-A100-9C268A219C8A}" destId="{C9861988-A4F7-4BF5-9329-26B78FBDA619}" srcOrd="0" destOrd="0" presId="urn:microsoft.com/office/officeart/2008/layout/LinedList"/>
    <dgm:cxn modelId="{07DF1A69-FC5B-41BA-8E93-BF00678ED753}" type="presParOf" srcId="{6A71785C-BD6B-444B-A100-9C268A219C8A}" destId="{EE6EABE7-75D5-4E58-A35A-8AD96217A4E4}" srcOrd="1" destOrd="0" presId="urn:microsoft.com/office/officeart/2008/layout/LinedList"/>
    <dgm:cxn modelId="{6DDFF560-3C2F-4164-BDD0-4AE48CD1A7BA}" type="presParOf" srcId="{6A71785C-BD6B-444B-A100-9C268A219C8A}" destId="{3C652AD5-9BBF-4C53-8732-CC7455D299E1}" srcOrd="2" destOrd="0" presId="urn:microsoft.com/office/officeart/2008/layout/LinedList"/>
    <dgm:cxn modelId="{FD70778C-EBD3-4B4B-B0B1-409B8708E218}" type="presParOf" srcId="{4266CEE0-BA07-4980-9DBD-55A73895CB14}" destId="{1472BAC2-7EEB-4078-8998-E061FEBB652A}" srcOrd="8" destOrd="0" presId="urn:microsoft.com/office/officeart/2008/layout/LinedList"/>
    <dgm:cxn modelId="{846F0A43-23C5-47F3-BB6B-01C0D2099104}" type="presParOf" srcId="{4266CEE0-BA07-4980-9DBD-55A73895CB14}" destId="{CBF5893D-7C37-4C45-AF82-BA1ABB79B061}" srcOrd="9" destOrd="0" presId="urn:microsoft.com/office/officeart/2008/layout/LinedList"/>
    <dgm:cxn modelId="{AE00788C-758B-449E-ACFE-89C5F0BEBA35}" type="presParOf" srcId="{4266CEE0-BA07-4980-9DBD-55A73895CB14}" destId="{76EA3288-137F-47F2-86E2-65B4EFAD6ABD}" srcOrd="10" destOrd="0" presId="urn:microsoft.com/office/officeart/2008/layout/LinedList"/>
    <dgm:cxn modelId="{400CD648-B8D4-41B3-A954-316FFEB7BF0D}" type="presParOf" srcId="{76EA3288-137F-47F2-86E2-65B4EFAD6ABD}" destId="{91D7C77C-EC02-4116-8195-2F6C791DA76A}" srcOrd="0" destOrd="0" presId="urn:microsoft.com/office/officeart/2008/layout/LinedList"/>
    <dgm:cxn modelId="{F80CC2B2-9495-4F37-8E6C-BDE0578871D2}" type="presParOf" srcId="{76EA3288-137F-47F2-86E2-65B4EFAD6ABD}" destId="{537A563C-7F8E-4F89-B6EF-C81B603E12AF}" srcOrd="1" destOrd="0" presId="urn:microsoft.com/office/officeart/2008/layout/LinedList"/>
    <dgm:cxn modelId="{24E00C2F-E236-4D54-8747-E95C0EC1D184}" type="presParOf" srcId="{76EA3288-137F-47F2-86E2-65B4EFAD6ABD}" destId="{434E571E-8319-4F39-A254-76F595B1174C}" srcOrd="2" destOrd="0" presId="urn:microsoft.com/office/officeart/2008/layout/LinedList"/>
    <dgm:cxn modelId="{596E4281-CF75-4317-BF05-A5554D54BBC5}" type="presParOf" srcId="{4266CEE0-BA07-4980-9DBD-55A73895CB14}" destId="{ADD33BAA-5EFA-44C5-819A-5B54B01D71F3}" srcOrd="11" destOrd="0" presId="urn:microsoft.com/office/officeart/2008/layout/LinedList"/>
    <dgm:cxn modelId="{291CD78D-1CE1-4A3F-A506-EF2174A2A47C}" type="presParOf" srcId="{4266CEE0-BA07-4980-9DBD-55A73895CB14}" destId="{2C505671-4FEE-47A1-B317-0D6693207A0B}" srcOrd="12" destOrd="0" presId="urn:microsoft.com/office/officeart/2008/layout/LinedList"/>
    <dgm:cxn modelId="{489CE986-F9FB-47FA-B7AB-AFF4DA189560}" type="presParOf" srcId="{4266CEE0-BA07-4980-9DBD-55A73895CB14}" destId="{F16260EE-DB6E-4C43-BB44-994E5A6300A2}" srcOrd="13" destOrd="0" presId="urn:microsoft.com/office/officeart/2008/layout/LinedList"/>
    <dgm:cxn modelId="{E1E19444-C42C-462C-9069-BCD48FBA959C}" type="presParOf" srcId="{F16260EE-DB6E-4C43-BB44-994E5A6300A2}" destId="{55146394-14B6-47B0-8D07-9D3525A10B1C}" srcOrd="0" destOrd="0" presId="urn:microsoft.com/office/officeart/2008/layout/LinedList"/>
    <dgm:cxn modelId="{03959572-9134-4246-B6D3-133BE522DB53}" type="presParOf" srcId="{F16260EE-DB6E-4C43-BB44-994E5A6300A2}" destId="{67D4EDE8-E3B5-4D84-B0AA-9BF8518AFC13}" srcOrd="1" destOrd="0" presId="urn:microsoft.com/office/officeart/2008/layout/LinedList"/>
    <dgm:cxn modelId="{5F05741D-E5E1-4D07-91E6-8808E788F469}" type="presParOf" srcId="{F16260EE-DB6E-4C43-BB44-994E5A6300A2}" destId="{E844C181-96EE-4716-B259-66901BA8AEB2}" srcOrd="2" destOrd="0" presId="urn:microsoft.com/office/officeart/2008/layout/LinedList"/>
    <dgm:cxn modelId="{22C3ED42-92F6-41F6-8F28-CF05452E2D04}" type="presParOf" srcId="{4266CEE0-BA07-4980-9DBD-55A73895CB14}" destId="{1B68AC49-9937-4F17-ADF0-CC6E010114E4}" srcOrd="14" destOrd="0" presId="urn:microsoft.com/office/officeart/2008/layout/LinedList"/>
    <dgm:cxn modelId="{04E87025-90C5-47AE-B256-99DBB5F80801}" type="presParOf" srcId="{4266CEE0-BA07-4980-9DBD-55A73895CB14}" destId="{B3A12038-166B-42B3-9353-C3EA393B20E2}" srcOrd="15" destOrd="0" presId="urn:microsoft.com/office/officeart/2008/layout/LinedList"/>
    <dgm:cxn modelId="{C82B937E-F548-4DBB-A12A-9D13DF8E5805}" type="presParOf" srcId="{4266CEE0-BA07-4980-9DBD-55A73895CB14}" destId="{444DD3BF-D167-4596-AEF7-9CD0C7BBD053}" srcOrd="16" destOrd="0" presId="urn:microsoft.com/office/officeart/2008/layout/LinedList"/>
    <dgm:cxn modelId="{C083643A-3101-4399-B499-90AFFAC8789A}" type="presParOf" srcId="{444DD3BF-D167-4596-AEF7-9CD0C7BBD053}" destId="{4DC254C1-4B9D-4784-810A-492B4B824F3B}" srcOrd="0" destOrd="0" presId="urn:microsoft.com/office/officeart/2008/layout/LinedList"/>
    <dgm:cxn modelId="{77CC9E48-98E6-4FB6-A73C-406074EB5542}" type="presParOf" srcId="{444DD3BF-D167-4596-AEF7-9CD0C7BBD053}" destId="{432724B1-D884-4467-AEFA-B2FDEF59BB49}" srcOrd="1" destOrd="0" presId="urn:microsoft.com/office/officeart/2008/layout/LinedList"/>
    <dgm:cxn modelId="{990FDE46-744E-402C-B7AE-889230EFA984}" type="presParOf" srcId="{444DD3BF-D167-4596-AEF7-9CD0C7BBD053}" destId="{6FDBDEA0-1F12-44EB-81F1-11C92C6C6471}" srcOrd="2" destOrd="0" presId="urn:microsoft.com/office/officeart/2008/layout/LinedList"/>
    <dgm:cxn modelId="{8DD5E82D-BD3F-4809-93F9-A44A26F4F46B}" type="presParOf" srcId="{4266CEE0-BA07-4980-9DBD-55A73895CB14}" destId="{5A6A6F4B-33C2-4DA3-B269-D7130A47B4E3}" srcOrd="17" destOrd="0" presId="urn:microsoft.com/office/officeart/2008/layout/LinedList"/>
    <dgm:cxn modelId="{FFDC6399-4B90-4B9A-AAA4-33622FF14CD9}" type="presParOf" srcId="{4266CEE0-BA07-4980-9DBD-55A73895CB14}" destId="{08910403-015A-4817-BC57-B8909BE20FF2}" srcOrd="18" destOrd="0" presId="urn:microsoft.com/office/officeart/2008/layout/LinedList"/>
    <dgm:cxn modelId="{ACBA016A-9B22-48DB-8592-69C410E0F9BC}" type="presParOf" srcId="{4266CEE0-BA07-4980-9DBD-55A73895CB14}" destId="{64D841D8-A32E-4E68-B14D-1FE0C13DF9F9}" srcOrd="19" destOrd="0" presId="urn:microsoft.com/office/officeart/2008/layout/LinedList"/>
    <dgm:cxn modelId="{D908881F-3EAB-4405-9B0B-363706A9F904}" type="presParOf" srcId="{64D841D8-A32E-4E68-B14D-1FE0C13DF9F9}" destId="{4B3CB1FB-F3AD-43BB-9B99-59ECB411D7BD}" srcOrd="0" destOrd="0" presId="urn:microsoft.com/office/officeart/2008/layout/LinedList"/>
    <dgm:cxn modelId="{F3259970-93C3-4F6B-8BF6-2C7DA4DF538F}" type="presParOf" srcId="{64D841D8-A32E-4E68-B14D-1FE0C13DF9F9}" destId="{53F8EDBE-178A-4E87-8D32-6CA392BAF535}" srcOrd="1" destOrd="0" presId="urn:microsoft.com/office/officeart/2008/layout/LinedList"/>
    <dgm:cxn modelId="{252062E3-1978-40FC-A206-11C48FB5D342}" type="presParOf" srcId="{64D841D8-A32E-4E68-B14D-1FE0C13DF9F9}" destId="{65AFEC61-6A8F-49B3-80E9-41C0636C8466}" srcOrd="2" destOrd="0" presId="urn:microsoft.com/office/officeart/2008/layout/LinedList"/>
    <dgm:cxn modelId="{0A725C97-342F-4252-BA6F-9C677099F9D4}" type="presParOf" srcId="{4266CEE0-BA07-4980-9DBD-55A73895CB14}" destId="{B3F88860-DA2D-47FB-ABDC-A02C02312C63}" srcOrd="20" destOrd="0" presId="urn:microsoft.com/office/officeart/2008/layout/LinedList"/>
    <dgm:cxn modelId="{29F2BB05-1C99-411E-B3EE-2164FCE91D37}" type="presParOf" srcId="{4266CEE0-BA07-4980-9DBD-55A73895CB14}" destId="{50BCFF91-559A-4B9F-8ABD-43CC1F318E40}" srcOrd="21" destOrd="0" presId="urn:microsoft.com/office/officeart/2008/layout/LinedList"/>
    <dgm:cxn modelId="{5DB497E6-2620-44C6-B27C-E8A0DD964A4C}" type="presParOf" srcId="{4266CEE0-BA07-4980-9DBD-55A73895CB14}" destId="{5D4A597C-0414-4C49-8F0F-1C348916293D}" srcOrd="22" destOrd="0" presId="urn:microsoft.com/office/officeart/2008/layout/LinedList"/>
    <dgm:cxn modelId="{2697CF28-7CF1-4617-BFD7-324DAE6473E3}" type="presParOf" srcId="{5D4A597C-0414-4C49-8F0F-1C348916293D}" destId="{D59CA7AF-AB3D-4C04-8544-186A801E186E}" srcOrd="0" destOrd="0" presId="urn:microsoft.com/office/officeart/2008/layout/LinedList"/>
    <dgm:cxn modelId="{5A30D692-A809-4F54-89A0-C4282156ADA9}" type="presParOf" srcId="{5D4A597C-0414-4C49-8F0F-1C348916293D}" destId="{2104D98B-A23F-4BB0-9717-C720B5386360}" srcOrd="1" destOrd="0" presId="urn:microsoft.com/office/officeart/2008/layout/LinedList"/>
    <dgm:cxn modelId="{DCD3F9AA-A81F-46DC-8EA4-475AE98A2E1C}" type="presParOf" srcId="{5D4A597C-0414-4C49-8F0F-1C348916293D}" destId="{E653B7F9-F506-4802-BF6A-B17D91AC9F9F}" srcOrd="2" destOrd="0" presId="urn:microsoft.com/office/officeart/2008/layout/LinedList"/>
    <dgm:cxn modelId="{77DA89FF-5262-4796-AC82-1D10D2B5F7D9}" type="presParOf" srcId="{4266CEE0-BA07-4980-9DBD-55A73895CB14}" destId="{3BC81A61-31E9-4A99-988D-6346CF14AAFF}" srcOrd="23" destOrd="0" presId="urn:microsoft.com/office/officeart/2008/layout/LinedList"/>
    <dgm:cxn modelId="{AC27068E-2F16-4504-9684-74A2A044839C}" type="presParOf" srcId="{4266CEE0-BA07-4980-9DBD-55A73895CB14}" destId="{F56A09F1-7D99-48C9-804A-017BF379A959}" srcOrd="24" destOrd="0" presId="urn:microsoft.com/office/officeart/2008/layout/LinedList"/>
  </dgm:cxnLst>
  <dgm:bg>
    <a:blipFill dpi="0" rotWithShape="1">
      <a:blip xmlns:r="http://schemas.openxmlformats.org/officeDocument/2006/relationships" r:embed="rId1">
        <a:alphaModFix amt="59000"/>
      </a:blip>
      <a:srcRect/>
      <a:stretch>
        <a:fillRect/>
      </a:stretch>
    </a:blipFill>
  </dgm:bg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DA985-1CF8-40B6-B9CA-E25614E7F4BD}">
      <dsp:nvSpPr>
        <dsp:cNvPr id="0" name=""/>
        <dsp:cNvSpPr/>
      </dsp:nvSpPr>
      <dsp:spPr>
        <a:xfrm>
          <a:off x="0" y="93156"/>
          <a:ext cx="8856984" cy="116387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Инвестиционный паспорт муниципального образования – </a:t>
          </a:r>
        </a:p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это комплексный информационный бюллетень, </a:t>
          </a:r>
        </a:p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содержащий данные об инвестиционном климате на территории </a:t>
          </a:r>
          <a:endParaRPr lang="en-US" sz="2000" kern="1200" dirty="0" smtClean="0">
            <a:solidFill>
              <a:schemeClr val="bg1"/>
            </a:solidFill>
            <a:latin typeface="+mn-lt"/>
            <a:ea typeface="+mn-ea"/>
            <a:cs typeface="+mn-cs"/>
          </a:endParaRPr>
        </a:p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муниципального образования</a:t>
          </a:r>
          <a:endParaRPr lang="ru-RU" sz="20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0" y="93156"/>
        <a:ext cx="8856984" cy="1163876"/>
      </dsp:txXfrm>
    </dsp:sp>
    <dsp:sp modelId="{1970148A-9EBF-445F-8787-2E5D0561B3A1}">
      <dsp:nvSpPr>
        <dsp:cNvPr id="0" name=""/>
        <dsp:cNvSpPr/>
      </dsp:nvSpPr>
      <dsp:spPr>
        <a:xfrm>
          <a:off x="0" y="1296142"/>
          <a:ext cx="2988086" cy="166190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  <a:t>Основная цель :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не просто освещать ситуацию в муниципальном образовании,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а содействовать привлечению инвестиций</a:t>
          </a:r>
          <a:endParaRPr lang="ru-RU" sz="15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0" y="1296142"/>
        <a:ext cx="2988086" cy="1661902"/>
      </dsp:txXfrm>
    </dsp:sp>
    <dsp:sp modelId="{4A14FD48-F4B8-4C58-9AF4-B3DB02B827EF}">
      <dsp:nvSpPr>
        <dsp:cNvPr id="0" name=""/>
        <dsp:cNvSpPr/>
      </dsp:nvSpPr>
      <dsp:spPr>
        <a:xfrm>
          <a:off x="2989096" y="1296142"/>
          <a:ext cx="5866876" cy="3110789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  <a:t>Основные задачи:</a:t>
          </a:r>
        </a:p>
        <a:p>
          <a:pPr marL="0" lvl="0" algn="l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 smtClean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 предоставление заинтересованным российским и иностранным инвесторам возможности полного ознакомления со всеми условиями осуществления инвестиционной деятельности на территории муниципального образования;</a:t>
          </a:r>
        </a:p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 ускорение процесса принятия инвесторами решений о направлении инвестиций, связанных со строительством инвестиционных объектов на территории муниципального образования;</a:t>
          </a:r>
        </a:p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 повышение уровня информированности об инвестиционном потенциале территории муниципального образования;</a:t>
          </a:r>
        </a:p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 создание условий эффективного сотрудничества ОМСУ и потенциальных инвесторов.</a:t>
          </a:r>
          <a:endParaRPr lang="ru-RU" sz="15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2989096" y="1296142"/>
        <a:ext cx="5866876" cy="3110789"/>
      </dsp:txXfrm>
    </dsp:sp>
    <dsp:sp modelId="{2596141A-1DE0-46A1-AF90-86CB928B9E85}">
      <dsp:nvSpPr>
        <dsp:cNvPr id="0" name=""/>
        <dsp:cNvSpPr/>
      </dsp:nvSpPr>
      <dsp:spPr>
        <a:xfrm>
          <a:off x="0" y="4392075"/>
          <a:ext cx="8856984" cy="19528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26A8D-3BC8-4B78-B061-0AAFDF87BC28}">
      <dsp:nvSpPr>
        <dsp:cNvPr id="0" name=""/>
        <dsp:cNvSpPr/>
      </dsp:nvSpPr>
      <dsp:spPr>
        <a:xfrm>
          <a:off x="12965" y="-122606"/>
          <a:ext cx="8831052" cy="461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ТРЕБОВАНИЯ К ИНВЕСТИЦИОННОМУ ПАСПОРТУ</a:t>
          </a:r>
          <a:endParaRPr lang="ru-RU" sz="2000" kern="1200" dirty="0"/>
        </a:p>
      </dsp:txBody>
      <dsp:txXfrm>
        <a:off x="12965" y="-122606"/>
        <a:ext cx="8831052" cy="461988"/>
      </dsp:txXfrm>
    </dsp:sp>
    <dsp:sp modelId="{6BFC7113-6E8E-483D-9FF7-DCA818657B95}">
      <dsp:nvSpPr>
        <dsp:cNvPr id="0" name=""/>
        <dsp:cNvSpPr/>
      </dsp:nvSpPr>
      <dsp:spPr>
        <a:xfrm>
          <a:off x="8638" y="362695"/>
          <a:ext cx="8839707" cy="22801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В паспорте должна быть представлена объективная информация о муниципальном образовании.  При этом акцент делается на «сильных» сторонах, способных заинтересовать потенциального инвестора.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Не следует перегружать паспорт информацией. Необходимо представить только те сведения, которые представляют реальный интерес для инвесторов.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Информация должна излагаться грамотным, ясным, доступным языком. 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Карты, схемы, фотографии должны быть четкими, понятными, с указанием их наименования.</a:t>
          </a:r>
          <a:endParaRPr lang="ru-RU" sz="14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>
        <a:off x="8638" y="362695"/>
        <a:ext cx="8839707" cy="22801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4FA86-FFB3-42AF-8DCE-4C3CE3168B48}">
      <dsp:nvSpPr>
        <dsp:cNvPr id="0" name=""/>
        <dsp:cNvSpPr/>
      </dsp:nvSpPr>
      <dsp:spPr>
        <a:xfrm>
          <a:off x="277622" y="337283"/>
          <a:ext cx="2653331" cy="312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6827E-7DC2-4D11-96DE-4A9939B8AED6}">
      <dsp:nvSpPr>
        <dsp:cNvPr id="0" name=""/>
        <dsp:cNvSpPr/>
      </dsp:nvSpPr>
      <dsp:spPr>
        <a:xfrm>
          <a:off x="279824" y="566240"/>
          <a:ext cx="194923" cy="1949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724562-6B3E-402C-8272-CA1F700DC137}">
      <dsp:nvSpPr>
        <dsp:cNvPr id="0" name=""/>
        <dsp:cNvSpPr/>
      </dsp:nvSpPr>
      <dsp:spPr>
        <a:xfrm>
          <a:off x="279824" y="0"/>
          <a:ext cx="2653331" cy="33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Титульный лист</a:t>
          </a:r>
          <a:endParaRPr lang="ru-RU" sz="1400" kern="1200" dirty="0"/>
        </a:p>
      </dsp:txBody>
      <dsp:txXfrm>
        <a:off x="279824" y="0"/>
        <a:ext cx="2653331" cy="337249"/>
      </dsp:txXfrm>
    </dsp:sp>
    <dsp:sp modelId="{B1EBC994-841A-4D86-9F78-7C8F175B7E28}">
      <dsp:nvSpPr>
        <dsp:cNvPr id="0" name=""/>
        <dsp:cNvSpPr/>
      </dsp:nvSpPr>
      <dsp:spPr>
        <a:xfrm>
          <a:off x="279824" y="1020600"/>
          <a:ext cx="194918" cy="1949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907624-0FC7-4030-9971-A3B59F4E6AF4}">
      <dsp:nvSpPr>
        <dsp:cNvPr id="0" name=""/>
        <dsp:cNvSpPr/>
      </dsp:nvSpPr>
      <dsp:spPr>
        <a:xfrm>
          <a:off x="465557" y="890882"/>
          <a:ext cx="2467598" cy="454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Несколько титульных страниц</a:t>
          </a:r>
          <a:endParaRPr lang="ru-RU" sz="1200" kern="1200" dirty="0"/>
        </a:p>
      </dsp:txBody>
      <dsp:txXfrm>
        <a:off x="465557" y="890882"/>
        <a:ext cx="2467598" cy="454355"/>
      </dsp:txXfrm>
    </dsp:sp>
    <dsp:sp modelId="{AD0E8909-584E-4A06-9A2A-C5311B0F9716}">
      <dsp:nvSpPr>
        <dsp:cNvPr id="0" name=""/>
        <dsp:cNvSpPr/>
      </dsp:nvSpPr>
      <dsp:spPr>
        <a:xfrm>
          <a:off x="279824" y="1474956"/>
          <a:ext cx="194918" cy="1949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3E401-4D5F-481C-9D20-D8B73A5225A1}">
      <dsp:nvSpPr>
        <dsp:cNvPr id="0" name=""/>
        <dsp:cNvSpPr/>
      </dsp:nvSpPr>
      <dsp:spPr>
        <a:xfrm>
          <a:off x="465557" y="1345237"/>
          <a:ext cx="2467598" cy="454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Герб помещен в рамку</a:t>
          </a:r>
          <a:endParaRPr lang="ru-RU" sz="1200" kern="1200" dirty="0"/>
        </a:p>
      </dsp:txBody>
      <dsp:txXfrm>
        <a:off x="465557" y="1345237"/>
        <a:ext cx="2467598" cy="454355"/>
      </dsp:txXfrm>
    </dsp:sp>
    <dsp:sp modelId="{4A56C40A-720B-45B2-9795-B2E9AAFF0DCE}">
      <dsp:nvSpPr>
        <dsp:cNvPr id="0" name=""/>
        <dsp:cNvSpPr/>
      </dsp:nvSpPr>
      <dsp:spPr>
        <a:xfrm>
          <a:off x="279824" y="1929311"/>
          <a:ext cx="194918" cy="1949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DE7E3E-6FA9-4D7A-A2EF-11E38A27963F}">
      <dsp:nvSpPr>
        <dsp:cNvPr id="0" name=""/>
        <dsp:cNvSpPr/>
      </dsp:nvSpPr>
      <dsp:spPr>
        <a:xfrm>
          <a:off x="465557" y="1799593"/>
          <a:ext cx="2467598" cy="454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Общее оформление не соответствует типовому</a:t>
          </a:r>
          <a:endParaRPr lang="ru-RU" sz="1200" kern="1200" dirty="0"/>
        </a:p>
      </dsp:txBody>
      <dsp:txXfrm>
        <a:off x="465557" y="1799593"/>
        <a:ext cx="2467598" cy="454355"/>
      </dsp:txXfrm>
    </dsp:sp>
    <dsp:sp modelId="{278786CC-C3CF-4F7A-B19B-0FE99E7CF7C7}">
      <dsp:nvSpPr>
        <dsp:cNvPr id="0" name=""/>
        <dsp:cNvSpPr/>
      </dsp:nvSpPr>
      <dsp:spPr>
        <a:xfrm>
          <a:off x="3043348" y="337283"/>
          <a:ext cx="2653331" cy="312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115FB-7F51-49C8-9AD2-F6CDD80C9DD3}">
      <dsp:nvSpPr>
        <dsp:cNvPr id="0" name=""/>
        <dsp:cNvSpPr/>
      </dsp:nvSpPr>
      <dsp:spPr>
        <a:xfrm>
          <a:off x="3065822" y="566240"/>
          <a:ext cx="194923" cy="1949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7C8A3F-61AD-4A40-9B0A-F23E7F6EEABB}">
      <dsp:nvSpPr>
        <dsp:cNvPr id="0" name=""/>
        <dsp:cNvSpPr/>
      </dsp:nvSpPr>
      <dsp:spPr>
        <a:xfrm>
          <a:off x="3065822" y="0"/>
          <a:ext cx="2653331" cy="33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Приветственное слово главы муниципального образования</a:t>
          </a:r>
          <a:endParaRPr lang="ru-RU" sz="1400" kern="1200" dirty="0"/>
        </a:p>
      </dsp:txBody>
      <dsp:txXfrm>
        <a:off x="3065822" y="0"/>
        <a:ext cx="2653331" cy="337249"/>
      </dsp:txXfrm>
    </dsp:sp>
    <dsp:sp modelId="{BEBC1EBA-22A9-4618-9384-D8A350E79D94}">
      <dsp:nvSpPr>
        <dsp:cNvPr id="0" name=""/>
        <dsp:cNvSpPr/>
      </dsp:nvSpPr>
      <dsp:spPr>
        <a:xfrm>
          <a:off x="3065822" y="1020600"/>
          <a:ext cx="194918" cy="1949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598A07-CD7B-4C7A-83B8-6FA47BCD982B}">
      <dsp:nvSpPr>
        <dsp:cNvPr id="0" name=""/>
        <dsp:cNvSpPr/>
      </dsp:nvSpPr>
      <dsp:spPr>
        <a:xfrm>
          <a:off x="3251555" y="890882"/>
          <a:ext cx="2467598" cy="454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Отсутствует ФИО главы муниципального образования</a:t>
          </a:r>
          <a:endParaRPr lang="ru-RU" sz="1200" kern="1200" dirty="0"/>
        </a:p>
      </dsp:txBody>
      <dsp:txXfrm>
        <a:off x="3251555" y="890882"/>
        <a:ext cx="2467598" cy="454355"/>
      </dsp:txXfrm>
    </dsp:sp>
    <dsp:sp modelId="{0CB41FCA-30C7-4B68-ABB5-99D0FAFEA884}">
      <dsp:nvSpPr>
        <dsp:cNvPr id="0" name=""/>
        <dsp:cNvSpPr/>
      </dsp:nvSpPr>
      <dsp:spPr>
        <a:xfrm>
          <a:off x="3065822" y="1474956"/>
          <a:ext cx="194918" cy="1949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5ABF4-B57C-4CE4-852F-9870D88FBB79}">
      <dsp:nvSpPr>
        <dsp:cNvPr id="0" name=""/>
        <dsp:cNvSpPr/>
      </dsp:nvSpPr>
      <dsp:spPr>
        <a:xfrm>
          <a:off x="3251555" y="1345237"/>
          <a:ext cx="2467598" cy="454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Вместо ФИО главы муниципального образования  указано слово </a:t>
          </a:r>
          <a:r>
            <a:rPr lang="ru-RU" sz="1200" i="1" kern="1200" dirty="0" smtClean="0"/>
            <a:t>«подпись»</a:t>
          </a:r>
          <a:endParaRPr lang="ru-RU" sz="1200" i="1" kern="1200" dirty="0"/>
        </a:p>
      </dsp:txBody>
      <dsp:txXfrm>
        <a:off x="3251555" y="1345237"/>
        <a:ext cx="2467598" cy="454355"/>
      </dsp:txXfrm>
    </dsp:sp>
    <dsp:sp modelId="{1F7CD6E0-722A-482E-BDC3-815185094E99}">
      <dsp:nvSpPr>
        <dsp:cNvPr id="0" name=""/>
        <dsp:cNvSpPr/>
      </dsp:nvSpPr>
      <dsp:spPr>
        <a:xfrm>
          <a:off x="3065822" y="2112307"/>
          <a:ext cx="194918" cy="1949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62A6E-7C1F-4067-8688-71DABBC236FE}">
      <dsp:nvSpPr>
        <dsp:cNvPr id="0" name=""/>
        <dsp:cNvSpPr/>
      </dsp:nvSpPr>
      <dsp:spPr>
        <a:xfrm>
          <a:off x="3251555" y="1799593"/>
          <a:ext cx="2467598" cy="820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Отсутствует фото администрации муниципального образования </a:t>
          </a:r>
          <a:endParaRPr lang="ru-RU" sz="1200" kern="1200" dirty="0"/>
        </a:p>
      </dsp:txBody>
      <dsp:txXfrm>
        <a:off x="3251555" y="1799593"/>
        <a:ext cx="2467598" cy="820347"/>
      </dsp:txXfrm>
    </dsp:sp>
    <dsp:sp modelId="{61C15FAB-01BD-481C-AFA2-61ED166EC0E0}">
      <dsp:nvSpPr>
        <dsp:cNvPr id="0" name=""/>
        <dsp:cNvSpPr/>
      </dsp:nvSpPr>
      <dsp:spPr>
        <a:xfrm>
          <a:off x="5876549" y="337283"/>
          <a:ext cx="2653331" cy="312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751CC-1BB5-4644-BF51-A293F14B0C0B}">
      <dsp:nvSpPr>
        <dsp:cNvPr id="0" name=""/>
        <dsp:cNvSpPr/>
      </dsp:nvSpPr>
      <dsp:spPr>
        <a:xfrm>
          <a:off x="5851820" y="566240"/>
          <a:ext cx="194923" cy="1949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319F0-7C9F-4605-B855-67ADF6070C0E}">
      <dsp:nvSpPr>
        <dsp:cNvPr id="0" name=""/>
        <dsp:cNvSpPr/>
      </dsp:nvSpPr>
      <dsp:spPr>
        <a:xfrm>
          <a:off x="5876535" y="0"/>
          <a:ext cx="2603899" cy="337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Содержание</a:t>
          </a:r>
          <a:endParaRPr lang="ru-RU" sz="1400" kern="1200" dirty="0"/>
        </a:p>
      </dsp:txBody>
      <dsp:txXfrm>
        <a:off x="5876535" y="0"/>
        <a:ext cx="2603899" cy="337249"/>
      </dsp:txXfrm>
    </dsp:sp>
    <dsp:sp modelId="{6575D382-5090-486E-84E1-DFD0216FBB00}">
      <dsp:nvSpPr>
        <dsp:cNvPr id="0" name=""/>
        <dsp:cNvSpPr/>
      </dsp:nvSpPr>
      <dsp:spPr>
        <a:xfrm>
          <a:off x="5864862" y="981584"/>
          <a:ext cx="194918" cy="1949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A18AE-CD58-4199-9E6F-B2F2C97D5C34}">
      <dsp:nvSpPr>
        <dsp:cNvPr id="0" name=""/>
        <dsp:cNvSpPr/>
      </dsp:nvSpPr>
      <dsp:spPr>
        <a:xfrm>
          <a:off x="6075208" y="771245"/>
          <a:ext cx="2467598" cy="862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Не соответствует типовому (другие разделы, отсутствуют необходимые разделы (подразделы), другой порядок и т.д.)</a:t>
          </a:r>
          <a:endParaRPr lang="ru-RU" sz="1200" kern="1200" dirty="0"/>
        </a:p>
      </dsp:txBody>
      <dsp:txXfrm>
        <a:off x="6075208" y="771245"/>
        <a:ext cx="2467598" cy="862348"/>
      </dsp:txXfrm>
    </dsp:sp>
    <dsp:sp modelId="{0626A169-5A22-427B-BAAA-ECD0E1C6E35C}">
      <dsp:nvSpPr>
        <dsp:cNvPr id="0" name=""/>
        <dsp:cNvSpPr/>
      </dsp:nvSpPr>
      <dsp:spPr>
        <a:xfrm>
          <a:off x="5864862" y="1682713"/>
          <a:ext cx="194918" cy="1949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76102-2741-44F4-80F7-E46621123107}">
      <dsp:nvSpPr>
        <dsp:cNvPr id="0" name=""/>
        <dsp:cNvSpPr/>
      </dsp:nvSpPr>
      <dsp:spPr>
        <a:xfrm>
          <a:off x="6075208" y="1612603"/>
          <a:ext cx="2467598" cy="454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Отсутствуют номера страниц</a:t>
          </a:r>
          <a:endParaRPr lang="ru-RU" sz="1200" kern="1200" dirty="0"/>
        </a:p>
      </dsp:txBody>
      <dsp:txXfrm>
        <a:off x="6075208" y="1612603"/>
        <a:ext cx="2467598" cy="454355"/>
      </dsp:txXfrm>
    </dsp:sp>
    <dsp:sp modelId="{C4C4D23D-24A4-4E4A-B151-BA1D55464386}">
      <dsp:nvSpPr>
        <dsp:cNvPr id="0" name=""/>
        <dsp:cNvSpPr/>
      </dsp:nvSpPr>
      <dsp:spPr>
        <a:xfrm>
          <a:off x="5864862" y="2243618"/>
          <a:ext cx="194918" cy="1949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F052D-4244-40C0-BF64-DC8A9F0DACBE}">
      <dsp:nvSpPr>
        <dsp:cNvPr id="0" name=""/>
        <dsp:cNvSpPr/>
      </dsp:nvSpPr>
      <dsp:spPr>
        <a:xfrm>
          <a:off x="6075208" y="2103393"/>
          <a:ext cx="2467598" cy="454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Номера страниц, указанные в содержании, не соответствуют номерам страниц в тексте</a:t>
          </a:r>
          <a:endParaRPr lang="ru-RU" sz="1200" kern="1200" dirty="0"/>
        </a:p>
      </dsp:txBody>
      <dsp:txXfrm>
        <a:off x="6075208" y="2103393"/>
        <a:ext cx="2467598" cy="4543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1F212-8639-402F-BA8C-20116393AD91}">
      <dsp:nvSpPr>
        <dsp:cNvPr id="0" name=""/>
        <dsp:cNvSpPr/>
      </dsp:nvSpPr>
      <dsp:spPr>
        <a:xfrm>
          <a:off x="2745" y="328442"/>
          <a:ext cx="2676672" cy="4866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Раздел 2. Население и трудовые ресурсы</a:t>
          </a:r>
          <a:endParaRPr lang="ru-RU" sz="1400" kern="1200" dirty="0"/>
        </a:p>
      </dsp:txBody>
      <dsp:txXfrm>
        <a:off x="2745" y="328442"/>
        <a:ext cx="2676672" cy="486633"/>
      </dsp:txXfrm>
    </dsp:sp>
    <dsp:sp modelId="{67F0A009-B1EB-4265-9AF5-E0174BAE9BCB}">
      <dsp:nvSpPr>
        <dsp:cNvPr id="0" name=""/>
        <dsp:cNvSpPr/>
      </dsp:nvSpPr>
      <dsp:spPr>
        <a:xfrm>
          <a:off x="12100" y="815075"/>
          <a:ext cx="2657962" cy="3897042"/>
        </a:xfrm>
        <a:prstGeom prst="rect">
          <a:avLst/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Не указана средняя плотность населения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Таблицы «Основные показатели, характеризующие демографические процессы» и «Уровень жизни населения» не соответствуют типовым (лишние строки, отсутствие нужных строк и др.)</a:t>
          </a:r>
          <a:endParaRPr lang="ru-RU" sz="1400" kern="1200" dirty="0"/>
        </a:p>
      </dsp:txBody>
      <dsp:txXfrm>
        <a:off x="12100" y="815075"/>
        <a:ext cx="2657962" cy="3897042"/>
      </dsp:txXfrm>
    </dsp:sp>
    <dsp:sp modelId="{AA619E20-BCE8-4B1A-A247-D2F84D982B27}">
      <dsp:nvSpPr>
        <dsp:cNvPr id="0" name=""/>
        <dsp:cNvSpPr/>
      </dsp:nvSpPr>
      <dsp:spPr>
        <a:xfrm>
          <a:off x="3054151" y="328442"/>
          <a:ext cx="2676672" cy="4866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Раздел 3. Экономический потенциал</a:t>
          </a:r>
          <a:endParaRPr lang="ru-RU" sz="1400" kern="1200" dirty="0"/>
        </a:p>
      </dsp:txBody>
      <dsp:txXfrm>
        <a:off x="3054151" y="328442"/>
        <a:ext cx="2676672" cy="486633"/>
      </dsp:txXfrm>
    </dsp:sp>
    <dsp:sp modelId="{2388C29C-00E1-4A03-8FA0-11456A3B60D6}">
      <dsp:nvSpPr>
        <dsp:cNvPr id="0" name=""/>
        <dsp:cNvSpPr/>
      </dsp:nvSpPr>
      <dsp:spPr>
        <a:xfrm>
          <a:off x="3054151" y="815075"/>
          <a:ext cx="2676672" cy="3897042"/>
        </a:xfrm>
        <a:prstGeom prst="rect">
          <a:avLst/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 разделе слишком много текста и фото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Отсутствуют диаграммы, предусмотренные типовым инвестиционным паспортом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 подразделе «Малое и среднее предпринимательство» отсутствует информация о средних предприятиях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Таблица «Основные предприятия муниципального образования» не соответствует типовой 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3054151" y="815075"/>
        <a:ext cx="2676672" cy="3897042"/>
      </dsp:txXfrm>
    </dsp:sp>
    <dsp:sp modelId="{6CB32504-081E-42E0-8DDC-B506F79D9B16}">
      <dsp:nvSpPr>
        <dsp:cNvPr id="0" name=""/>
        <dsp:cNvSpPr/>
      </dsp:nvSpPr>
      <dsp:spPr>
        <a:xfrm>
          <a:off x="6105558" y="328442"/>
          <a:ext cx="2676672" cy="4866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Раздел 4. Туристический потенциал</a:t>
          </a:r>
          <a:endParaRPr lang="ru-RU" sz="1400" kern="1200" dirty="0"/>
        </a:p>
      </dsp:txBody>
      <dsp:txXfrm>
        <a:off x="6105558" y="328442"/>
        <a:ext cx="2676672" cy="486633"/>
      </dsp:txXfrm>
    </dsp:sp>
    <dsp:sp modelId="{FE8C6823-AF52-472E-9862-E450FC5E5E76}">
      <dsp:nvSpPr>
        <dsp:cNvPr id="0" name=""/>
        <dsp:cNvSpPr/>
      </dsp:nvSpPr>
      <dsp:spPr>
        <a:xfrm>
          <a:off x="6105558" y="815075"/>
          <a:ext cx="2676672" cy="3897042"/>
        </a:xfrm>
        <a:prstGeom prst="rect">
          <a:avLst/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 разделе слишком много текста и фото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Отсутствует информация о перспективных территориях для развития туризма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Отсутствует оценка туристических потоков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Отсутствует информация о гостиницах </a:t>
          </a:r>
          <a:endParaRPr lang="ru-RU" sz="1400" kern="1200" dirty="0"/>
        </a:p>
      </dsp:txBody>
      <dsp:txXfrm>
        <a:off x="6105558" y="815075"/>
        <a:ext cx="2676672" cy="38970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79E8B-176A-448C-8053-F37528AC328B}">
      <dsp:nvSpPr>
        <dsp:cNvPr id="0" name=""/>
        <dsp:cNvSpPr/>
      </dsp:nvSpPr>
      <dsp:spPr>
        <a:xfrm>
          <a:off x="1072" y="0"/>
          <a:ext cx="2788200" cy="5040560"/>
        </a:xfrm>
        <a:prstGeom prst="roundRect">
          <a:avLst>
            <a:gd name="adj" fmla="val 10000"/>
          </a:avLst>
        </a:prstGeom>
        <a:solidFill>
          <a:schemeClr val="accent1">
            <a:tint val="50000"/>
          </a:schemeClr>
        </a:solidFill>
        <a:ln w="100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1">
                  <a:lumMod val="50000"/>
                </a:schemeClr>
              </a:solidFill>
            </a:rPr>
            <a:t>Раздел 5. Социальная инфраструктура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072" y="0"/>
        <a:ext cx="2788200" cy="1512168"/>
      </dsp:txXfrm>
    </dsp:sp>
    <dsp:sp modelId="{3E923FFF-F13C-4495-B663-803C1B53E195}">
      <dsp:nvSpPr>
        <dsp:cNvPr id="0" name=""/>
        <dsp:cNvSpPr/>
      </dsp:nvSpPr>
      <dsp:spPr>
        <a:xfrm>
          <a:off x="316161" y="1245175"/>
          <a:ext cx="2230560" cy="440741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В разделе очень много текста и фото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29070" y="1258084"/>
        <a:ext cx="2204742" cy="414923"/>
      </dsp:txXfrm>
    </dsp:sp>
    <dsp:sp modelId="{8F823FE1-4C13-4EEF-B127-E8F88523BC98}">
      <dsp:nvSpPr>
        <dsp:cNvPr id="0" name=""/>
        <dsp:cNvSpPr/>
      </dsp:nvSpPr>
      <dsp:spPr>
        <a:xfrm>
          <a:off x="288033" y="1778947"/>
          <a:ext cx="2230560" cy="603758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Размещение информации, не предусмотренной типовым инвестиционным паспортом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05716" y="1796630"/>
        <a:ext cx="2195194" cy="568392"/>
      </dsp:txXfrm>
    </dsp:sp>
    <dsp:sp modelId="{FE93840E-AB76-4393-AB43-D8DC23755F28}">
      <dsp:nvSpPr>
        <dsp:cNvPr id="0" name=""/>
        <dsp:cNvSpPr/>
      </dsp:nvSpPr>
      <dsp:spPr>
        <a:xfrm>
          <a:off x="288033" y="2522788"/>
          <a:ext cx="2230560" cy="772280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</a:rPr>
            <a:t>Таблицы не соответствуют типовым</a:t>
          </a:r>
          <a:endParaRPr lang="en-U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</a:rPr>
            <a:t> (другие столбцы, отсутствие необходимых столбцов)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10652" y="2545407"/>
        <a:ext cx="2185322" cy="727042"/>
      </dsp:txXfrm>
    </dsp:sp>
    <dsp:sp modelId="{6FA380F2-28CB-4387-AD98-27AFB43BFFB7}">
      <dsp:nvSpPr>
        <dsp:cNvPr id="0" name=""/>
        <dsp:cNvSpPr/>
      </dsp:nvSpPr>
      <dsp:spPr>
        <a:xfrm>
          <a:off x="288033" y="3416853"/>
          <a:ext cx="2230560" cy="745337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Информация представлена в целом по району, а не в разрезе поселений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09863" y="3438683"/>
        <a:ext cx="2186900" cy="701677"/>
      </dsp:txXfrm>
    </dsp:sp>
    <dsp:sp modelId="{0E30A676-150E-46E0-9FE7-35A35E1D21F1}">
      <dsp:nvSpPr>
        <dsp:cNvPr id="0" name=""/>
        <dsp:cNvSpPr/>
      </dsp:nvSpPr>
      <dsp:spPr>
        <a:xfrm>
          <a:off x="288033" y="4250579"/>
          <a:ext cx="2230560" cy="440741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</a:rPr>
            <a:t>Не все ячейки в таблицах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</a:rPr>
            <a:t> заполнены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00942" y="4263488"/>
        <a:ext cx="2204742" cy="414923"/>
      </dsp:txXfrm>
    </dsp:sp>
    <dsp:sp modelId="{85A88CCD-AD63-4C74-A740-3496C96521D3}">
      <dsp:nvSpPr>
        <dsp:cNvPr id="0" name=""/>
        <dsp:cNvSpPr/>
      </dsp:nvSpPr>
      <dsp:spPr>
        <a:xfrm>
          <a:off x="2998387" y="0"/>
          <a:ext cx="2788200" cy="5040560"/>
        </a:xfrm>
        <a:prstGeom prst="roundRect">
          <a:avLst>
            <a:gd name="adj" fmla="val 10000"/>
          </a:avLst>
        </a:prstGeom>
        <a:solidFill>
          <a:schemeClr val="accent1">
            <a:tint val="50000"/>
          </a:schemeClr>
        </a:solidFill>
        <a:ln w="100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1">
                  <a:lumMod val="50000"/>
                </a:schemeClr>
              </a:solidFill>
            </a:rPr>
            <a:t>Раздел 6. Инженерно-коммунальная инфраструктура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998387" y="0"/>
        <a:ext cx="2788200" cy="1512168"/>
      </dsp:txXfrm>
    </dsp:sp>
    <dsp:sp modelId="{F65A3A94-B1B5-4EC6-8677-2F23D8EBB7BA}">
      <dsp:nvSpPr>
        <dsp:cNvPr id="0" name=""/>
        <dsp:cNvSpPr/>
      </dsp:nvSpPr>
      <dsp:spPr>
        <a:xfrm>
          <a:off x="3240358" y="1178342"/>
          <a:ext cx="2230560" cy="664279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Отсутствует таблица по инженерно-коммунальной инфраструктуре, таблица не соответствует типовой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259814" y="1197798"/>
        <a:ext cx="2191648" cy="625367"/>
      </dsp:txXfrm>
    </dsp:sp>
    <dsp:sp modelId="{02229416-9844-4ECB-849C-8AAA7C10D94B}">
      <dsp:nvSpPr>
        <dsp:cNvPr id="0" name=""/>
        <dsp:cNvSpPr/>
      </dsp:nvSpPr>
      <dsp:spPr>
        <a:xfrm>
          <a:off x="3240358" y="1907834"/>
          <a:ext cx="2230560" cy="406874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Информация представлена не в полном объеме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252275" y="1919751"/>
        <a:ext cx="2206726" cy="383040"/>
      </dsp:txXfrm>
    </dsp:sp>
    <dsp:sp modelId="{1D7045B3-1375-40D3-ABF4-600137B4F1E7}">
      <dsp:nvSpPr>
        <dsp:cNvPr id="0" name=""/>
        <dsp:cNvSpPr/>
      </dsp:nvSpPr>
      <dsp:spPr>
        <a:xfrm>
          <a:off x="3240358" y="2406653"/>
          <a:ext cx="2230560" cy="534500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Отсутствует таблица «Информация о тарифах на коммунальные услуги»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256013" y="2422308"/>
        <a:ext cx="2199250" cy="503190"/>
      </dsp:txXfrm>
    </dsp:sp>
    <dsp:sp modelId="{5B775AF8-E1B4-4476-8AF0-D3486643A223}">
      <dsp:nvSpPr>
        <dsp:cNvPr id="0" name=""/>
        <dsp:cNvSpPr/>
      </dsp:nvSpPr>
      <dsp:spPr>
        <a:xfrm>
          <a:off x="3250597" y="3013678"/>
          <a:ext cx="2230560" cy="703508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В таблице «Информация о тарифах на коммунальные услуги» не все ячейки заполнены 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271202" y="3034283"/>
        <a:ext cx="2189350" cy="662298"/>
      </dsp:txXfrm>
    </dsp:sp>
    <dsp:sp modelId="{2E257948-1D13-4C50-A907-6BCEE9F154D3}">
      <dsp:nvSpPr>
        <dsp:cNvPr id="0" name=""/>
        <dsp:cNvSpPr/>
      </dsp:nvSpPr>
      <dsp:spPr>
        <a:xfrm>
          <a:off x="3240358" y="3821868"/>
          <a:ext cx="2230560" cy="835861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Отсутствует схема электрических и газовых сетей с возможными точками подключения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3264840" y="3846350"/>
        <a:ext cx="2181596" cy="786897"/>
      </dsp:txXfrm>
    </dsp:sp>
    <dsp:sp modelId="{5F981FFA-2E65-4396-A2C7-E507D9E539D5}">
      <dsp:nvSpPr>
        <dsp:cNvPr id="0" name=""/>
        <dsp:cNvSpPr/>
      </dsp:nvSpPr>
      <dsp:spPr>
        <a:xfrm>
          <a:off x="5995703" y="0"/>
          <a:ext cx="2788200" cy="5040560"/>
        </a:xfrm>
        <a:prstGeom prst="roundRect">
          <a:avLst>
            <a:gd name="adj" fmla="val 10000"/>
          </a:avLst>
        </a:prstGeom>
        <a:solidFill>
          <a:schemeClr val="accent1">
            <a:tint val="50000"/>
          </a:schemeClr>
        </a:solidFill>
        <a:ln w="100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1">
                  <a:lumMod val="50000"/>
                </a:schemeClr>
              </a:solidFill>
            </a:rPr>
            <a:t>Раздел 7. Транспортная инфраструктура и связь</a:t>
          </a:r>
          <a:endParaRPr lang="ru-RU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995703" y="0"/>
        <a:ext cx="2788200" cy="1512168"/>
      </dsp:txXfrm>
    </dsp:sp>
    <dsp:sp modelId="{61E09C7D-863E-49E8-8813-F5FCE859052A}">
      <dsp:nvSpPr>
        <dsp:cNvPr id="0" name=""/>
        <dsp:cNvSpPr/>
      </dsp:nvSpPr>
      <dsp:spPr>
        <a:xfrm>
          <a:off x="6336711" y="1168875"/>
          <a:ext cx="2230560" cy="934065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Отсутствует информация о населенных пунктах, не имеющих транспортной доступности по дорогам с твердым покрытием 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364069" y="1196233"/>
        <a:ext cx="2175844" cy="879349"/>
      </dsp:txXfrm>
    </dsp:sp>
    <dsp:sp modelId="{6F8423C1-638D-442F-B863-64E2B391176A}">
      <dsp:nvSpPr>
        <dsp:cNvPr id="0" name=""/>
        <dsp:cNvSpPr/>
      </dsp:nvSpPr>
      <dsp:spPr>
        <a:xfrm>
          <a:off x="6336711" y="2188941"/>
          <a:ext cx="2230560" cy="538907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Отсутствует информация о наличии логистических мощностей на территории МО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352495" y="2204725"/>
        <a:ext cx="2198992" cy="507339"/>
      </dsp:txXfrm>
    </dsp:sp>
    <dsp:sp modelId="{A886D7B1-CDE1-4756-97B6-794092E16DE0}">
      <dsp:nvSpPr>
        <dsp:cNvPr id="0" name=""/>
        <dsp:cNvSpPr/>
      </dsp:nvSpPr>
      <dsp:spPr>
        <a:xfrm>
          <a:off x="6336711" y="2893391"/>
          <a:ext cx="2230560" cy="826894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Отсутствует схема автомобильных дорог, ж/д путей и станций на территории МО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360930" y="2917610"/>
        <a:ext cx="2182122" cy="778456"/>
      </dsp:txXfrm>
    </dsp:sp>
    <dsp:sp modelId="{79957157-5BCB-46B7-9EDC-FEE8E3067E5C}">
      <dsp:nvSpPr>
        <dsp:cNvPr id="0" name=""/>
        <dsp:cNvSpPr/>
      </dsp:nvSpPr>
      <dsp:spPr>
        <a:xfrm>
          <a:off x="6336711" y="3920958"/>
          <a:ext cx="2230560" cy="873251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Отсутствует информация о населенных пунктах, в которых отсутствуют услуги почты, связи, интернета, сотовых операторов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362288" y="3946535"/>
        <a:ext cx="2179406" cy="8220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FC419-AD62-4B6A-ADBE-0ACAAF167FAF}">
      <dsp:nvSpPr>
        <dsp:cNvPr id="0" name=""/>
        <dsp:cNvSpPr/>
      </dsp:nvSpPr>
      <dsp:spPr>
        <a:xfrm>
          <a:off x="2158" y="905237"/>
          <a:ext cx="4283248" cy="50391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95CDD-E891-4A8E-9139-0D9DA540EAB7}">
      <dsp:nvSpPr>
        <dsp:cNvPr id="0" name=""/>
        <dsp:cNvSpPr/>
      </dsp:nvSpPr>
      <dsp:spPr>
        <a:xfrm>
          <a:off x="2158" y="1094485"/>
          <a:ext cx="314662" cy="3146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DA842-058A-401F-A342-30C5B4244A33}">
      <dsp:nvSpPr>
        <dsp:cNvPr id="0" name=""/>
        <dsp:cNvSpPr/>
      </dsp:nvSpPr>
      <dsp:spPr>
        <a:xfrm>
          <a:off x="2158" y="0"/>
          <a:ext cx="4283248" cy="905237"/>
        </a:xfrm>
        <a:prstGeom prst="rect">
          <a:avLst/>
        </a:prstGeom>
        <a:noFill/>
        <a:ln w="100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0000"/>
              </a:solidFill>
            </a:rPr>
            <a:t>ТОП-3 лучших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0000"/>
              </a:solidFill>
            </a:rPr>
            <a:t>инвестиционных паспортов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2158" y="0"/>
        <a:ext cx="4283248" cy="905237"/>
      </dsp:txXfrm>
    </dsp:sp>
    <dsp:sp modelId="{2630E5DF-D150-4D99-AE7E-20829F6EBF7A}">
      <dsp:nvSpPr>
        <dsp:cNvPr id="0" name=""/>
        <dsp:cNvSpPr/>
      </dsp:nvSpPr>
      <dsp:spPr>
        <a:xfrm>
          <a:off x="2158" y="1827955"/>
          <a:ext cx="314655" cy="31465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1BA79-B52B-4D03-A91A-B502ED6BD850}">
      <dsp:nvSpPr>
        <dsp:cNvPr id="0" name=""/>
        <dsp:cNvSpPr/>
      </dsp:nvSpPr>
      <dsp:spPr>
        <a:xfrm>
          <a:off x="301985" y="1618552"/>
          <a:ext cx="3983421" cy="733461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паспорт Ордынского района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01985" y="1618552"/>
        <a:ext cx="3983421" cy="733461"/>
      </dsp:txXfrm>
    </dsp:sp>
    <dsp:sp modelId="{8419F242-EC79-44E8-B3A5-35886A1D631E}">
      <dsp:nvSpPr>
        <dsp:cNvPr id="0" name=""/>
        <dsp:cNvSpPr/>
      </dsp:nvSpPr>
      <dsp:spPr>
        <a:xfrm>
          <a:off x="2158" y="2561417"/>
          <a:ext cx="314655" cy="31465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C8450-0E0D-4A54-82F8-A34228552BC9}">
      <dsp:nvSpPr>
        <dsp:cNvPr id="0" name=""/>
        <dsp:cNvSpPr/>
      </dsp:nvSpPr>
      <dsp:spPr>
        <a:xfrm>
          <a:off x="301985" y="2352014"/>
          <a:ext cx="3983421" cy="733461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паспорт </a:t>
          </a:r>
          <a:r>
            <a:rPr lang="ru-RU" sz="1600" kern="1200" dirty="0" err="1" smtClean="0">
              <a:solidFill>
                <a:schemeClr val="tx1"/>
              </a:solidFill>
            </a:rPr>
            <a:t>Барабинского</a:t>
          </a:r>
          <a:r>
            <a:rPr lang="ru-RU" sz="1600" kern="1200" dirty="0" smtClean="0">
              <a:solidFill>
                <a:schemeClr val="tx1"/>
              </a:solidFill>
            </a:rPr>
            <a:t> района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01985" y="2352014"/>
        <a:ext cx="3983421" cy="733461"/>
      </dsp:txXfrm>
    </dsp:sp>
    <dsp:sp modelId="{1B218790-0A6B-4E3C-83C1-DBB221C6AFDC}">
      <dsp:nvSpPr>
        <dsp:cNvPr id="0" name=""/>
        <dsp:cNvSpPr/>
      </dsp:nvSpPr>
      <dsp:spPr>
        <a:xfrm>
          <a:off x="2158" y="3294879"/>
          <a:ext cx="314655" cy="31465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605B8-C0CF-4F3F-8129-DA0114EAD10E}">
      <dsp:nvSpPr>
        <dsp:cNvPr id="0" name=""/>
        <dsp:cNvSpPr/>
      </dsp:nvSpPr>
      <dsp:spPr>
        <a:xfrm>
          <a:off x="301985" y="3085475"/>
          <a:ext cx="3983421" cy="733461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паспорт г. Новосибирска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01985" y="3085475"/>
        <a:ext cx="3983421" cy="733461"/>
      </dsp:txXfrm>
    </dsp:sp>
    <dsp:sp modelId="{53C4F8CE-6E2D-4FED-8E1E-4DAEBE125E4E}">
      <dsp:nvSpPr>
        <dsp:cNvPr id="0" name=""/>
        <dsp:cNvSpPr/>
      </dsp:nvSpPr>
      <dsp:spPr>
        <a:xfrm>
          <a:off x="4499569" y="905237"/>
          <a:ext cx="4283248" cy="50391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4DCF6-8F7D-4C9D-A6EB-3BA8B06FDCF4}">
      <dsp:nvSpPr>
        <dsp:cNvPr id="0" name=""/>
        <dsp:cNvSpPr/>
      </dsp:nvSpPr>
      <dsp:spPr>
        <a:xfrm>
          <a:off x="4499569" y="1094485"/>
          <a:ext cx="314662" cy="3146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EE86C4-0F15-4E04-8170-D467F584E901}">
      <dsp:nvSpPr>
        <dsp:cNvPr id="0" name=""/>
        <dsp:cNvSpPr/>
      </dsp:nvSpPr>
      <dsp:spPr>
        <a:xfrm>
          <a:off x="4499569" y="0"/>
          <a:ext cx="4283248" cy="905237"/>
        </a:xfrm>
        <a:prstGeom prst="rect">
          <a:avLst/>
        </a:prstGeom>
        <a:noFill/>
        <a:ln w="100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0000"/>
              </a:solidFill>
            </a:rPr>
            <a:t>ТОП-3 худших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0000"/>
              </a:solidFill>
            </a:rPr>
            <a:t>инвестиционных паспортов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4499569" y="0"/>
        <a:ext cx="4283248" cy="905237"/>
      </dsp:txXfrm>
    </dsp:sp>
    <dsp:sp modelId="{97E0D1AD-5D6E-4C92-9AAC-DA32CA8E1B4E}">
      <dsp:nvSpPr>
        <dsp:cNvPr id="0" name=""/>
        <dsp:cNvSpPr/>
      </dsp:nvSpPr>
      <dsp:spPr>
        <a:xfrm>
          <a:off x="4499569" y="1827955"/>
          <a:ext cx="314655" cy="31465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9E744B-3F16-4A04-953B-36CD082B055F}">
      <dsp:nvSpPr>
        <dsp:cNvPr id="0" name=""/>
        <dsp:cNvSpPr/>
      </dsp:nvSpPr>
      <dsp:spPr>
        <a:xfrm>
          <a:off x="4799396" y="1618552"/>
          <a:ext cx="3983421" cy="733461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паспорт </a:t>
          </a:r>
          <a:r>
            <a:rPr lang="ru-RU" sz="1600" kern="1200" dirty="0" err="1" smtClean="0">
              <a:solidFill>
                <a:schemeClr val="tx1"/>
              </a:solidFill>
            </a:rPr>
            <a:t>Каргатского</a:t>
          </a:r>
          <a:r>
            <a:rPr lang="ru-RU" sz="1600" kern="1200" dirty="0" smtClean="0">
              <a:solidFill>
                <a:schemeClr val="tx1"/>
              </a:solidFill>
            </a:rPr>
            <a:t> района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799396" y="1618552"/>
        <a:ext cx="3983421" cy="733461"/>
      </dsp:txXfrm>
    </dsp:sp>
    <dsp:sp modelId="{72EE993D-05ED-470F-BCE6-9510758FB947}">
      <dsp:nvSpPr>
        <dsp:cNvPr id="0" name=""/>
        <dsp:cNvSpPr/>
      </dsp:nvSpPr>
      <dsp:spPr>
        <a:xfrm>
          <a:off x="4499569" y="2561417"/>
          <a:ext cx="314655" cy="31465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4FCA5-FEDA-435F-9954-9B7FBE6EB4BC}">
      <dsp:nvSpPr>
        <dsp:cNvPr id="0" name=""/>
        <dsp:cNvSpPr/>
      </dsp:nvSpPr>
      <dsp:spPr>
        <a:xfrm>
          <a:off x="4799396" y="2352014"/>
          <a:ext cx="3983421" cy="733461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паспорт </a:t>
          </a:r>
          <a:r>
            <a:rPr lang="ru-RU" sz="1600" kern="1200" dirty="0" err="1" smtClean="0">
              <a:solidFill>
                <a:schemeClr val="tx1"/>
              </a:solidFill>
            </a:rPr>
            <a:t>Болотнинского</a:t>
          </a:r>
          <a:r>
            <a:rPr lang="ru-RU" sz="1600" kern="1200" dirty="0" smtClean="0">
              <a:solidFill>
                <a:schemeClr val="tx1"/>
              </a:solidFill>
            </a:rPr>
            <a:t> района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799396" y="2352014"/>
        <a:ext cx="3983421" cy="733461"/>
      </dsp:txXfrm>
    </dsp:sp>
    <dsp:sp modelId="{02B810CF-AB5E-4C64-812C-89BDD3BA0102}">
      <dsp:nvSpPr>
        <dsp:cNvPr id="0" name=""/>
        <dsp:cNvSpPr/>
      </dsp:nvSpPr>
      <dsp:spPr>
        <a:xfrm>
          <a:off x="4499569" y="3294879"/>
          <a:ext cx="314655" cy="31465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F147F-A817-43CF-A698-2DDEA05CB700}">
      <dsp:nvSpPr>
        <dsp:cNvPr id="0" name=""/>
        <dsp:cNvSpPr/>
      </dsp:nvSpPr>
      <dsp:spPr>
        <a:xfrm>
          <a:off x="4799396" y="3085475"/>
          <a:ext cx="3983421" cy="733461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паспорт </a:t>
          </a:r>
          <a:r>
            <a:rPr lang="ru-RU" sz="1600" kern="1200" dirty="0" err="1" smtClean="0">
              <a:solidFill>
                <a:schemeClr val="tx1"/>
              </a:solidFill>
            </a:rPr>
            <a:t>Доволенского</a:t>
          </a:r>
          <a:r>
            <a:rPr lang="ru-RU" sz="1600" kern="1200" dirty="0" smtClean="0">
              <a:solidFill>
                <a:schemeClr val="tx1"/>
              </a:solidFill>
            </a:rPr>
            <a:t> района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799396" y="3085475"/>
        <a:ext cx="3983421" cy="7334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FC47E-3A78-4207-B084-E32ED6F40BE1}">
      <dsp:nvSpPr>
        <dsp:cNvPr id="0" name=""/>
        <dsp:cNvSpPr/>
      </dsp:nvSpPr>
      <dsp:spPr>
        <a:xfrm>
          <a:off x="0" y="2390"/>
          <a:ext cx="8640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306013-C63A-4D2D-9E48-C1499E6B4A24}">
      <dsp:nvSpPr>
        <dsp:cNvPr id="0" name=""/>
        <dsp:cNvSpPr/>
      </dsp:nvSpPr>
      <dsp:spPr>
        <a:xfrm>
          <a:off x="0" y="2390"/>
          <a:ext cx="1728192" cy="4891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1">
                  <a:lumMod val="50000"/>
                </a:schemeClr>
              </a:solidFill>
            </a:rPr>
            <a:t>Основные рекомендации:</a:t>
          </a:r>
          <a:endParaRPr lang="ru-RU" sz="1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2390"/>
        <a:ext cx="1728192" cy="4891762"/>
      </dsp:txXfrm>
    </dsp:sp>
    <dsp:sp modelId="{7FFCC3CC-5050-4C61-8060-E9893B3E322E}">
      <dsp:nvSpPr>
        <dsp:cNvPr id="0" name=""/>
        <dsp:cNvSpPr/>
      </dsp:nvSpPr>
      <dsp:spPr>
        <a:xfrm>
          <a:off x="1857806" y="31322"/>
          <a:ext cx="6783153" cy="578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Включить в инвестиционный паспорт все «обязательные» разделы </a:t>
          </a:r>
          <a:endParaRPr lang="ru-RU" sz="1400" kern="1200" dirty="0"/>
        </a:p>
      </dsp:txBody>
      <dsp:txXfrm>
        <a:off x="1857806" y="31322"/>
        <a:ext cx="6783153" cy="578627"/>
      </dsp:txXfrm>
    </dsp:sp>
    <dsp:sp modelId="{B6FB64F3-EE5A-4621-A3C5-7EBF16B4A6DF}">
      <dsp:nvSpPr>
        <dsp:cNvPr id="0" name=""/>
        <dsp:cNvSpPr/>
      </dsp:nvSpPr>
      <dsp:spPr>
        <a:xfrm>
          <a:off x="1728191" y="609949"/>
          <a:ext cx="69127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F5C9D2-81BE-4108-B192-7211110A111D}">
      <dsp:nvSpPr>
        <dsp:cNvPr id="0" name=""/>
        <dsp:cNvSpPr/>
      </dsp:nvSpPr>
      <dsp:spPr>
        <a:xfrm>
          <a:off x="1857806" y="638881"/>
          <a:ext cx="6783153" cy="578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Сократить текст, оставив  те сведения, которые наиболее интересны для инвестора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(паспорт не должен быть слишком большим по объему)</a:t>
          </a:r>
          <a:endParaRPr lang="ru-RU" sz="1400" kern="1200" dirty="0"/>
        </a:p>
      </dsp:txBody>
      <dsp:txXfrm>
        <a:off x="1857806" y="638881"/>
        <a:ext cx="6783153" cy="578627"/>
      </dsp:txXfrm>
    </dsp:sp>
    <dsp:sp modelId="{2B9191FF-31E1-422D-87B1-CAA853FAC7B0}">
      <dsp:nvSpPr>
        <dsp:cNvPr id="0" name=""/>
        <dsp:cNvSpPr/>
      </dsp:nvSpPr>
      <dsp:spPr>
        <a:xfrm>
          <a:off x="1728191" y="1217508"/>
          <a:ext cx="69127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EABE7-75D5-4E58-A35A-8AD96217A4E4}">
      <dsp:nvSpPr>
        <dsp:cNvPr id="0" name=""/>
        <dsp:cNvSpPr/>
      </dsp:nvSpPr>
      <dsp:spPr>
        <a:xfrm>
          <a:off x="1857806" y="1246440"/>
          <a:ext cx="6783153" cy="578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Сократить количество фотографий (паспорт не должен быть перенасыщен иллюстративным материалом)</a:t>
          </a:r>
          <a:endParaRPr lang="ru-RU" sz="1400" kern="1200" dirty="0"/>
        </a:p>
      </dsp:txBody>
      <dsp:txXfrm>
        <a:off x="1857806" y="1246440"/>
        <a:ext cx="6783153" cy="578627"/>
      </dsp:txXfrm>
    </dsp:sp>
    <dsp:sp modelId="{1472BAC2-7EEB-4078-8998-E061FEBB652A}">
      <dsp:nvSpPr>
        <dsp:cNvPr id="0" name=""/>
        <dsp:cNvSpPr/>
      </dsp:nvSpPr>
      <dsp:spPr>
        <a:xfrm>
          <a:off x="1728191" y="1825067"/>
          <a:ext cx="69127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A563C-7F8E-4F89-B6EF-C81B603E12AF}">
      <dsp:nvSpPr>
        <dsp:cNvPr id="0" name=""/>
        <dsp:cNvSpPr/>
      </dsp:nvSpPr>
      <dsp:spPr>
        <a:xfrm>
          <a:off x="1857806" y="1853999"/>
          <a:ext cx="6783153" cy="578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Включить в паспорт  понятные и информативные графики, диаграммы, схемы, карты (наглядный материал играет очень большую роль)</a:t>
          </a:r>
          <a:endParaRPr lang="ru-RU" sz="1400" kern="1200" dirty="0"/>
        </a:p>
      </dsp:txBody>
      <dsp:txXfrm>
        <a:off x="1857806" y="1853999"/>
        <a:ext cx="6783153" cy="578627"/>
      </dsp:txXfrm>
    </dsp:sp>
    <dsp:sp modelId="{ADD33BAA-5EFA-44C5-819A-5B54B01D71F3}">
      <dsp:nvSpPr>
        <dsp:cNvPr id="0" name=""/>
        <dsp:cNvSpPr/>
      </dsp:nvSpPr>
      <dsp:spPr>
        <a:xfrm>
          <a:off x="1728191" y="2432626"/>
          <a:ext cx="69127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D4EDE8-E3B5-4D84-B0AA-9BF8518AFC13}">
      <dsp:nvSpPr>
        <dsp:cNvPr id="0" name=""/>
        <dsp:cNvSpPr/>
      </dsp:nvSpPr>
      <dsp:spPr>
        <a:xfrm>
          <a:off x="1857806" y="2461558"/>
          <a:ext cx="6783153" cy="578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Внести в таблицы все необходимые данные (вся информация, представленная в таблицах, очень важна для потенциальных инвесторов)</a:t>
          </a:r>
          <a:endParaRPr lang="ru-RU" sz="1400" kern="1200" dirty="0"/>
        </a:p>
      </dsp:txBody>
      <dsp:txXfrm>
        <a:off x="1857806" y="2461558"/>
        <a:ext cx="6783153" cy="578627"/>
      </dsp:txXfrm>
    </dsp:sp>
    <dsp:sp modelId="{1B68AC49-9937-4F17-ADF0-CC6E010114E4}">
      <dsp:nvSpPr>
        <dsp:cNvPr id="0" name=""/>
        <dsp:cNvSpPr/>
      </dsp:nvSpPr>
      <dsp:spPr>
        <a:xfrm>
          <a:off x="1728191" y="3040185"/>
          <a:ext cx="69127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724B1-D884-4467-AEFA-B2FDEF59BB49}">
      <dsp:nvSpPr>
        <dsp:cNvPr id="0" name=""/>
        <dsp:cNvSpPr/>
      </dsp:nvSpPr>
      <dsp:spPr>
        <a:xfrm>
          <a:off x="1857806" y="3069117"/>
          <a:ext cx="6783153" cy="578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Уделить особое внимание анкетам инвестиционных участков/площадок (содержание анкеты должно дать максимально полное представление об участке/площадке)</a:t>
          </a:r>
          <a:endParaRPr lang="ru-RU" sz="1400" kern="1200" dirty="0"/>
        </a:p>
      </dsp:txBody>
      <dsp:txXfrm>
        <a:off x="1857806" y="3069117"/>
        <a:ext cx="6783153" cy="578627"/>
      </dsp:txXfrm>
    </dsp:sp>
    <dsp:sp modelId="{5A6A6F4B-33C2-4DA3-B269-D7130A47B4E3}">
      <dsp:nvSpPr>
        <dsp:cNvPr id="0" name=""/>
        <dsp:cNvSpPr/>
      </dsp:nvSpPr>
      <dsp:spPr>
        <a:xfrm>
          <a:off x="1728191" y="3647744"/>
          <a:ext cx="69127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8EDBE-178A-4E87-8D32-6CA392BAF535}">
      <dsp:nvSpPr>
        <dsp:cNvPr id="0" name=""/>
        <dsp:cNvSpPr/>
      </dsp:nvSpPr>
      <dsp:spPr>
        <a:xfrm>
          <a:off x="1857806" y="3676676"/>
          <a:ext cx="6783153" cy="578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Проверить грамотность </a:t>
          </a:r>
          <a:endParaRPr lang="ru-RU" sz="1400" kern="1200" dirty="0"/>
        </a:p>
      </dsp:txBody>
      <dsp:txXfrm>
        <a:off x="1857806" y="3676676"/>
        <a:ext cx="6783153" cy="578627"/>
      </dsp:txXfrm>
    </dsp:sp>
    <dsp:sp modelId="{B3F88860-DA2D-47FB-ABDC-A02C02312C63}">
      <dsp:nvSpPr>
        <dsp:cNvPr id="0" name=""/>
        <dsp:cNvSpPr/>
      </dsp:nvSpPr>
      <dsp:spPr>
        <a:xfrm>
          <a:off x="1728191" y="4255304"/>
          <a:ext cx="69127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4D98B-A23F-4BB0-9717-C720B5386360}">
      <dsp:nvSpPr>
        <dsp:cNvPr id="0" name=""/>
        <dsp:cNvSpPr/>
      </dsp:nvSpPr>
      <dsp:spPr>
        <a:xfrm>
          <a:off x="1857806" y="4284235"/>
          <a:ext cx="6783153" cy="578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Проверить  оформление паспорта: шрифт (размер, цвет),  выравнивание теста, междустрочные интервалы, наличие абзацев, пробелы между словами и др.</a:t>
          </a:r>
          <a:endParaRPr lang="ru-RU" sz="1400" kern="1200" dirty="0"/>
        </a:p>
      </dsp:txBody>
      <dsp:txXfrm>
        <a:off x="1857806" y="4284235"/>
        <a:ext cx="6783153" cy="578627"/>
      </dsp:txXfrm>
    </dsp:sp>
    <dsp:sp modelId="{3BC81A61-31E9-4A99-988D-6346CF14AAFF}">
      <dsp:nvSpPr>
        <dsp:cNvPr id="0" name=""/>
        <dsp:cNvSpPr/>
      </dsp:nvSpPr>
      <dsp:spPr>
        <a:xfrm>
          <a:off x="1728191" y="4862863"/>
          <a:ext cx="69127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30B8E-C9DE-4BFB-8C81-C1BA65EA284D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0F535-2892-45CD-9DC1-3E1F3A15B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66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0F535-2892-45CD-9DC1-3E1F3A15BAE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471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0F535-2892-45CD-9DC1-3E1F3A15BAE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55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0F535-2892-45CD-9DC1-3E1F3A15BAE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757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0F535-2892-45CD-9DC1-3E1F3A15BAE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277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0F535-2892-45CD-9DC1-3E1F3A15BAE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366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0F535-2892-45CD-9DC1-3E1F3A15BAE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290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20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592" y="1727380"/>
            <a:ext cx="6324600" cy="1828800"/>
          </a:xfrm>
        </p:spPr>
        <p:txBody>
          <a:bodyPr/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2800" dirty="0" smtClean="0"/>
              <a:t>РЕЗУЛЬТАТЫ АНАЛИЗА ИНВЕСТИЦИОННЫХ ПАСПОРТОВ МУНИЦИПАЛЬНЫХ ОБРАЗОВАНИЙ Новосибирской области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МИНИСТЕРСТВО ЭКОНОМИЧЕСКОГО РАЗВИТИЯ НОВОСИБИРСКОЙ ОБЛАСТИ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5" descr="http://www.econom.nso.ru/defaul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71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60212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2016 год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11" y="1844824"/>
            <a:ext cx="1823548" cy="151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11" y="3551921"/>
            <a:ext cx="178338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462" y="260989"/>
            <a:ext cx="1815876" cy="143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462" y="5112092"/>
            <a:ext cx="1778035" cy="148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51921"/>
            <a:ext cx="3851920" cy="254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08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Рекомендации </a:t>
            </a:r>
            <a:br>
              <a:rPr lang="ru-RU" sz="2800" dirty="0" smtClean="0"/>
            </a:br>
            <a:r>
              <a:rPr lang="ru-RU" sz="2800" dirty="0" smtClean="0"/>
              <a:t>по доработке инвестиционных паспортов</a:t>
            </a:r>
            <a:endParaRPr lang="ru-RU" sz="28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19587341"/>
              </p:ext>
            </p:extLst>
          </p:nvPr>
        </p:nvGraphicFramePr>
        <p:xfrm>
          <a:off x="251520" y="1700808"/>
          <a:ext cx="864096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5667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9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2060848"/>
            <a:ext cx="5904656" cy="1512168"/>
          </a:xfrm>
        </p:spPr>
        <p:txBody>
          <a:bodyPr/>
          <a:lstStyle/>
          <a:p>
            <a:pPr algn="ctr"/>
            <a:r>
              <a:rPr lang="ru-RU" sz="3600" dirty="0" smtClean="0"/>
              <a:t>СПАСИБО ЗА ВНИМАНИЕ!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4071" y="5507132"/>
            <a:ext cx="63461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Отдел программ территориального развития экономики 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управления </a:t>
            </a:r>
            <a:r>
              <a:rPr lang="ru-RU" sz="1600" dirty="0">
                <a:solidFill>
                  <a:schemeClr val="bg1"/>
                </a:solidFill>
              </a:rPr>
              <a:t>инвестиционной политики и территориального развития экономики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Тел. (383) 222-08-45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256" y="188640"/>
            <a:ext cx="1872207" cy="15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958156"/>
            <a:ext cx="1839183" cy="169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258" y="3284984"/>
            <a:ext cx="187220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257" y="1844824"/>
            <a:ext cx="187220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82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 РАЗРАБОТКИ инвестиционного паспорта</a:t>
            </a:r>
            <a:endParaRPr lang="ru-RU" dirty="0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9159601"/>
              </p:ext>
            </p:extLst>
          </p:nvPr>
        </p:nvGraphicFramePr>
        <p:xfrm>
          <a:off x="107505" y="1556792"/>
          <a:ext cx="885698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7504" y="6103979"/>
            <a:ext cx="885698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Инвестиционный паспорт предназначен для широкого распространения </a:t>
            </a:r>
            <a:endParaRPr lang="en-US" sz="1600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среди </a:t>
            </a:r>
            <a:r>
              <a:rPr lang="ru-RU" sz="1600" dirty="0">
                <a:solidFill>
                  <a:srgbClr val="FF0000"/>
                </a:solidFill>
              </a:rPr>
              <a:t>потенциальных инвесторов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5667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69" y="476672"/>
            <a:ext cx="5667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09120"/>
            <a:ext cx="3024336" cy="144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4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разделы инвестиционного паспорта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1648460"/>
            <a:ext cx="273630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Инвестиционный паспорт должен содержать следующие основные разделы: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15816" y="1648460"/>
            <a:ext cx="6048671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Приветственное слово главы муниципального образования</a:t>
            </a:r>
          </a:p>
          <a:p>
            <a:r>
              <a:rPr lang="ru-RU" sz="1400" dirty="0"/>
              <a:t>1. Общие сведения о муниципальном образовании</a:t>
            </a:r>
          </a:p>
          <a:p>
            <a:r>
              <a:rPr lang="ru-RU" sz="1400" dirty="0"/>
              <a:t>2. Население и трудовые ресурсы</a:t>
            </a:r>
          </a:p>
          <a:p>
            <a:r>
              <a:rPr lang="ru-RU" sz="1400" dirty="0"/>
              <a:t>3. Экономический потенциал</a:t>
            </a:r>
          </a:p>
          <a:p>
            <a:r>
              <a:rPr lang="ru-RU" sz="1400" dirty="0"/>
              <a:t>4. Туристический потенциал</a:t>
            </a:r>
          </a:p>
          <a:p>
            <a:r>
              <a:rPr lang="ru-RU" sz="1400" dirty="0"/>
              <a:t>5. Социальная инфраструктура</a:t>
            </a:r>
          </a:p>
          <a:p>
            <a:r>
              <a:rPr lang="ru-RU" sz="1400" dirty="0"/>
              <a:t>6. Инженерно-коммунальная инфраструктура</a:t>
            </a:r>
          </a:p>
          <a:p>
            <a:r>
              <a:rPr lang="ru-RU" sz="1400" dirty="0"/>
              <a:t>7. Транспортная инфраструктура и связь</a:t>
            </a:r>
          </a:p>
          <a:p>
            <a:r>
              <a:rPr lang="ru-RU" sz="1400" dirty="0"/>
              <a:t>8. Инвестиционная привлекательность</a:t>
            </a:r>
          </a:p>
          <a:p>
            <a:r>
              <a:rPr lang="ru-RU" sz="1400" dirty="0"/>
              <a:t>9. Контактная информация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92442010"/>
              </p:ext>
            </p:extLst>
          </p:nvPr>
        </p:nvGraphicFramePr>
        <p:xfrm>
          <a:off x="107504" y="4077072"/>
          <a:ext cx="8856984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5667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D:\UserData\kea\Рабочий стол\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259" y="2140602"/>
            <a:ext cx="1512168" cy="170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70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55847"/>
            <a:ext cx="8078692" cy="1054394"/>
          </a:xfrm>
        </p:spPr>
        <p:txBody>
          <a:bodyPr/>
          <a:lstStyle/>
          <a:p>
            <a:r>
              <a:rPr lang="ru-RU" sz="2800" dirty="0" smtClean="0"/>
              <a:t>Типовые ошибки, допускаемые при разработке инвестиционных паспортов</a:t>
            </a:r>
            <a:endParaRPr lang="ru-RU" sz="28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56137917"/>
              </p:ext>
            </p:extLst>
          </p:nvPr>
        </p:nvGraphicFramePr>
        <p:xfrm>
          <a:off x="179512" y="1556792"/>
          <a:ext cx="8784976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18" y="332656"/>
            <a:ext cx="5667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863792"/>
              </p:ext>
            </p:extLst>
          </p:nvPr>
        </p:nvGraphicFramePr>
        <p:xfrm>
          <a:off x="179512" y="4149083"/>
          <a:ext cx="8784976" cy="2687733"/>
        </p:xfrm>
        <a:graphic>
          <a:graphicData uri="http://schemas.openxmlformats.org/drawingml/2006/table">
            <a:tbl>
              <a:tblPr firstRow="1" firstCol="1" bandRow="1"/>
              <a:tblGrid>
                <a:gridCol w="2158159"/>
                <a:gridCol w="2306337"/>
                <a:gridCol w="2225796"/>
                <a:gridCol w="2094684"/>
              </a:tblGrid>
              <a:tr h="36003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Franklin Gothic Medium"/>
                          <a:ea typeface="Times New Roman"/>
                          <a:cs typeface="Times New Roman"/>
                        </a:rPr>
                        <a:t>Раздел 1. Общие сведения о муниципальном образовании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Franklin Gothic Medium"/>
                          <a:ea typeface="Times New Roman"/>
                          <a:cs typeface="Times New Roman"/>
                        </a:rPr>
                        <a:t>1.1. Административно-территориальное деление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Franklin Gothic Medium"/>
                          <a:ea typeface="Calibri"/>
                          <a:cs typeface="Times New Roman"/>
                        </a:rPr>
                        <a:t>1.2. Историческая справка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Franklin Gothic Medium"/>
                          <a:ea typeface="Calibri"/>
                          <a:cs typeface="Times New Roman"/>
                        </a:rPr>
                        <a:t>1.3. Географическое положение и климат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Franklin Gothic Medium"/>
                          <a:ea typeface="Calibri"/>
                          <a:cs typeface="Times New Roman"/>
                        </a:rPr>
                        <a:t>1.4. Природные ресурсы и полезные ископаемые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006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Franklin Gothic Medium"/>
                          <a:ea typeface="Times New Roman"/>
                          <a:cs typeface="Times New Roman"/>
                        </a:rPr>
                        <a:t>- отсутствует карта МО с делением на поселения;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Franklin Gothic Medium"/>
                          <a:ea typeface="Times New Roman"/>
                          <a:cs typeface="Times New Roman"/>
                        </a:rPr>
                        <a:t>- размещена карта, трудная для восприятия;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effectLst/>
                          <a:latin typeface="Franklin Gothic Medium"/>
                          <a:ea typeface="Times New Roman"/>
                          <a:cs typeface="Times New Roman"/>
                        </a:rPr>
                        <a:t>- представлена информация, которая должна быть в других разделах;</a:t>
                      </a:r>
                      <a:br>
                        <a:rPr lang="ru-RU" sz="1200" dirty="0">
                          <a:effectLst/>
                          <a:latin typeface="Franklin Gothic Medium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effectLst/>
                          <a:latin typeface="Franklin Gothic Medium"/>
                          <a:ea typeface="Times New Roman"/>
                          <a:cs typeface="Times New Roman"/>
                        </a:rPr>
                        <a:t>- отсутствует таблица о поселениях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Franklin Gothic Medium"/>
                          <a:ea typeface="Calibri"/>
                          <a:cs typeface="Times New Roman"/>
                        </a:rPr>
                        <a:t>-  справка большая по объему;</a:t>
                      </a:r>
                      <a:br>
                        <a:rPr lang="ru-RU" sz="1200" dirty="0">
                          <a:effectLst/>
                          <a:latin typeface="Franklin Gothic Medium"/>
                          <a:ea typeface="Calibri"/>
                          <a:cs typeface="Times New Roman"/>
                        </a:rPr>
                      </a:br>
                      <a:r>
                        <a:rPr lang="ru-RU" sz="1200" dirty="0" smtClean="0">
                          <a:effectLst/>
                          <a:latin typeface="Franklin Gothic Medium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200" dirty="0">
                          <a:effectLst/>
                          <a:latin typeface="Franklin Gothic Medium"/>
                          <a:ea typeface="Calibri"/>
                          <a:cs typeface="Times New Roman"/>
                        </a:rPr>
                        <a:t>отсутствует историческое фото;</a:t>
                      </a:r>
                      <a:br>
                        <a:rPr lang="ru-RU" sz="1200" dirty="0">
                          <a:effectLst/>
                          <a:latin typeface="Franklin Gothic Medium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effectLst/>
                          <a:latin typeface="Franklin Gothic Medium"/>
                          <a:ea typeface="Calibri"/>
                          <a:cs typeface="Times New Roman"/>
                        </a:rPr>
                        <a:t>- фото плохого качества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Franklin Gothic Medium"/>
                          <a:ea typeface="Calibri"/>
                          <a:cs typeface="Times New Roman"/>
                        </a:rPr>
                        <a:t>- не указано, с кем граничит МО;</a:t>
                      </a:r>
                      <a:br>
                        <a:rPr lang="ru-RU" sz="1200" dirty="0">
                          <a:effectLst/>
                          <a:latin typeface="Franklin Gothic Medium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effectLst/>
                          <a:latin typeface="Franklin Gothic Medium"/>
                          <a:ea typeface="Calibri"/>
                          <a:cs typeface="Times New Roman"/>
                        </a:rPr>
                        <a:t>- представлена информация, которая должна быть в других разделах;</a:t>
                      </a:r>
                      <a:br>
                        <a:rPr lang="ru-RU" sz="1200" dirty="0">
                          <a:effectLst/>
                          <a:latin typeface="Franklin Gothic Medium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effectLst/>
                          <a:latin typeface="Franklin Gothic Medium"/>
                          <a:ea typeface="Calibri"/>
                          <a:cs typeface="Times New Roman"/>
                        </a:rPr>
                        <a:t>- не представлено положение МО на карте области;</a:t>
                      </a:r>
                      <a:br>
                        <a:rPr lang="ru-RU" sz="1200" dirty="0">
                          <a:effectLst/>
                          <a:latin typeface="Franklin Gothic Medium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effectLst/>
                          <a:latin typeface="Franklin Gothic Medium"/>
                          <a:ea typeface="Calibri"/>
                          <a:cs typeface="Times New Roman"/>
                        </a:rPr>
                        <a:t>- размещена карта плохого качества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Franklin Gothic Medium"/>
                          <a:ea typeface="Calibri"/>
                          <a:cs typeface="Times New Roman"/>
                        </a:rPr>
                        <a:t>- отсутствует информация о наличии лесного фонда, рек, озер, подземных  вод;</a:t>
                      </a:r>
                      <a:br>
                        <a:rPr lang="ru-RU" sz="1200" dirty="0">
                          <a:effectLst/>
                          <a:latin typeface="Franklin Gothic Medium"/>
                          <a:ea typeface="Calibri"/>
                          <a:cs typeface="Times New Roman"/>
                        </a:rPr>
                      </a:br>
                      <a:r>
                        <a:rPr lang="ru-RU" sz="1200" dirty="0">
                          <a:effectLst/>
                          <a:latin typeface="Franklin Gothic Medium"/>
                          <a:ea typeface="Calibri"/>
                          <a:cs typeface="Times New Roman"/>
                        </a:rPr>
                        <a:t>- отсутствуют рекомендации по освоению местной базы органоминерального сырья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07" marR="65607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12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51367996"/>
              </p:ext>
            </p:extLst>
          </p:nvPr>
        </p:nvGraphicFramePr>
        <p:xfrm>
          <a:off x="179512" y="1628800"/>
          <a:ext cx="878497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55847"/>
            <a:ext cx="7934676" cy="1054394"/>
          </a:xfrm>
        </p:spPr>
        <p:txBody>
          <a:bodyPr/>
          <a:lstStyle/>
          <a:p>
            <a:r>
              <a:rPr lang="ru-RU" sz="2800" dirty="0"/>
              <a:t>Типовые ошибки, допускаемые при разработке инвестиционных паспортов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23" y="332656"/>
            <a:ext cx="5667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450" y="5743840"/>
            <a:ext cx="1152128" cy="109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066" y="5481060"/>
            <a:ext cx="1152128" cy="109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431837"/>
            <a:ext cx="1296144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6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3089802"/>
              </p:ext>
            </p:extLst>
          </p:nvPr>
        </p:nvGraphicFramePr>
        <p:xfrm>
          <a:off x="179512" y="1628800"/>
          <a:ext cx="878497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55847"/>
            <a:ext cx="8006684" cy="1054394"/>
          </a:xfrm>
        </p:spPr>
        <p:txBody>
          <a:bodyPr/>
          <a:lstStyle/>
          <a:p>
            <a:r>
              <a:rPr lang="ru-RU" sz="2800" dirty="0"/>
              <a:t>Типовые ошибки, допускаемые при разработке инвестиционных паспортов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5667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61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899592" y="355847"/>
            <a:ext cx="7862668" cy="1054394"/>
          </a:xfrm>
        </p:spPr>
        <p:txBody>
          <a:bodyPr/>
          <a:lstStyle/>
          <a:p>
            <a:r>
              <a:rPr lang="ru-RU" sz="2800" dirty="0"/>
              <a:t>Типовые ошибки, допускаемые при разработке инвестиционных паспортов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826064"/>
              </p:ext>
            </p:extLst>
          </p:nvPr>
        </p:nvGraphicFramePr>
        <p:xfrm>
          <a:off x="179512" y="1539158"/>
          <a:ext cx="8784976" cy="525926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880320"/>
                <a:gridCol w="5904656"/>
              </a:tblGrid>
              <a:tr h="66127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bg1"/>
                          </a:solidFill>
                        </a:rPr>
                        <a:t>Раздел 8. Инвестиционная привлекательность 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5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Подраздел 8.1. </a:t>
                      </a:r>
                      <a:endParaRPr lang="ru-RU" sz="1400" b="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Конкурентные </a:t>
                      </a:r>
                      <a:r>
                        <a:rPr lang="ru-RU" sz="1400" b="0" dirty="0">
                          <a:effectLst/>
                        </a:rPr>
                        <a:t>преимущества 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effectLst/>
                        </a:rPr>
                        <a:t>- оценка </a:t>
                      </a:r>
                      <a:r>
                        <a:rPr lang="ru-RU" sz="1400" dirty="0">
                          <a:effectLst/>
                        </a:rPr>
                        <a:t>реальных и потенциальных ресурсов территории представлена очень узко; </a:t>
                      </a:r>
                      <a:endParaRPr lang="ru-RU" sz="1400" dirty="0" smtClean="0">
                        <a:effectLst/>
                      </a:endParaRPr>
                    </a:p>
                    <a:p>
                      <a:r>
                        <a:rPr lang="ru-RU" sz="1400" kern="1200" dirty="0" smtClean="0">
                          <a:effectLst/>
                        </a:rPr>
                        <a:t>-  размещение в разделе таблицы «</a:t>
                      </a:r>
                      <a:r>
                        <a:rPr lang="en-US" sz="1400" kern="1200" dirty="0" smtClean="0">
                          <a:effectLst/>
                        </a:rPr>
                        <a:t>SWOT</a:t>
                      </a:r>
                      <a:r>
                        <a:rPr lang="ru-RU" sz="1400" kern="1200" dirty="0" smtClean="0">
                          <a:effectLst/>
                        </a:rPr>
                        <a:t>-анализ» типовым</a:t>
                      </a:r>
                      <a:r>
                        <a:rPr lang="ru-RU" sz="1400" kern="1200" baseline="0" dirty="0" smtClean="0">
                          <a:effectLst/>
                        </a:rPr>
                        <a:t> инвестиционным паспортом не предусмотрено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4370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Подраздел </a:t>
                      </a:r>
                      <a:r>
                        <a:rPr lang="ru-RU" sz="1400" b="0" dirty="0">
                          <a:effectLst/>
                        </a:rPr>
                        <a:t>8.2. </a:t>
                      </a:r>
                      <a:endParaRPr lang="en-US" sz="1400" b="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Точки </a:t>
                      </a:r>
                      <a:r>
                        <a:rPr lang="ru-RU" sz="1400" b="0" dirty="0">
                          <a:effectLst/>
                        </a:rPr>
                        <a:t>роста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 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общие фразы о развитии территории;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отсутствие информации о реализации крупных инвестиционных проектов;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отсутствие информации о размещении на территории МО производственных и иных объектов инвесторов </a:t>
                      </a:r>
                      <a:r>
                        <a:rPr lang="ru-RU" sz="1400" dirty="0" smtClean="0">
                          <a:effectLst/>
                        </a:rPr>
                        <a:t>(кластеры, технопарки и др.)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193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Подраздел 8.3. </a:t>
                      </a:r>
                      <a:endParaRPr lang="en-US" sz="1400" b="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Реестр </a:t>
                      </a:r>
                      <a:r>
                        <a:rPr lang="ru-RU" sz="1400" b="0" dirty="0">
                          <a:effectLst/>
                        </a:rPr>
                        <a:t>инвестиционных </a:t>
                      </a:r>
                      <a:r>
                        <a:rPr lang="ru-RU" sz="1400" b="0" dirty="0" smtClean="0">
                          <a:effectLst/>
                        </a:rPr>
                        <a:t>проектов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таблицы «Реализуемые инвестиционные проекты» и «Инвестиционные </a:t>
                      </a:r>
                      <a:r>
                        <a:rPr lang="ru-RU" sz="1400" dirty="0" smtClean="0">
                          <a:effectLst/>
                        </a:rPr>
                        <a:t>проекты,</a:t>
                      </a:r>
                      <a:r>
                        <a:rPr lang="ru-RU" sz="1400" baseline="0" dirty="0" smtClean="0">
                          <a:effectLst/>
                        </a:rPr>
                        <a:t> п</a:t>
                      </a:r>
                      <a:r>
                        <a:rPr lang="ru-RU" sz="1400" dirty="0" smtClean="0">
                          <a:effectLst/>
                        </a:rPr>
                        <a:t>ланируемые </a:t>
                      </a:r>
                      <a:r>
                        <a:rPr lang="ru-RU" sz="1400" dirty="0">
                          <a:effectLst/>
                        </a:rPr>
                        <a:t>к реализации» не соответствуют типовым;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не все ячейки в таблицах заполнены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45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Подраздел 8.4. </a:t>
                      </a:r>
                      <a:endParaRPr lang="ru-RU" sz="1400" b="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Инвестиционные предложения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- таблица </a:t>
                      </a:r>
                      <a:r>
                        <a:rPr lang="ru-RU" sz="1400" dirty="0">
                          <a:effectLst/>
                        </a:rPr>
                        <a:t>не соответствует типовой;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в таблице отсутствуют </a:t>
                      </a:r>
                      <a:r>
                        <a:rPr lang="ru-RU" sz="1400" dirty="0" smtClean="0">
                          <a:effectLst/>
                        </a:rPr>
                        <a:t>обоснования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44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Подраздел 8.5. </a:t>
                      </a:r>
                      <a:endParaRPr lang="ru-RU" sz="1400" b="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effectLst/>
                        </a:rPr>
                        <a:t>Недозагруженные</a:t>
                      </a:r>
                      <a:r>
                        <a:rPr lang="ru-RU" sz="1400" b="0" dirty="0" smtClean="0">
                          <a:effectLst/>
                        </a:rPr>
                        <a:t> </a:t>
                      </a:r>
                      <a:r>
                        <a:rPr lang="ru-RU" sz="1400" b="0" dirty="0">
                          <a:effectLst/>
                        </a:rPr>
                        <a:t>производственные </a:t>
                      </a:r>
                      <a:r>
                        <a:rPr lang="ru-RU" sz="1400" b="0" dirty="0" smtClean="0">
                          <a:effectLst/>
                        </a:rPr>
                        <a:t>мощности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таблица не соответствует типовой;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в таблице представлена неполная </a:t>
                      </a:r>
                      <a:r>
                        <a:rPr lang="ru-RU" sz="1400" dirty="0" smtClean="0">
                          <a:effectLst/>
                        </a:rPr>
                        <a:t>информация (отсутствуют</a:t>
                      </a:r>
                      <a:r>
                        <a:rPr lang="ru-RU" sz="1400" baseline="0" dirty="0" smtClean="0">
                          <a:effectLst/>
                        </a:rPr>
                        <a:t> контакты, нет характеристики </a:t>
                      </a:r>
                      <a:r>
                        <a:rPr lang="ru-RU" sz="1400" baseline="0" dirty="0" err="1" smtClean="0">
                          <a:effectLst/>
                        </a:rPr>
                        <a:t>недозагруженных</a:t>
                      </a:r>
                      <a:r>
                        <a:rPr lang="ru-RU" sz="1400" baseline="0" dirty="0" smtClean="0">
                          <a:effectLst/>
                        </a:rPr>
                        <a:t> мощностей и др.)</a:t>
                      </a:r>
                      <a:endParaRPr lang="ru-RU" sz="14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5667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06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0264" y="355847"/>
            <a:ext cx="7871995" cy="1054394"/>
          </a:xfrm>
        </p:spPr>
        <p:txBody>
          <a:bodyPr/>
          <a:lstStyle/>
          <a:p>
            <a:r>
              <a:rPr lang="ru-RU" sz="2800" dirty="0"/>
              <a:t>Типовые ошибки, допускаемые при разработке инвестиционных паспортов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668924"/>
              </p:ext>
            </p:extLst>
          </p:nvPr>
        </p:nvGraphicFramePr>
        <p:xfrm>
          <a:off x="179512" y="1556793"/>
          <a:ext cx="8784976" cy="519105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714058"/>
                <a:gridCol w="6070918"/>
              </a:tblGrid>
              <a:tr h="50405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/>
                        <a:t>Раздел 8. Инвестиционная привлекательность </a:t>
                      </a:r>
                      <a:r>
                        <a:rPr lang="en-US" sz="2000" b="0" dirty="0" smtClean="0"/>
                        <a:t>(</a:t>
                      </a:r>
                      <a:r>
                        <a:rPr lang="ru-RU" sz="2000" b="0" dirty="0" smtClean="0"/>
                        <a:t>продолжение)</a:t>
                      </a:r>
                      <a:endParaRPr lang="ru-RU" sz="20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3579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</a:rPr>
                        <a:t>Подраздел 8.6. Инвестиционные площадки по типу «</a:t>
                      </a:r>
                      <a:r>
                        <a:rPr lang="ru-RU" sz="1400" b="0" kern="1200" dirty="0" err="1">
                          <a:effectLst/>
                        </a:rPr>
                        <a:t>браунфилд</a:t>
                      </a:r>
                      <a:r>
                        <a:rPr lang="ru-RU" sz="1400" b="0" kern="1200" dirty="0">
                          <a:effectLst/>
                        </a:rPr>
                        <a:t>» и «</a:t>
                      </a:r>
                      <a:r>
                        <a:rPr lang="ru-RU" sz="1400" b="0" kern="1200" dirty="0" err="1">
                          <a:effectLst/>
                        </a:rPr>
                        <a:t>гринфилд</a:t>
                      </a:r>
                      <a:r>
                        <a:rPr lang="ru-RU" sz="1400" b="0" kern="1200" dirty="0">
                          <a:effectLst/>
                        </a:rPr>
                        <a:t>»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</a:rPr>
                        <a:t> 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- анкета не соответствует типовой;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- часть ячеек в таблицах не заполнена (предложения по использованию, обеспеченность участка инженерной и транспортной инфраструктурой и пр.);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- представлена неполная информация (близлежащие </a:t>
                      </a:r>
                      <a:r>
                        <a:rPr lang="ru-RU" sz="1400" kern="1200" dirty="0" smtClean="0">
                          <a:effectLst/>
                        </a:rPr>
                        <a:t>объекты, </a:t>
                      </a:r>
                      <a:r>
                        <a:rPr lang="ru-RU" sz="1400" kern="1200" dirty="0">
                          <a:effectLst/>
                        </a:rPr>
                        <a:t>контактная информация и др</a:t>
                      </a:r>
                      <a:r>
                        <a:rPr lang="ru-RU" sz="1400" kern="1200" dirty="0" smtClean="0">
                          <a:effectLst/>
                        </a:rPr>
                        <a:t>.);</a:t>
                      </a:r>
                      <a:endParaRPr lang="ru-RU" sz="1400" kern="1200" dirty="0">
                        <a:effectLst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- отсутствуют схемы, фото участков, выписки из схемы территориального </a:t>
                      </a:r>
                      <a:r>
                        <a:rPr lang="ru-RU" sz="1400" kern="1200" dirty="0" smtClean="0">
                          <a:effectLst/>
                        </a:rPr>
                        <a:t>планирования;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100654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</a:rPr>
                        <a:t>Подраздел 8.7. Нормативные правовые акты, регулирующие инвестиционную деятельность на муниципальном </a:t>
                      </a:r>
                      <a:r>
                        <a:rPr lang="ru-RU" sz="1400" b="0" kern="1200" dirty="0" smtClean="0">
                          <a:effectLst/>
                        </a:rPr>
                        <a:t>уровне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- перепутанное содержание всех столбцов таблицы (наименование НПА, реквизиты, основные положения)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72592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effectLst/>
                        </a:rPr>
                        <a:t>Подраздел </a:t>
                      </a:r>
                      <a:r>
                        <a:rPr lang="ru-RU" sz="1400" b="0" kern="1200" dirty="0">
                          <a:effectLst/>
                        </a:rPr>
                        <a:t>8.8. Взаимодействие с инвесторами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</a:rPr>
                        <a:t> 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- отсутствие как таковой схемы взаимодействия с инвесторами («пошаговая» инструкция для инвестора);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- непонятная схема взаимодействия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95423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</a:rPr>
                        <a:t>Подраздел 8.9. Истории успеха реализации инвестиционных проектов на территории </a:t>
                      </a:r>
                      <a:r>
                        <a:rPr lang="ru-RU" sz="1400" b="0" kern="1200" dirty="0" smtClean="0">
                          <a:effectLst/>
                        </a:rPr>
                        <a:t>муниципального образования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- приведенный пример не является инвестиционным проектом;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- не указаны автор идеи и инвесторы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5667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91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Лучшие и худшие</a:t>
            </a:r>
            <a:br>
              <a:rPr lang="ru-RU" dirty="0" smtClean="0"/>
            </a:br>
            <a:r>
              <a:rPr lang="ru-RU" dirty="0" smtClean="0"/>
              <a:t> инвестиционные паспорта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92749588"/>
              </p:ext>
            </p:extLst>
          </p:nvPr>
        </p:nvGraphicFramePr>
        <p:xfrm>
          <a:off x="179512" y="1628800"/>
          <a:ext cx="878497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7504" y="5574514"/>
            <a:ext cx="8856984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Инвестиционные паспорта </a:t>
            </a:r>
            <a:r>
              <a:rPr lang="ru-RU" sz="1600" u="sng" dirty="0" smtClean="0">
                <a:solidFill>
                  <a:schemeClr val="tx2"/>
                </a:solidFill>
              </a:rPr>
              <a:t>всех</a:t>
            </a:r>
            <a:r>
              <a:rPr lang="ru-RU" sz="1600" dirty="0" smtClean="0">
                <a:solidFill>
                  <a:schemeClr val="tx2"/>
                </a:solidFill>
              </a:rPr>
              <a:t> муниципальных образований 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нуждаются в доработке!</a:t>
            </a:r>
          </a:p>
          <a:p>
            <a:pPr algn="ctr"/>
            <a:endParaRPr lang="en-US" sz="1200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Одно из требований муниципального инвестиционного стандарта Новосибирской области – 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разработка </a:t>
            </a:r>
            <a:r>
              <a:rPr lang="ru-RU" sz="1600" dirty="0">
                <a:solidFill>
                  <a:srgbClr val="FF0000"/>
                </a:solidFill>
              </a:rPr>
              <a:t>и размещение в открытом доступе инвестиционного </a:t>
            </a:r>
            <a:r>
              <a:rPr lang="ru-RU" sz="1600" dirty="0" smtClean="0">
                <a:solidFill>
                  <a:srgbClr val="FF0000"/>
                </a:solidFill>
              </a:rPr>
              <a:t>паспорта МО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5667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24661"/>
            <a:ext cx="557659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44741"/>
            <a:ext cx="557659" cy="58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97613"/>
            <a:ext cx="557659" cy="64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424" y="3324661"/>
            <a:ext cx="523225" cy="64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632" y="4084488"/>
            <a:ext cx="501017" cy="57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632" y="4797613"/>
            <a:ext cx="501017" cy="58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04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Другая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DBE5F1"/>
      </a:accent6>
      <a:hlink>
        <a:srgbClr val="0000FF"/>
      </a:hlink>
      <a:folHlink>
        <a:srgbClr val="80008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2734</TotalTime>
  <Words>1263</Words>
  <Application>Microsoft Office PowerPoint</Application>
  <PresentationFormat>Экран (4:3)</PresentationFormat>
  <Paragraphs>177</Paragraphs>
  <Slides>11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Сетка</vt:lpstr>
      <vt:lpstr>  РЕЗУЛЬТАТЫ АНАЛИЗА ИНВЕСТИЦИОННЫХ ПАСПОРТОВ МУНИЦИПАЛЬНЫХ ОБРАЗОВАНИЙ Новосибирской области   </vt:lpstr>
      <vt:lpstr>Цель и задачи РАЗРАБОТКИ инвестиционного паспорта</vt:lpstr>
      <vt:lpstr>Основные разделы инвестиционного паспорта</vt:lpstr>
      <vt:lpstr>Типовые ошибки, допускаемые при разработке инвестиционных паспортов</vt:lpstr>
      <vt:lpstr>Типовые ошибки, допускаемые при разработке инвестиционных паспортов</vt:lpstr>
      <vt:lpstr>Типовые ошибки, допускаемые при разработке инвестиционных паспортов</vt:lpstr>
      <vt:lpstr>Типовые ошибки, допускаемые при разработке инвестиционных паспортов</vt:lpstr>
      <vt:lpstr>Типовые ошибки, допускаемые при разработке инвестиционных паспортов</vt:lpstr>
      <vt:lpstr>Лучшие и худшие  инвестиционные паспорта</vt:lpstr>
      <vt:lpstr>Рекомендации  по доработке инвестиционных паспортов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 АНАЛИЗА ИНВЕСТИЦИОННЫХ ПАСПОРТОВ МУНИЦИПАЛЬНЫХ ОБРАЗОВАНИЙ</dc:title>
  <dc:creator>Кузьмина Елена Анатольевна</dc:creator>
  <cp:lastModifiedBy>Кузьмина Елена Анатольевна</cp:lastModifiedBy>
  <cp:revision>115</cp:revision>
  <dcterms:created xsi:type="dcterms:W3CDTF">2016-08-17T05:30:21Z</dcterms:created>
  <dcterms:modified xsi:type="dcterms:W3CDTF">2016-10-10T09:06:38Z</dcterms:modified>
</cp:coreProperties>
</file>