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1" r:id="rId7"/>
    <p:sldId id="260" r:id="rId8"/>
    <p:sldId id="262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5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82599-6CF9-4029-B516-BCA0997FF60F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BD1801-9523-4C08-B036-280C62870835}">
      <dgm:prSet phldrT="[Текст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>
            <a:lnSpc>
              <a:spcPct val="100000"/>
            </a:lnSpc>
            <a:spcAft>
              <a:spcPct val="35000"/>
            </a:spcAft>
          </a:pPr>
          <a:endParaRPr lang="ru-RU" sz="1200" b="1" i="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ctr">
            <a:lnSpc>
              <a:spcPct val="100000"/>
            </a:lnSpc>
            <a:spcAft>
              <a:spcPct val="35000"/>
            </a:spcAft>
          </a:pPr>
          <a:endParaRPr lang="ru-RU" sz="1200" b="1" i="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ctr">
            <a:lnSpc>
              <a:spcPct val="100000"/>
            </a:lnSpc>
            <a:spcAft>
              <a:spcPct val="35000"/>
            </a:spcAft>
          </a:pPr>
          <a:endParaRPr lang="ru-RU" sz="1200" b="1" i="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ctr">
            <a:lnSpc>
              <a:spcPct val="100000"/>
            </a:lnSpc>
            <a:spcAft>
              <a:spcPct val="35000"/>
            </a:spcAft>
          </a:pPr>
          <a:endParaRPr lang="ru-RU" sz="1200" b="1" i="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ctr">
            <a:lnSpc>
              <a:spcPct val="100000"/>
            </a:lnSpc>
            <a:spcAft>
              <a:spcPct val="35000"/>
            </a:spcAft>
          </a:pPr>
          <a:r>
            <a:rPr lang="ru-RU" sz="16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Уполномоченный орган субъекта Российской Федерации организует проведение и </a:t>
          </a:r>
          <a:r>
            <a:rPr lang="ru-RU" sz="16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(или) </a:t>
          </a:r>
          <a:r>
            <a:rPr lang="ru-RU" sz="16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проводит не реже 2 раз в год обучающие мероприятия и тренинги для органов местного самоуправления по вопросам содействия развитию конкуренции</a:t>
          </a:r>
        </a:p>
        <a:p>
          <a:pPr algn="ctr">
            <a:lnSpc>
              <a:spcPct val="100000"/>
            </a:lnSpc>
            <a:spcAft>
              <a:spcPct val="35000"/>
            </a:spcAft>
          </a:pPr>
          <a:r>
            <a:rPr lang="ru-RU" sz="1400" b="0" i="1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(Распоряжение Правительства РФ от 05.09.2015 № 1738-р «Об утверждении стандарта развития конкуренции в </a:t>
          </a:r>
          <a:r>
            <a:rPr lang="ru-RU" sz="1400" b="0" i="1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субъектах Российской Федерации»)</a:t>
          </a:r>
          <a:endParaRPr lang="ru-RU" sz="1400" b="0" i="1" dirty="0" smtClean="0">
            <a:solidFill>
              <a:schemeClr val="tx1"/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ct val="35000"/>
            </a:spcAft>
          </a:pPr>
          <a:endParaRPr lang="ru-RU" sz="1600" b="0" i="1" dirty="0" smtClean="0">
            <a:solidFill>
              <a:schemeClr val="tx1"/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6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Министерство экономического развития Новосибирской области определено уполномоченным органом по содействию развитию конкуренции </a:t>
          </a:r>
          <a:endParaRPr lang="en-US" sz="1600" b="1" i="0" dirty="0" smtClean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ct val="35000"/>
            </a:spcAft>
          </a:pPr>
          <a:r>
            <a:rPr lang="ru-RU" sz="16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 Новосибирской области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0" i="1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(Постановление Губернатора Новосибирской области от 11.06.2015 № 111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0" i="1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«Об определении уполномоченного органа исполнительной власти Новосибирской области по содействию развитию конкуренции в Новосибирской области»)</a:t>
          </a:r>
        </a:p>
        <a:p>
          <a:pPr algn="ctr">
            <a:lnSpc>
              <a:spcPct val="100000"/>
            </a:lnSpc>
            <a:spcAft>
              <a:spcPct val="35000"/>
            </a:spcAft>
          </a:pPr>
          <a:endParaRPr lang="ru-RU" sz="1600" b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ct val="35000"/>
            </a:spcAft>
          </a:pPr>
          <a:r>
            <a:rPr lang="ru-RU" sz="16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Полномочия </a:t>
          </a:r>
          <a:r>
            <a:rPr lang="ru-RU" sz="16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Министерства экономического развития Новосибирской области по организации проведения обучающих мероприятий и тренингов закреплено в соглашениях между министерством и администрациями муниципальных образований Новосибирской области по внедрению стандарта развития конкуренции на территории Новосибирской области </a:t>
          </a:r>
        </a:p>
        <a:p>
          <a:pPr algn="ctr">
            <a:lnSpc>
              <a:spcPct val="100000"/>
            </a:lnSpc>
            <a:spcAft>
              <a:spcPct val="35000"/>
            </a:spcAft>
          </a:pPr>
          <a:r>
            <a:rPr lang="ru-RU" sz="1600" b="0" i="1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(заключено 35 </a:t>
          </a:r>
          <a:r>
            <a:rPr lang="ru-RU" sz="1600" b="0" i="1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соглашений, декабрь 2015 года)</a:t>
          </a:r>
          <a:endParaRPr lang="ru-RU" sz="1600" b="0" i="1" dirty="0" smtClean="0">
            <a:solidFill>
              <a:schemeClr val="tx1"/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ct val="35000"/>
            </a:spcAft>
          </a:pPr>
          <a:endParaRPr lang="ru-RU" sz="1200" b="1" i="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>
            <a:spcAft>
              <a:spcPct val="35000"/>
            </a:spcAft>
          </a:pPr>
          <a:endParaRPr lang="ru-RU" sz="1200" b="0" i="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  <a:spcAft>
              <a:spcPct val="35000"/>
            </a:spcAft>
          </a:pPr>
          <a:r>
            <a:rPr lang="ru-RU" sz="1200" i="1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ru-RU" sz="1200" i="1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endParaRPr lang="ru-RU" sz="1200" dirty="0"/>
        </a:p>
      </dgm:t>
    </dgm:pt>
    <dgm:pt modelId="{5596CEA5-8C6E-478F-A0E1-2D4EDFC1EF90}" type="parTrans" cxnId="{B07C3689-34A1-43F0-AC05-22097D01F2FB}">
      <dgm:prSet/>
      <dgm:spPr/>
      <dgm:t>
        <a:bodyPr/>
        <a:lstStyle/>
        <a:p>
          <a:endParaRPr lang="ru-RU"/>
        </a:p>
      </dgm:t>
    </dgm:pt>
    <dgm:pt modelId="{D2F6D26E-19E7-4909-BCD5-9A50D2F453E8}" type="sibTrans" cxnId="{B07C3689-34A1-43F0-AC05-22097D01F2FB}">
      <dgm:prSet/>
      <dgm:spPr/>
      <dgm:t>
        <a:bodyPr/>
        <a:lstStyle/>
        <a:p>
          <a:endParaRPr lang="ru-RU"/>
        </a:p>
      </dgm:t>
    </dgm:pt>
    <dgm:pt modelId="{9D3EDE62-235C-403A-B133-0FB62A61D798}" type="pres">
      <dgm:prSet presAssocID="{4D282599-6CF9-4029-B516-BCA0997FF6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0C249C-3154-41D0-8D0D-429478310D6D}" type="pres">
      <dgm:prSet presAssocID="{6EBD1801-9523-4C08-B036-280C62870835}" presName="parentText" presStyleLbl="node1" presStyleIdx="0" presStyleCnt="1" custScaleY="269336" custLinFactNeighborX="-18852" custLinFactNeighborY="632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B07C3689-34A1-43F0-AC05-22097D01F2FB}" srcId="{4D282599-6CF9-4029-B516-BCA0997FF60F}" destId="{6EBD1801-9523-4C08-B036-280C62870835}" srcOrd="0" destOrd="0" parTransId="{5596CEA5-8C6E-478F-A0E1-2D4EDFC1EF90}" sibTransId="{D2F6D26E-19E7-4909-BCD5-9A50D2F453E8}"/>
    <dgm:cxn modelId="{CFE6FA9A-8744-40B3-B9EC-5D05C8C8892D}" type="presOf" srcId="{6EBD1801-9523-4C08-B036-280C62870835}" destId="{1F0C249C-3154-41D0-8D0D-429478310D6D}" srcOrd="0" destOrd="0" presId="urn:microsoft.com/office/officeart/2005/8/layout/vList2"/>
    <dgm:cxn modelId="{99569D89-D0BA-4EB8-A11F-95F44B59B348}" type="presOf" srcId="{4D282599-6CF9-4029-B516-BCA0997FF60F}" destId="{9D3EDE62-235C-403A-B133-0FB62A61D798}" srcOrd="0" destOrd="0" presId="urn:microsoft.com/office/officeart/2005/8/layout/vList2"/>
    <dgm:cxn modelId="{D1D31070-CEB3-469E-942F-F4C07B769DD7}" type="presParOf" srcId="{9D3EDE62-235C-403A-B133-0FB62A61D798}" destId="{1F0C249C-3154-41D0-8D0D-429478310D6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9E313C-60C7-4027-A6FA-9A0571DF6B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AC741B-A33A-447F-BB9A-D3A1033599C2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Цели обучения:</a:t>
          </a:r>
          <a:endParaRPr lang="ru-RU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3449BCB5-944E-45BA-8F5B-E297B5299ED3}" type="parTrans" cxnId="{7E2B84B6-D67C-4144-94CD-DD995D90674C}">
      <dgm:prSet/>
      <dgm:spPr/>
      <dgm:t>
        <a:bodyPr/>
        <a:lstStyle/>
        <a:p>
          <a:endParaRPr lang="ru-RU"/>
        </a:p>
      </dgm:t>
    </dgm:pt>
    <dgm:pt modelId="{8AADDEF8-DF76-4E2F-A777-D68576BC22D8}" type="sibTrans" cxnId="{7E2B84B6-D67C-4144-94CD-DD995D90674C}">
      <dgm:prSet/>
      <dgm:spPr/>
      <dgm:t>
        <a:bodyPr/>
        <a:lstStyle/>
        <a:p>
          <a:endParaRPr lang="ru-RU"/>
        </a:p>
      </dgm:t>
    </dgm:pt>
    <dgm:pt modelId="{1C21C290-28D7-48E8-813A-C73C75ECA8CE}">
      <dgm:prSet phldrT="[Текст]" custT="1"/>
      <dgm:spPr/>
      <dgm:t>
        <a:bodyPr/>
        <a:lstStyle/>
        <a:p>
          <a:r>
            <a:rPr lang="ru-RU" sz="1600" dirty="0" smtClean="0">
              <a:latin typeface="Arial" pitchFamily="34" charset="0"/>
              <a:ea typeface="Verdana" pitchFamily="34" charset="0"/>
              <a:cs typeface="Arial" pitchFamily="34" charset="0"/>
            </a:rPr>
            <a:t>повышение уровня знаний по вопросам содействия развитию конкуренции</a:t>
          </a:r>
          <a:endParaRPr lang="ru-RU" sz="1600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B3193286-61EF-463D-AE3D-34B2D25A3855}" type="parTrans" cxnId="{C56BB228-6B63-464E-8A77-64581047B2FB}">
      <dgm:prSet/>
      <dgm:spPr/>
      <dgm:t>
        <a:bodyPr/>
        <a:lstStyle/>
        <a:p>
          <a:endParaRPr lang="ru-RU"/>
        </a:p>
      </dgm:t>
    </dgm:pt>
    <dgm:pt modelId="{E7030B63-8398-4902-A670-712AB18FA3CB}" type="sibTrans" cxnId="{C56BB228-6B63-464E-8A77-64581047B2FB}">
      <dgm:prSet/>
      <dgm:spPr/>
      <dgm:t>
        <a:bodyPr/>
        <a:lstStyle/>
        <a:p>
          <a:endParaRPr lang="ru-RU"/>
        </a:p>
      </dgm:t>
    </dgm:pt>
    <dgm:pt modelId="{86197423-7704-4027-88BA-6FF06C77B584}">
      <dgm:prSet phldrT="[Текст]" custT="1"/>
      <dgm:spPr/>
      <dgm:t>
        <a:bodyPr/>
        <a:lstStyle/>
        <a:p>
          <a:r>
            <a:rPr lang="ru-RU" sz="1600" dirty="0" smtClean="0">
              <a:latin typeface="Arial" pitchFamily="34" charset="0"/>
              <a:ea typeface="Verdana" pitchFamily="34" charset="0"/>
              <a:cs typeface="Arial" pitchFamily="34" charset="0"/>
            </a:rPr>
            <a:t>развитие у руководителей органов местного самоуправления и специалистов администраций требуемых профессиональных компетенций, формирование необходимых практических умений и навыков, необходимых для эффективной работы по внедрению Стандарта</a:t>
          </a:r>
          <a:endParaRPr lang="ru-RU" sz="1600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847E124D-2F64-4BDB-92CA-840C0166E7C9}" type="parTrans" cxnId="{31D13C3E-3F7E-45E4-A406-3539D9126B38}">
      <dgm:prSet/>
      <dgm:spPr/>
      <dgm:t>
        <a:bodyPr/>
        <a:lstStyle/>
        <a:p>
          <a:endParaRPr lang="ru-RU"/>
        </a:p>
      </dgm:t>
    </dgm:pt>
    <dgm:pt modelId="{E788F2F9-E616-4BFC-B1EA-6143831AA382}" type="sibTrans" cxnId="{31D13C3E-3F7E-45E4-A406-3539D9126B38}">
      <dgm:prSet/>
      <dgm:spPr/>
      <dgm:t>
        <a:bodyPr/>
        <a:lstStyle/>
        <a:p>
          <a:endParaRPr lang="ru-RU"/>
        </a:p>
      </dgm:t>
    </dgm:pt>
    <dgm:pt modelId="{87BBE405-E434-425C-B63B-1B7DE41846B2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Задачи обучения: </a:t>
          </a:r>
          <a:endParaRPr lang="ru-RU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C226979E-BE6F-4320-981E-F8F378610F69}" type="parTrans" cxnId="{5F0B57A2-5BA7-40FC-9434-ECED5AE95623}">
      <dgm:prSet/>
      <dgm:spPr/>
      <dgm:t>
        <a:bodyPr/>
        <a:lstStyle/>
        <a:p>
          <a:endParaRPr lang="ru-RU"/>
        </a:p>
      </dgm:t>
    </dgm:pt>
    <dgm:pt modelId="{2FD2F62E-F4E4-4439-88EF-A4025B81CF49}" type="sibTrans" cxnId="{5F0B57A2-5BA7-40FC-9434-ECED5AE95623}">
      <dgm:prSet/>
      <dgm:spPr/>
      <dgm:t>
        <a:bodyPr/>
        <a:lstStyle/>
        <a:p>
          <a:endParaRPr lang="ru-RU"/>
        </a:p>
      </dgm:t>
    </dgm:pt>
    <dgm:pt modelId="{519BE5FC-4874-448A-B031-DF9FE2F34FF9}">
      <dgm:prSet phldrT="[Текст]" custT="1"/>
      <dgm:spPr/>
      <dgm:t>
        <a:bodyPr/>
        <a:lstStyle/>
        <a:p>
          <a:r>
            <a:rPr lang="ru-RU" sz="1600" dirty="0" smtClean="0">
              <a:latin typeface="Arial" pitchFamily="34" charset="0"/>
              <a:ea typeface="Verdana" pitchFamily="34" charset="0"/>
              <a:cs typeface="Arial" pitchFamily="34" charset="0"/>
            </a:rPr>
            <a:t>ознакомление с основными нормативными правовыми актами Российской Федерации, Новосибирской области в области развития конкуренции</a:t>
          </a:r>
          <a:endParaRPr lang="ru-RU" sz="1600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DB00337E-2712-4D14-B47E-F3A47BD65004}" type="parTrans" cxnId="{753E50B2-171A-4D39-9130-72073A2A28DE}">
      <dgm:prSet/>
      <dgm:spPr/>
      <dgm:t>
        <a:bodyPr/>
        <a:lstStyle/>
        <a:p>
          <a:endParaRPr lang="ru-RU"/>
        </a:p>
      </dgm:t>
    </dgm:pt>
    <dgm:pt modelId="{DC90351F-FAAC-46F7-BA79-767E4F46F160}" type="sibTrans" cxnId="{753E50B2-171A-4D39-9130-72073A2A28DE}">
      <dgm:prSet/>
      <dgm:spPr/>
      <dgm:t>
        <a:bodyPr/>
        <a:lstStyle/>
        <a:p>
          <a:endParaRPr lang="ru-RU"/>
        </a:p>
      </dgm:t>
    </dgm:pt>
    <dgm:pt modelId="{3D346D5C-968D-45CA-BB43-3573CAE33ADA}">
      <dgm:prSet/>
      <dgm:spPr/>
      <dgm:t>
        <a:bodyPr/>
        <a:lstStyle/>
        <a:p>
          <a:r>
            <a:rPr lang="ru-RU" dirty="0" smtClean="0">
              <a:latin typeface="Arial" pitchFamily="34" charset="0"/>
              <a:ea typeface="Verdana" pitchFamily="34" charset="0"/>
              <a:cs typeface="Arial" pitchFamily="34" charset="0"/>
            </a:rPr>
            <a:t>изучение основных направлений взаимодействия министерства и муниципальных образований по вопросам внедрения на территории Новосибирской области Стандарта</a:t>
          </a:r>
          <a:endParaRPr lang="ru-RU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01693C4A-145F-42F6-97DC-6971416F1B3B}" type="parTrans" cxnId="{9E185D70-6B77-4BB8-8E12-A6B99A706526}">
      <dgm:prSet/>
      <dgm:spPr/>
      <dgm:t>
        <a:bodyPr/>
        <a:lstStyle/>
        <a:p>
          <a:endParaRPr lang="ru-RU"/>
        </a:p>
      </dgm:t>
    </dgm:pt>
    <dgm:pt modelId="{01323248-CD77-4792-BEF1-7AFEC6174FA0}" type="sibTrans" cxnId="{9E185D70-6B77-4BB8-8E12-A6B99A706526}">
      <dgm:prSet/>
      <dgm:spPr/>
      <dgm:t>
        <a:bodyPr/>
        <a:lstStyle/>
        <a:p>
          <a:endParaRPr lang="ru-RU"/>
        </a:p>
      </dgm:t>
    </dgm:pt>
    <dgm:pt modelId="{DE432460-91A5-4461-8E8A-80C78AFF2682}">
      <dgm:prSet/>
      <dgm:spPr/>
      <dgm:t>
        <a:bodyPr/>
        <a:lstStyle/>
        <a:p>
          <a:r>
            <a:rPr lang="ru-RU" dirty="0" smtClean="0">
              <a:latin typeface="Arial" pitchFamily="34" charset="0"/>
              <a:ea typeface="Verdana" pitchFamily="34" charset="0"/>
              <a:cs typeface="Arial" pitchFamily="34" charset="0"/>
            </a:rPr>
            <a:t>изучение основных требований Стандарта</a:t>
          </a:r>
          <a:endParaRPr lang="ru-RU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C0B62401-65D7-4139-8EFB-8DCAAFFCF17B}" type="parTrans" cxnId="{94647655-3D69-455E-9826-71B92DFC88CA}">
      <dgm:prSet/>
      <dgm:spPr/>
      <dgm:t>
        <a:bodyPr/>
        <a:lstStyle/>
        <a:p>
          <a:endParaRPr lang="ru-RU"/>
        </a:p>
      </dgm:t>
    </dgm:pt>
    <dgm:pt modelId="{FE2DF9A3-5AA9-4121-9BC4-A405052FC21E}" type="sibTrans" cxnId="{94647655-3D69-455E-9826-71B92DFC88CA}">
      <dgm:prSet/>
      <dgm:spPr/>
      <dgm:t>
        <a:bodyPr/>
        <a:lstStyle/>
        <a:p>
          <a:endParaRPr lang="ru-RU"/>
        </a:p>
      </dgm:t>
    </dgm:pt>
    <dgm:pt modelId="{F01BBACE-D5DB-4603-A06C-233F3818D80A}" type="pres">
      <dgm:prSet presAssocID="{599E313C-60C7-4027-A6FA-9A0571DF6BD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1757F7B-51B4-44AE-9613-E11A8E4350F6}" type="pres">
      <dgm:prSet presAssocID="{53AC741B-A33A-447F-BB9A-D3A1033599C2}" presName="thickLine" presStyleLbl="alignNode1" presStyleIdx="0" presStyleCnt="2"/>
      <dgm:spPr/>
    </dgm:pt>
    <dgm:pt modelId="{0518CB24-EB40-4BFC-87F2-E43C698BB370}" type="pres">
      <dgm:prSet presAssocID="{53AC741B-A33A-447F-BB9A-D3A1033599C2}" presName="horz1" presStyleCnt="0"/>
      <dgm:spPr/>
    </dgm:pt>
    <dgm:pt modelId="{00B37DB8-9553-45FF-B60A-795C3D7B4C90}" type="pres">
      <dgm:prSet presAssocID="{53AC741B-A33A-447F-BB9A-D3A1033599C2}" presName="tx1" presStyleLbl="revTx" presStyleIdx="0" presStyleCnt="7"/>
      <dgm:spPr/>
      <dgm:t>
        <a:bodyPr/>
        <a:lstStyle/>
        <a:p>
          <a:endParaRPr lang="ru-RU"/>
        </a:p>
      </dgm:t>
    </dgm:pt>
    <dgm:pt modelId="{62EA95A7-0D6A-4A36-A9A1-D54156669F31}" type="pres">
      <dgm:prSet presAssocID="{53AC741B-A33A-447F-BB9A-D3A1033599C2}" presName="vert1" presStyleCnt="0"/>
      <dgm:spPr/>
    </dgm:pt>
    <dgm:pt modelId="{AD1E495C-268E-4C9D-9F33-0F64C93AD42E}" type="pres">
      <dgm:prSet presAssocID="{1C21C290-28D7-48E8-813A-C73C75ECA8CE}" presName="vertSpace2a" presStyleCnt="0"/>
      <dgm:spPr/>
    </dgm:pt>
    <dgm:pt modelId="{AFC228C3-BFBB-4D2B-9209-67F7658411CE}" type="pres">
      <dgm:prSet presAssocID="{1C21C290-28D7-48E8-813A-C73C75ECA8CE}" presName="horz2" presStyleCnt="0"/>
      <dgm:spPr/>
    </dgm:pt>
    <dgm:pt modelId="{79E8D7CA-BC80-4773-A0CD-8EA5C6901EC6}" type="pres">
      <dgm:prSet presAssocID="{1C21C290-28D7-48E8-813A-C73C75ECA8CE}" presName="horzSpace2" presStyleCnt="0"/>
      <dgm:spPr/>
    </dgm:pt>
    <dgm:pt modelId="{DC43197D-603C-4119-99E0-F6E568F16850}" type="pres">
      <dgm:prSet presAssocID="{1C21C290-28D7-48E8-813A-C73C75ECA8CE}" presName="tx2" presStyleLbl="revTx" presStyleIdx="1" presStyleCnt="7"/>
      <dgm:spPr/>
      <dgm:t>
        <a:bodyPr/>
        <a:lstStyle/>
        <a:p>
          <a:endParaRPr lang="ru-RU"/>
        </a:p>
      </dgm:t>
    </dgm:pt>
    <dgm:pt modelId="{AECA8C09-DAEC-414E-BBBB-8BC2831BB65F}" type="pres">
      <dgm:prSet presAssocID="{1C21C290-28D7-48E8-813A-C73C75ECA8CE}" presName="vert2" presStyleCnt="0"/>
      <dgm:spPr/>
    </dgm:pt>
    <dgm:pt modelId="{4CF8C2E1-F0C1-4CA3-A386-D4C349429FB8}" type="pres">
      <dgm:prSet presAssocID="{1C21C290-28D7-48E8-813A-C73C75ECA8CE}" presName="thinLine2b" presStyleLbl="callout" presStyleIdx="0" presStyleCnt="5" custLinFactY="-186876" custLinFactNeighborX="424" custLinFactNeighborY="-200000"/>
      <dgm:spPr/>
    </dgm:pt>
    <dgm:pt modelId="{12B48327-1127-4856-91D9-65D305A2FC47}" type="pres">
      <dgm:prSet presAssocID="{1C21C290-28D7-48E8-813A-C73C75ECA8CE}" presName="vertSpace2b" presStyleCnt="0"/>
      <dgm:spPr/>
    </dgm:pt>
    <dgm:pt modelId="{ACF3D7ED-6D13-4BD7-8497-C0D6D247211F}" type="pres">
      <dgm:prSet presAssocID="{86197423-7704-4027-88BA-6FF06C77B584}" presName="horz2" presStyleCnt="0"/>
      <dgm:spPr/>
    </dgm:pt>
    <dgm:pt modelId="{46E8234D-175B-400B-BC73-C6BD3AB99B14}" type="pres">
      <dgm:prSet presAssocID="{86197423-7704-4027-88BA-6FF06C77B584}" presName="horzSpace2" presStyleCnt="0"/>
      <dgm:spPr/>
    </dgm:pt>
    <dgm:pt modelId="{0B7041C8-D944-49A2-A55C-B54B8C30BEA2}" type="pres">
      <dgm:prSet presAssocID="{86197423-7704-4027-88BA-6FF06C77B584}" presName="tx2" presStyleLbl="revTx" presStyleIdx="2" presStyleCnt="7" custLinFactNeighborX="-399" custLinFactNeighborY="-14582"/>
      <dgm:spPr/>
      <dgm:t>
        <a:bodyPr/>
        <a:lstStyle/>
        <a:p>
          <a:endParaRPr lang="ru-RU"/>
        </a:p>
      </dgm:t>
    </dgm:pt>
    <dgm:pt modelId="{1EA586B5-D0D5-4D1A-8971-08E2174A0D16}" type="pres">
      <dgm:prSet presAssocID="{86197423-7704-4027-88BA-6FF06C77B584}" presName="vert2" presStyleCnt="0"/>
      <dgm:spPr/>
    </dgm:pt>
    <dgm:pt modelId="{6D18337F-7454-4F64-8FB0-8C9A0331FD38}" type="pres">
      <dgm:prSet presAssocID="{86197423-7704-4027-88BA-6FF06C77B584}" presName="thinLine2b" presStyleLbl="callout" presStyleIdx="1" presStyleCnt="5" custLinFactY="-45327" custLinFactNeighborX="424" custLinFactNeighborY="-100000"/>
      <dgm:spPr/>
    </dgm:pt>
    <dgm:pt modelId="{EB306787-945F-46FB-A753-B1739DCB2017}" type="pres">
      <dgm:prSet presAssocID="{86197423-7704-4027-88BA-6FF06C77B584}" presName="vertSpace2b" presStyleCnt="0"/>
      <dgm:spPr/>
    </dgm:pt>
    <dgm:pt modelId="{5ABF2BAA-B8B8-4904-8FC3-6B74C6B154D6}" type="pres">
      <dgm:prSet presAssocID="{87BBE405-E434-425C-B63B-1B7DE41846B2}" presName="thickLine" presStyleLbl="alignNode1" presStyleIdx="1" presStyleCnt="2"/>
      <dgm:spPr/>
    </dgm:pt>
    <dgm:pt modelId="{3FDF28B7-FCDA-4087-8E3B-75CABCDF82D2}" type="pres">
      <dgm:prSet presAssocID="{87BBE405-E434-425C-B63B-1B7DE41846B2}" presName="horz1" presStyleCnt="0"/>
      <dgm:spPr/>
    </dgm:pt>
    <dgm:pt modelId="{16A7D8F7-B008-4ABC-A216-98E141D01B31}" type="pres">
      <dgm:prSet presAssocID="{87BBE405-E434-425C-B63B-1B7DE41846B2}" presName="tx1" presStyleLbl="revTx" presStyleIdx="3" presStyleCnt="7"/>
      <dgm:spPr/>
      <dgm:t>
        <a:bodyPr/>
        <a:lstStyle/>
        <a:p>
          <a:endParaRPr lang="ru-RU"/>
        </a:p>
      </dgm:t>
    </dgm:pt>
    <dgm:pt modelId="{BF16AEF3-16EB-4F63-9BCB-7A55864BE7D3}" type="pres">
      <dgm:prSet presAssocID="{87BBE405-E434-425C-B63B-1B7DE41846B2}" presName="vert1" presStyleCnt="0"/>
      <dgm:spPr/>
    </dgm:pt>
    <dgm:pt modelId="{92362702-0851-4F7D-97EC-CE60BDE3EEBD}" type="pres">
      <dgm:prSet presAssocID="{519BE5FC-4874-448A-B031-DF9FE2F34FF9}" presName="vertSpace2a" presStyleCnt="0"/>
      <dgm:spPr/>
    </dgm:pt>
    <dgm:pt modelId="{A08C9C07-32E4-4E62-A6CD-B610F4B2B017}" type="pres">
      <dgm:prSet presAssocID="{519BE5FC-4874-448A-B031-DF9FE2F34FF9}" presName="horz2" presStyleCnt="0"/>
      <dgm:spPr/>
    </dgm:pt>
    <dgm:pt modelId="{7082A95E-8D15-4DAF-8553-10A6A5D69A31}" type="pres">
      <dgm:prSet presAssocID="{519BE5FC-4874-448A-B031-DF9FE2F34FF9}" presName="horzSpace2" presStyleCnt="0"/>
      <dgm:spPr/>
    </dgm:pt>
    <dgm:pt modelId="{FC7CE6F7-1F27-4C2E-8C51-935D04205C2D}" type="pres">
      <dgm:prSet presAssocID="{519BE5FC-4874-448A-B031-DF9FE2F34FF9}" presName="tx2" presStyleLbl="revTx" presStyleIdx="4" presStyleCnt="7"/>
      <dgm:spPr/>
      <dgm:t>
        <a:bodyPr/>
        <a:lstStyle/>
        <a:p>
          <a:endParaRPr lang="ru-RU"/>
        </a:p>
      </dgm:t>
    </dgm:pt>
    <dgm:pt modelId="{E3191B1F-F1E7-4AF0-85F9-BC74617F4ADA}" type="pres">
      <dgm:prSet presAssocID="{519BE5FC-4874-448A-B031-DF9FE2F34FF9}" presName="vert2" presStyleCnt="0"/>
      <dgm:spPr/>
    </dgm:pt>
    <dgm:pt modelId="{AFE66376-629E-4A1A-A65B-25AB42FE0903}" type="pres">
      <dgm:prSet presAssocID="{519BE5FC-4874-448A-B031-DF9FE2F34FF9}" presName="thinLine2b" presStyleLbl="callout" presStyleIdx="2" presStyleCnt="5"/>
      <dgm:spPr/>
    </dgm:pt>
    <dgm:pt modelId="{B117AB39-C54A-4246-A4A1-15C73D94FA08}" type="pres">
      <dgm:prSet presAssocID="{519BE5FC-4874-448A-B031-DF9FE2F34FF9}" presName="vertSpace2b" presStyleCnt="0"/>
      <dgm:spPr/>
    </dgm:pt>
    <dgm:pt modelId="{A6351CC0-958E-4622-82D3-BA424BC37FE5}" type="pres">
      <dgm:prSet presAssocID="{3D346D5C-968D-45CA-BB43-3573CAE33ADA}" presName="horz2" presStyleCnt="0"/>
      <dgm:spPr/>
    </dgm:pt>
    <dgm:pt modelId="{5322D10D-9277-48CA-8EAD-2839AE0A40DA}" type="pres">
      <dgm:prSet presAssocID="{3D346D5C-968D-45CA-BB43-3573CAE33ADA}" presName="horzSpace2" presStyleCnt="0"/>
      <dgm:spPr/>
    </dgm:pt>
    <dgm:pt modelId="{47B172C4-19AE-4689-9587-D88A28E0AC0C}" type="pres">
      <dgm:prSet presAssocID="{3D346D5C-968D-45CA-BB43-3573CAE33ADA}" presName="tx2" presStyleLbl="revTx" presStyleIdx="5" presStyleCnt="7"/>
      <dgm:spPr/>
      <dgm:t>
        <a:bodyPr/>
        <a:lstStyle/>
        <a:p>
          <a:endParaRPr lang="ru-RU"/>
        </a:p>
      </dgm:t>
    </dgm:pt>
    <dgm:pt modelId="{4AAA4917-8DAF-4816-97C5-728C227FCC61}" type="pres">
      <dgm:prSet presAssocID="{3D346D5C-968D-45CA-BB43-3573CAE33ADA}" presName="vert2" presStyleCnt="0"/>
      <dgm:spPr/>
    </dgm:pt>
    <dgm:pt modelId="{9527E80C-FFFC-4BFF-AD64-A80CE50E53F3}" type="pres">
      <dgm:prSet presAssocID="{3D346D5C-968D-45CA-BB43-3573CAE33ADA}" presName="thinLine2b" presStyleLbl="callout" presStyleIdx="3" presStyleCnt="5"/>
      <dgm:spPr/>
    </dgm:pt>
    <dgm:pt modelId="{03217D99-9CBB-4588-A347-F2A3306C3829}" type="pres">
      <dgm:prSet presAssocID="{3D346D5C-968D-45CA-BB43-3573CAE33ADA}" presName="vertSpace2b" presStyleCnt="0"/>
      <dgm:spPr/>
    </dgm:pt>
    <dgm:pt modelId="{6CDC9B43-E620-413A-983C-BBBB5C40C2E0}" type="pres">
      <dgm:prSet presAssocID="{DE432460-91A5-4461-8E8A-80C78AFF2682}" presName="horz2" presStyleCnt="0"/>
      <dgm:spPr/>
    </dgm:pt>
    <dgm:pt modelId="{1E2AF360-B448-4606-8EAE-B8D15ED5F781}" type="pres">
      <dgm:prSet presAssocID="{DE432460-91A5-4461-8E8A-80C78AFF2682}" presName="horzSpace2" presStyleCnt="0"/>
      <dgm:spPr/>
    </dgm:pt>
    <dgm:pt modelId="{92328CEB-0D84-4FD4-B755-21DCA6CDC445}" type="pres">
      <dgm:prSet presAssocID="{DE432460-91A5-4461-8E8A-80C78AFF2682}" presName="tx2" presStyleLbl="revTx" presStyleIdx="6" presStyleCnt="7"/>
      <dgm:spPr/>
      <dgm:t>
        <a:bodyPr/>
        <a:lstStyle/>
        <a:p>
          <a:endParaRPr lang="ru-RU"/>
        </a:p>
      </dgm:t>
    </dgm:pt>
    <dgm:pt modelId="{D1B87CA0-281D-45A3-93D0-025D98C8902C}" type="pres">
      <dgm:prSet presAssocID="{DE432460-91A5-4461-8E8A-80C78AFF2682}" presName="vert2" presStyleCnt="0"/>
      <dgm:spPr/>
    </dgm:pt>
    <dgm:pt modelId="{676FD83E-4FAB-4944-AFB8-9C40EA1A96E2}" type="pres">
      <dgm:prSet presAssocID="{DE432460-91A5-4461-8E8A-80C78AFF2682}" presName="thinLine2b" presStyleLbl="callout" presStyleIdx="4" presStyleCnt="5"/>
      <dgm:spPr/>
    </dgm:pt>
    <dgm:pt modelId="{558C6CC2-1A49-4844-A931-0EE2CC422EDD}" type="pres">
      <dgm:prSet presAssocID="{DE432460-91A5-4461-8E8A-80C78AFF2682}" presName="vertSpace2b" presStyleCnt="0"/>
      <dgm:spPr/>
    </dgm:pt>
  </dgm:ptLst>
  <dgm:cxnLst>
    <dgm:cxn modelId="{558490C5-945F-48E7-B3F1-5BFAFE8E9903}" type="presOf" srcId="{3D346D5C-968D-45CA-BB43-3573CAE33ADA}" destId="{47B172C4-19AE-4689-9587-D88A28E0AC0C}" srcOrd="0" destOrd="0" presId="urn:microsoft.com/office/officeart/2008/layout/LinedList"/>
    <dgm:cxn modelId="{5F0B57A2-5BA7-40FC-9434-ECED5AE95623}" srcId="{599E313C-60C7-4027-A6FA-9A0571DF6BD7}" destId="{87BBE405-E434-425C-B63B-1B7DE41846B2}" srcOrd="1" destOrd="0" parTransId="{C226979E-BE6F-4320-981E-F8F378610F69}" sibTransId="{2FD2F62E-F4E4-4439-88EF-A4025B81CF49}"/>
    <dgm:cxn modelId="{31D13C3E-3F7E-45E4-A406-3539D9126B38}" srcId="{53AC741B-A33A-447F-BB9A-D3A1033599C2}" destId="{86197423-7704-4027-88BA-6FF06C77B584}" srcOrd="1" destOrd="0" parTransId="{847E124D-2F64-4BDB-92CA-840C0166E7C9}" sibTransId="{E788F2F9-E616-4BFC-B1EA-6143831AA382}"/>
    <dgm:cxn modelId="{66720A87-58B0-46A8-B053-9B6C7ACC22E5}" type="presOf" srcId="{53AC741B-A33A-447F-BB9A-D3A1033599C2}" destId="{00B37DB8-9553-45FF-B60A-795C3D7B4C90}" srcOrd="0" destOrd="0" presId="urn:microsoft.com/office/officeart/2008/layout/LinedList"/>
    <dgm:cxn modelId="{753E50B2-171A-4D39-9130-72073A2A28DE}" srcId="{87BBE405-E434-425C-B63B-1B7DE41846B2}" destId="{519BE5FC-4874-448A-B031-DF9FE2F34FF9}" srcOrd="0" destOrd="0" parTransId="{DB00337E-2712-4D14-B47E-F3A47BD65004}" sibTransId="{DC90351F-FAAC-46F7-BA79-767E4F46F160}"/>
    <dgm:cxn modelId="{7E2B84B6-D67C-4144-94CD-DD995D90674C}" srcId="{599E313C-60C7-4027-A6FA-9A0571DF6BD7}" destId="{53AC741B-A33A-447F-BB9A-D3A1033599C2}" srcOrd="0" destOrd="0" parTransId="{3449BCB5-944E-45BA-8F5B-E297B5299ED3}" sibTransId="{8AADDEF8-DF76-4E2F-A777-D68576BC22D8}"/>
    <dgm:cxn modelId="{964BFE3A-A2BD-4338-B451-6D6A0FEAA715}" type="presOf" srcId="{599E313C-60C7-4027-A6FA-9A0571DF6BD7}" destId="{F01BBACE-D5DB-4603-A06C-233F3818D80A}" srcOrd="0" destOrd="0" presId="urn:microsoft.com/office/officeart/2008/layout/LinedList"/>
    <dgm:cxn modelId="{D771AADE-D350-4CB1-ABA0-61EF8661A8CC}" type="presOf" srcId="{1C21C290-28D7-48E8-813A-C73C75ECA8CE}" destId="{DC43197D-603C-4119-99E0-F6E568F16850}" srcOrd="0" destOrd="0" presId="urn:microsoft.com/office/officeart/2008/layout/LinedList"/>
    <dgm:cxn modelId="{733C09BC-DD0E-4C67-95AE-66C0C7F44BF2}" type="presOf" srcId="{86197423-7704-4027-88BA-6FF06C77B584}" destId="{0B7041C8-D944-49A2-A55C-B54B8C30BEA2}" srcOrd="0" destOrd="0" presId="urn:microsoft.com/office/officeart/2008/layout/LinedList"/>
    <dgm:cxn modelId="{EAC19313-D986-4E76-BC9E-63557C8A5E4C}" type="presOf" srcId="{87BBE405-E434-425C-B63B-1B7DE41846B2}" destId="{16A7D8F7-B008-4ABC-A216-98E141D01B31}" srcOrd="0" destOrd="0" presId="urn:microsoft.com/office/officeart/2008/layout/LinedList"/>
    <dgm:cxn modelId="{E41B1FF8-4C9B-4214-B90B-05AC9FE56275}" type="presOf" srcId="{519BE5FC-4874-448A-B031-DF9FE2F34FF9}" destId="{FC7CE6F7-1F27-4C2E-8C51-935D04205C2D}" srcOrd="0" destOrd="0" presId="urn:microsoft.com/office/officeart/2008/layout/LinedList"/>
    <dgm:cxn modelId="{94647655-3D69-455E-9826-71B92DFC88CA}" srcId="{87BBE405-E434-425C-B63B-1B7DE41846B2}" destId="{DE432460-91A5-4461-8E8A-80C78AFF2682}" srcOrd="2" destOrd="0" parTransId="{C0B62401-65D7-4139-8EFB-8DCAAFFCF17B}" sibTransId="{FE2DF9A3-5AA9-4121-9BC4-A405052FC21E}"/>
    <dgm:cxn modelId="{C56BB228-6B63-464E-8A77-64581047B2FB}" srcId="{53AC741B-A33A-447F-BB9A-D3A1033599C2}" destId="{1C21C290-28D7-48E8-813A-C73C75ECA8CE}" srcOrd="0" destOrd="0" parTransId="{B3193286-61EF-463D-AE3D-34B2D25A3855}" sibTransId="{E7030B63-8398-4902-A670-712AB18FA3CB}"/>
    <dgm:cxn modelId="{2BD80950-C129-4D34-8A24-DC7E229E90B1}" type="presOf" srcId="{DE432460-91A5-4461-8E8A-80C78AFF2682}" destId="{92328CEB-0D84-4FD4-B755-21DCA6CDC445}" srcOrd="0" destOrd="0" presId="urn:microsoft.com/office/officeart/2008/layout/LinedList"/>
    <dgm:cxn modelId="{9E185D70-6B77-4BB8-8E12-A6B99A706526}" srcId="{87BBE405-E434-425C-B63B-1B7DE41846B2}" destId="{3D346D5C-968D-45CA-BB43-3573CAE33ADA}" srcOrd="1" destOrd="0" parTransId="{01693C4A-145F-42F6-97DC-6971416F1B3B}" sibTransId="{01323248-CD77-4792-BEF1-7AFEC6174FA0}"/>
    <dgm:cxn modelId="{A46ACBCB-3993-4950-BC10-38814E15565D}" type="presParOf" srcId="{F01BBACE-D5DB-4603-A06C-233F3818D80A}" destId="{71757F7B-51B4-44AE-9613-E11A8E4350F6}" srcOrd="0" destOrd="0" presId="urn:microsoft.com/office/officeart/2008/layout/LinedList"/>
    <dgm:cxn modelId="{783AC119-B909-46CB-9C7A-A171BEF23ABF}" type="presParOf" srcId="{F01BBACE-D5DB-4603-A06C-233F3818D80A}" destId="{0518CB24-EB40-4BFC-87F2-E43C698BB370}" srcOrd="1" destOrd="0" presId="urn:microsoft.com/office/officeart/2008/layout/LinedList"/>
    <dgm:cxn modelId="{822A418A-C1DC-4926-9C97-9F5B292CEEC6}" type="presParOf" srcId="{0518CB24-EB40-4BFC-87F2-E43C698BB370}" destId="{00B37DB8-9553-45FF-B60A-795C3D7B4C90}" srcOrd="0" destOrd="0" presId="urn:microsoft.com/office/officeart/2008/layout/LinedList"/>
    <dgm:cxn modelId="{05F9928E-DEB3-4FC7-B7BD-C8B161FFE637}" type="presParOf" srcId="{0518CB24-EB40-4BFC-87F2-E43C698BB370}" destId="{62EA95A7-0D6A-4A36-A9A1-D54156669F31}" srcOrd="1" destOrd="0" presId="urn:microsoft.com/office/officeart/2008/layout/LinedList"/>
    <dgm:cxn modelId="{12632457-0A89-4F91-82E2-812122BE6405}" type="presParOf" srcId="{62EA95A7-0D6A-4A36-A9A1-D54156669F31}" destId="{AD1E495C-268E-4C9D-9F33-0F64C93AD42E}" srcOrd="0" destOrd="0" presId="urn:microsoft.com/office/officeart/2008/layout/LinedList"/>
    <dgm:cxn modelId="{E91A223B-44ED-49B8-9B91-D045BD5C6593}" type="presParOf" srcId="{62EA95A7-0D6A-4A36-A9A1-D54156669F31}" destId="{AFC228C3-BFBB-4D2B-9209-67F7658411CE}" srcOrd="1" destOrd="0" presId="urn:microsoft.com/office/officeart/2008/layout/LinedList"/>
    <dgm:cxn modelId="{BF5B39B8-64A5-4AC6-AD56-0FD80EDB1CB2}" type="presParOf" srcId="{AFC228C3-BFBB-4D2B-9209-67F7658411CE}" destId="{79E8D7CA-BC80-4773-A0CD-8EA5C6901EC6}" srcOrd="0" destOrd="0" presId="urn:microsoft.com/office/officeart/2008/layout/LinedList"/>
    <dgm:cxn modelId="{7773176B-73DC-4B53-BDAA-BD7B29044DFA}" type="presParOf" srcId="{AFC228C3-BFBB-4D2B-9209-67F7658411CE}" destId="{DC43197D-603C-4119-99E0-F6E568F16850}" srcOrd="1" destOrd="0" presId="urn:microsoft.com/office/officeart/2008/layout/LinedList"/>
    <dgm:cxn modelId="{462EE2C9-7D12-4967-902E-769282018E2F}" type="presParOf" srcId="{AFC228C3-BFBB-4D2B-9209-67F7658411CE}" destId="{AECA8C09-DAEC-414E-BBBB-8BC2831BB65F}" srcOrd="2" destOrd="0" presId="urn:microsoft.com/office/officeart/2008/layout/LinedList"/>
    <dgm:cxn modelId="{7BD0C392-2962-47BA-8CDA-80DEACCAF0BB}" type="presParOf" srcId="{62EA95A7-0D6A-4A36-A9A1-D54156669F31}" destId="{4CF8C2E1-F0C1-4CA3-A386-D4C349429FB8}" srcOrd="2" destOrd="0" presId="urn:microsoft.com/office/officeart/2008/layout/LinedList"/>
    <dgm:cxn modelId="{3BF7BD7B-DBE1-4437-88DC-9F935AB4AF5A}" type="presParOf" srcId="{62EA95A7-0D6A-4A36-A9A1-D54156669F31}" destId="{12B48327-1127-4856-91D9-65D305A2FC47}" srcOrd="3" destOrd="0" presId="urn:microsoft.com/office/officeart/2008/layout/LinedList"/>
    <dgm:cxn modelId="{FB4FD78C-A858-42D2-A1BF-9BF2E55C39D1}" type="presParOf" srcId="{62EA95A7-0D6A-4A36-A9A1-D54156669F31}" destId="{ACF3D7ED-6D13-4BD7-8497-C0D6D247211F}" srcOrd="4" destOrd="0" presId="urn:microsoft.com/office/officeart/2008/layout/LinedList"/>
    <dgm:cxn modelId="{8A9FD667-4339-4373-AE10-F2BEFB315E1E}" type="presParOf" srcId="{ACF3D7ED-6D13-4BD7-8497-C0D6D247211F}" destId="{46E8234D-175B-400B-BC73-C6BD3AB99B14}" srcOrd="0" destOrd="0" presId="urn:microsoft.com/office/officeart/2008/layout/LinedList"/>
    <dgm:cxn modelId="{3D985827-3411-43C2-A03D-E315457C85EE}" type="presParOf" srcId="{ACF3D7ED-6D13-4BD7-8497-C0D6D247211F}" destId="{0B7041C8-D944-49A2-A55C-B54B8C30BEA2}" srcOrd="1" destOrd="0" presId="urn:microsoft.com/office/officeart/2008/layout/LinedList"/>
    <dgm:cxn modelId="{9C6180E1-5C7A-40A3-9464-41C39E305F2B}" type="presParOf" srcId="{ACF3D7ED-6D13-4BD7-8497-C0D6D247211F}" destId="{1EA586B5-D0D5-4D1A-8971-08E2174A0D16}" srcOrd="2" destOrd="0" presId="urn:microsoft.com/office/officeart/2008/layout/LinedList"/>
    <dgm:cxn modelId="{9A77044B-1765-4E47-8741-4728E8FDA5D6}" type="presParOf" srcId="{62EA95A7-0D6A-4A36-A9A1-D54156669F31}" destId="{6D18337F-7454-4F64-8FB0-8C9A0331FD38}" srcOrd="5" destOrd="0" presId="urn:microsoft.com/office/officeart/2008/layout/LinedList"/>
    <dgm:cxn modelId="{77CC494E-043A-41A4-BDED-D8CAE2A85975}" type="presParOf" srcId="{62EA95A7-0D6A-4A36-A9A1-D54156669F31}" destId="{EB306787-945F-46FB-A753-B1739DCB2017}" srcOrd="6" destOrd="0" presId="urn:microsoft.com/office/officeart/2008/layout/LinedList"/>
    <dgm:cxn modelId="{EF809622-1A18-4C9A-AD74-01241E910ECF}" type="presParOf" srcId="{F01BBACE-D5DB-4603-A06C-233F3818D80A}" destId="{5ABF2BAA-B8B8-4904-8FC3-6B74C6B154D6}" srcOrd="2" destOrd="0" presId="urn:microsoft.com/office/officeart/2008/layout/LinedList"/>
    <dgm:cxn modelId="{6A52D0E8-3C9F-49D9-AD0C-10428AF16DA4}" type="presParOf" srcId="{F01BBACE-D5DB-4603-A06C-233F3818D80A}" destId="{3FDF28B7-FCDA-4087-8E3B-75CABCDF82D2}" srcOrd="3" destOrd="0" presId="urn:microsoft.com/office/officeart/2008/layout/LinedList"/>
    <dgm:cxn modelId="{64945882-D1B5-4762-94C1-59B5F81022F7}" type="presParOf" srcId="{3FDF28B7-FCDA-4087-8E3B-75CABCDF82D2}" destId="{16A7D8F7-B008-4ABC-A216-98E141D01B31}" srcOrd="0" destOrd="0" presId="urn:microsoft.com/office/officeart/2008/layout/LinedList"/>
    <dgm:cxn modelId="{B4536899-3288-43EF-BF44-7F5B42317CA0}" type="presParOf" srcId="{3FDF28B7-FCDA-4087-8E3B-75CABCDF82D2}" destId="{BF16AEF3-16EB-4F63-9BCB-7A55864BE7D3}" srcOrd="1" destOrd="0" presId="urn:microsoft.com/office/officeart/2008/layout/LinedList"/>
    <dgm:cxn modelId="{58E34E38-17C6-45BA-9B81-57323F0D5DE9}" type="presParOf" srcId="{BF16AEF3-16EB-4F63-9BCB-7A55864BE7D3}" destId="{92362702-0851-4F7D-97EC-CE60BDE3EEBD}" srcOrd="0" destOrd="0" presId="urn:microsoft.com/office/officeart/2008/layout/LinedList"/>
    <dgm:cxn modelId="{9659AB6F-DC6B-4672-8C7C-219583A966A6}" type="presParOf" srcId="{BF16AEF3-16EB-4F63-9BCB-7A55864BE7D3}" destId="{A08C9C07-32E4-4E62-A6CD-B610F4B2B017}" srcOrd="1" destOrd="0" presId="urn:microsoft.com/office/officeart/2008/layout/LinedList"/>
    <dgm:cxn modelId="{FC6C0EC7-10D8-4FE5-B61C-D41526C82AC1}" type="presParOf" srcId="{A08C9C07-32E4-4E62-A6CD-B610F4B2B017}" destId="{7082A95E-8D15-4DAF-8553-10A6A5D69A31}" srcOrd="0" destOrd="0" presId="urn:microsoft.com/office/officeart/2008/layout/LinedList"/>
    <dgm:cxn modelId="{2CEB5936-E44D-446C-AB1D-058FB9DCA5B1}" type="presParOf" srcId="{A08C9C07-32E4-4E62-A6CD-B610F4B2B017}" destId="{FC7CE6F7-1F27-4C2E-8C51-935D04205C2D}" srcOrd="1" destOrd="0" presId="urn:microsoft.com/office/officeart/2008/layout/LinedList"/>
    <dgm:cxn modelId="{32F4E5E9-350B-4EB4-BBB0-898C6FD1B761}" type="presParOf" srcId="{A08C9C07-32E4-4E62-A6CD-B610F4B2B017}" destId="{E3191B1F-F1E7-4AF0-85F9-BC74617F4ADA}" srcOrd="2" destOrd="0" presId="urn:microsoft.com/office/officeart/2008/layout/LinedList"/>
    <dgm:cxn modelId="{E8F3E12D-1A06-4ABA-ACDB-0EEE49C42F8C}" type="presParOf" srcId="{BF16AEF3-16EB-4F63-9BCB-7A55864BE7D3}" destId="{AFE66376-629E-4A1A-A65B-25AB42FE0903}" srcOrd="2" destOrd="0" presId="urn:microsoft.com/office/officeart/2008/layout/LinedList"/>
    <dgm:cxn modelId="{E6804AFE-EFC0-48AF-A3DC-B6E31A8E98C5}" type="presParOf" srcId="{BF16AEF3-16EB-4F63-9BCB-7A55864BE7D3}" destId="{B117AB39-C54A-4246-A4A1-15C73D94FA08}" srcOrd="3" destOrd="0" presId="urn:microsoft.com/office/officeart/2008/layout/LinedList"/>
    <dgm:cxn modelId="{FDE5876F-FFD1-46D3-B917-5FA8584DAE9A}" type="presParOf" srcId="{BF16AEF3-16EB-4F63-9BCB-7A55864BE7D3}" destId="{A6351CC0-958E-4622-82D3-BA424BC37FE5}" srcOrd="4" destOrd="0" presId="urn:microsoft.com/office/officeart/2008/layout/LinedList"/>
    <dgm:cxn modelId="{D8A7EFF9-AF08-408E-85C0-E9A77D6A8CF1}" type="presParOf" srcId="{A6351CC0-958E-4622-82D3-BA424BC37FE5}" destId="{5322D10D-9277-48CA-8EAD-2839AE0A40DA}" srcOrd="0" destOrd="0" presId="urn:microsoft.com/office/officeart/2008/layout/LinedList"/>
    <dgm:cxn modelId="{DEAA5124-6D00-43ED-A590-3646C738ED3E}" type="presParOf" srcId="{A6351CC0-958E-4622-82D3-BA424BC37FE5}" destId="{47B172C4-19AE-4689-9587-D88A28E0AC0C}" srcOrd="1" destOrd="0" presId="urn:microsoft.com/office/officeart/2008/layout/LinedList"/>
    <dgm:cxn modelId="{302E1A92-CFF6-4650-A0B1-8C1ED53EF8C1}" type="presParOf" srcId="{A6351CC0-958E-4622-82D3-BA424BC37FE5}" destId="{4AAA4917-8DAF-4816-97C5-728C227FCC61}" srcOrd="2" destOrd="0" presId="urn:microsoft.com/office/officeart/2008/layout/LinedList"/>
    <dgm:cxn modelId="{6CCF55F0-C416-40C0-8A22-88CD4DF8EA75}" type="presParOf" srcId="{BF16AEF3-16EB-4F63-9BCB-7A55864BE7D3}" destId="{9527E80C-FFFC-4BFF-AD64-A80CE50E53F3}" srcOrd="5" destOrd="0" presId="urn:microsoft.com/office/officeart/2008/layout/LinedList"/>
    <dgm:cxn modelId="{A86166E7-2C6D-4002-99E6-AC76FB1B061A}" type="presParOf" srcId="{BF16AEF3-16EB-4F63-9BCB-7A55864BE7D3}" destId="{03217D99-9CBB-4588-A347-F2A3306C3829}" srcOrd="6" destOrd="0" presId="urn:microsoft.com/office/officeart/2008/layout/LinedList"/>
    <dgm:cxn modelId="{2F7A7B4F-2B25-4D0E-868A-2B603FCE68FF}" type="presParOf" srcId="{BF16AEF3-16EB-4F63-9BCB-7A55864BE7D3}" destId="{6CDC9B43-E620-413A-983C-BBBB5C40C2E0}" srcOrd="7" destOrd="0" presId="urn:microsoft.com/office/officeart/2008/layout/LinedList"/>
    <dgm:cxn modelId="{F587ABD3-1FCD-405D-A128-7A342FCEBE64}" type="presParOf" srcId="{6CDC9B43-E620-413A-983C-BBBB5C40C2E0}" destId="{1E2AF360-B448-4606-8EAE-B8D15ED5F781}" srcOrd="0" destOrd="0" presId="urn:microsoft.com/office/officeart/2008/layout/LinedList"/>
    <dgm:cxn modelId="{818E4270-A5ED-4C0E-8821-3D12F78E2380}" type="presParOf" srcId="{6CDC9B43-E620-413A-983C-BBBB5C40C2E0}" destId="{92328CEB-0D84-4FD4-B755-21DCA6CDC445}" srcOrd="1" destOrd="0" presId="urn:microsoft.com/office/officeart/2008/layout/LinedList"/>
    <dgm:cxn modelId="{F2A72C88-8ECA-4214-BE6D-F67B88DC3EDD}" type="presParOf" srcId="{6CDC9B43-E620-413A-983C-BBBB5C40C2E0}" destId="{D1B87CA0-281D-45A3-93D0-025D98C8902C}" srcOrd="2" destOrd="0" presId="urn:microsoft.com/office/officeart/2008/layout/LinedList"/>
    <dgm:cxn modelId="{98DFE0A9-B4F7-4932-B1A2-84EDF59A7A43}" type="presParOf" srcId="{BF16AEF3-16EB-4F63-9BCB-7A55864BE7D3}" destId="{676FD83E-4FAB-4944-AFB8-9C40EA1A96E2}" srcOrd="8" destOrd="0" presId="urn:microsoft.com/office/officeart/2008/layout/LinedList"/>
    <dgm:cxn modelId="{5A488F23-7211-4201-AD01-F0E08F08DE13}" type="presParOf" srcId="{BF16AEF3-16EB-4F63-9BCB-7A55864BE7D3}" destId="{558C6CC2-1A49-4844-A931-0EE2CC422ED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7F6894-5654-4F15-A259-F8619C648A8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907BD0-F2E0-4D89-BB18-670F5D90B7B0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 smtClean="0">
              <a:latin typeface="Arial" pitchFamily="34" charset="0"/>
              <a:ea typeface="Verdana" pitchFamily="34" charset="0"/>
              <a:cs typeface="Arial" pitchFamily="34" charset="0"/>
            </a:rPr>
            <a:t>Программа обучения включает в себя:</a:t>
          </a:r>
          <a:endParaRPr lang="ru-RU" sz="1600" dirty="0"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3393F383-78AE-4F0A-9B21-0741461DCF13}" type="parTrans" cxnId="{572A3621-B9C6-4F00-9FCC-DEC4F332742A}">
      <dgm:prSet/>
      <dgm:spPr/>
      <dgm:t>
        <a:bodyPr/>
        <a:lstStyle/>
        <a:p>
          <a:endParaRPr lang="ru-RU"/>
        </a:p>
      </dgm:t>
    </dgm:pt>
    <dgm:pt modelId="{2F68A27C-071A-4B49-8312-62FF16903D25}" type="sibTrans" cxnId="{572A3621-B9C6-4F00-9FCC-DEC4F332742A}">
      <dgm:prSet/>
      <dgm:spPr/>
      <dgm:t>
        <a:bodyPr/>
        <a:lstStyle/>
        <a:p>
          <a:endParaRPr lang="ru-RU"/>
        </a:p>
      </dgm:t>
    </dgm:pt>
    <dgm:pt modelId="{DFDF15ED-25FF-4D9E-BCBE-FAB31BDC61C3}">
      <dgm:prSet phldrT="[Текст]" custT="1"/>
      <dgm:spPr>
        <a:solidFill>
          <a:srgbClr val="CCD5EA"/>
        </a:solidFill>
      </dgm:spPr>
      <dgm:t>
        <a:bodyPr/>
        <a:lstStyle/>
        <a:p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теоретическую часть обучения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6D2A389B-BD14-44EA-B098-10FE47CA6FE7}" type="parTrans" cxnId="{A1640986-C207-4A98-90C3-C1D0E6E9C3BB}">
      <dgm:prSet/>
      <dgm:spPr/>
      <dgm:t>
        <a:bodyPr/>
        <a:lstStyle/>
        <a:p>
          <a:endParaRPr lang="ru-RU"/>
        </a:p>
      </dgm:t>
    </dgm:pt>
    <dgm:pt modelId="{47804996-BFA5-4431-B1E9-F08738E038A5}" type="sibTrans" cxnId="{A1640986-C207-4A98-90C3-C1D0E6E9C3BB}">
      <dgm:prSet/>
      <dgm:spPr/>
      <dgm:t>
        <a:bodyPr/>
        <a:lstStyle/>
        <a:p>
          <a:endParaRPr lang="ru-RU"/>
        </a:p>
      </dgm:t>
    </dgm:pt>
    <dgm:pt modelId="{3223D540-73F7-4DCC-8C3A-721F20825BE6}">
      <dgm:prSet phldrT="[Текст]" custT="1"/>
      <dgm:spPr>
        <a:solidFill>
          <a:srgbClr val="CCD5EA"/>
        </a:solidFill>
      </dgm:spPr>
      <dgm:t>
        <a:bodyPr/>
        <a:lstStyle/>
        <a:p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практические задания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965D47EA-6E0D-43ED-922A-FF3F444D599D}" type="parTrans" cxnId="{1664919D-790C-4B5A-BF21-55E79C6A7161}">
      <dgm:prSet/>
      <dgm:spPr/>
      <dgm:t>
        <a:bodyPr/>
        <a:lstStyle/>
        <a:p>
          <a:endParaRPr lang="ru-RU"/>
        </a:p>
      </dgm:t>
    </dgm:pt>
    <dgm:pt modelId="{16EB4A05-CAD7-4671-AD83-EADA7B4E1117}" type="sibTrans" cxnId="{1664919D-790C-4B5A-BF21-55E79C6A7161}">
      <dgm:prSet/>
      <dgm:spPr/>
      <dgm:t>
        <a:bodyPr/>
        <a:lstStyle/>
        <a:p>
          <a:endParaRPr lang="ru-RU"/>
        </a:p>
      </dgm:t>
    </dgm:pt>
    <dgm:pt modelId="{F0F87D1B-7CD9-4E5D-8146-7BB5DA00166F}">
      <dgm:prSet phldrT="[Текст]" custT="1"/>
      <dgm:spPr>
        <a:solidFill>
          <a:srgbClr val="CCD5EA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контрольно-измерительные материалы</a:t>
          </a:r>
        </a:p>
        <a:p>
          <a:pPr>
            <a:spcAft>
              <a:spcPts val="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 (тестовые вопросы)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6A3A12C9-FF2B-4D82-9972-83E24BD21FFF}" type="parTrans" cxnId="{9E807C29-1C1F-4C6F-A80F-11892926EFE2}">
      <dgm:prSet/>
      <dgm:spPr/>
      <dgm:t>
        <a:bodyPr/>
        <a:lstStyle/>
        <a:p>
          <a:endParaRPr lang="ru-RU"/>
        </a:p>
      </dgm:t>
    </dgm:pt>
    <dgm:pt modelId="{390B2079-705F-4584-BE21-6B34223526E3}" type="sibTrans" cxnId="{9E807C29-1C1F-4C6F-A80F-11892926EFE2}">
      <dgm:prSet/>
      <dgm:spPr/>
      <dgm:t>
        <a:bodyPr/>
        <a:lstStyle/>
        <a:p>
          <a:endParaRPr lang="ru-RU"/>
        </a:p>
      </dgm:t>
    </dgm:pt>
    <dgm:pt modelId="{381CC996-B053-4B62-8512-8B3682EFFA98}" type="pres">
      <dgm:prSet presAssocID="{9C7F6894-5654-4F15-A259-F8619C648A8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F28410-795C-4397-8ED3-9BA37705A85F}" type="pres">
      <dgm:prSet presAssocID="{C7907BD0-F2E0-4D89-BB18-670F5D90B7B0}" presName="roof" presStyleLbl="dkBgShp" presStyleIdx="0" presStyleCnt="2" custLinFactNeighborX="-586" custLinFactNeighborY="-4133"/>
      <dgm:spPr/>
      <dgm:t>
        <a:bodyPr/>
        <a:lstStyle/>
        <a:p>
          <a:endParaRPr lang="ru-RU"/>
        </a:p>
      </dgm:t>
    </dgm:pt>
    <dgm:pt modelId="{7CCBAC61-B914-472B-BD6E-4F1E743D7E73}" type="pres">
      <dgm:prSet presAssocID="{C7907BD0-F2E0-4D89-BB18-670F5D90B7B0}" presName="pillars" presStyleCnt="0"/>
      <dgm:spPr/>
    </dgm:pt>
    <dgm:pt modelId="{E6A158AD-E620-4CF6-8D82-041D593995C9}" type="pres">
      <dgm:prSet presAssocID="{C7907BD0-F2E0-4D89-BB18-670F5D90B7B0}" presName="pillar1" presStyleLbl="node1" presStyleIdx="0" presStyleCnt="3" custScaleX="1002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5D0C8-0A6F-4F6A-BDA5-3CDAEB625340}" type="pres">
      <dgm:prSet presAssocID="{3223D540-73F7-4DCC-8C3A-721F20825BE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A8CE5-19C0-4F5B-8BD9-50E60389C3B6}" type="pres">
      <dgm:prSet presAssocID="{F0F87D1B-7CD9-4E5D-8146-7BB5DA00166F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907A6-C9B6-4C8D-9616-9F35E4C9ECFA}" type="pres">
      <dgm:prSet presAssocID="{C7907BD0-F2E0-4D89-BB18-670F5D90B7B0}" presName="base" presStyleLbl="dkBgShp" presStyleIdx="1" presStyleCnt="2"/>
      <dgm:spPr>
        <a:solidFill>
          <a:schemeClr val="accent1">
            <a:lumMod val="75000"/>
          </a:schemeClr>
        </a:solidFill>
      </dgm:spPr>
    </dgm:pt>
  </dgm:ptLst>
  <dgm:cxnLst>
    <dgm:cxn modelId="{572A3621-B9C6-4F00-9FCC-DEC4F332742A}" srcId="{9C7F6894-5654-4F15-A259-F8619C648A83}" destId="{C7907BD0-F2E0-4D89-BB18-670F5D90B7B0}" srcOrd="0" destOrd="0" parTransId="{3393F383-78AE-4F0A-9B21-0741461DCF13}" sibTransId="{2F68A27C-071A-4B49-8312-62FF16903D25}"/>
    <dgm:cxn modelId="{D09A74A9-C7D5-4E59-9851-F05508F4F5DD}" type="presOf" srcId="{DFDF15ED-25FF-4D9E-BCBE-FAB31BDC61C3}" destId="{E6A158AD-E620-4CF6-8D82-041D593995C9}" srcOrd="0" destOrd="0" presId="urn:microsoft.com/office/officeart/2005/8/layout/hList3"/>
    <dgm:cxn modelId="{A1640986-C207-4A98-90C3-C1D0E6E9C3BB}" srcId="{C7907BD0-F2E0-4D89-BB18-670F5D90B7B0}" destId="{DFDF15ED-25FF-4D9E-BCBE-FAB31BDC61C3}" srcOrd="0" destOrd="0" parTransId="{6D2A389B-BD14-44EA-B098-10FE47CA6FE7}" sibTransId="{47804996-BFA5-4431-B1E9-F08738E038A5}"/>
    <dgm:cxn modelId="{3E85F579-225A-4229-9A7B-2158C5C9C43A}" type="presOf" srcId="{3223D540-73F7-4DCC-8C3A-721F20825BE6}" destId="{4EA5D0C8-0A6F-4F6A-BDA5-3CDAEB625340}" srcOrd="0" destOrd="0" presId="urn:microsoft.com/office/officeart/2005/8/layout/hList3"/>
    <dgm:cxn modelId="{9E807C29-1C1F-4C6F-A80F-11892926EFE2}" srcId="{C7907BD0-F2E0-4D89-BB18-670F5D90B7B0}" destId="{F0F87D1B-7CD9-4E5D-8146-7BB5DA00166F}" srcOrd="2" destOrd="0" parTransId="{6A3A12C9-FF2B-4D82-9972-83E24BD21FFF}" sibTransId="{390B2079-705F-4584-BE21-6B34223526E3}"/>
    <dgm:cxn modelId="{AC762274-1FA3-4E7D-85FF-2D470A14782D}" type="presOf" srcId="{F0F87D1B-7CD9-4E5D-8146-7BB5DA00166F}" destId="{481A8CE5-19C0-4F5B-8BD9-50E60389C3B6}" srcOrd="0" destOrd="0" presId="urn:microsoft.com/office/officeart/2005/8/layout/hList3"/>
    <dgm:cxn modelId="{03620B35-2DCC-4497-8688-2A189F0DFBDB}" type="presOf" srcId="{9C7F6894-5654-4F15-A259-F8619C648A83}" destId="{381CC996-B053-4B62-8512-8B3682EFFA98}" srcOrd="0" destOrd="0" presId="urn:microsoft.com/office/officeart/2005/8/layout/hList3"/>
    <dgm:cxn modelId="{561E1BCF-2517-4BF3-AF65-C230890536B8}" type="presOf" srcId="{C7907BD0-F2E0-4D89-BB18-670F5D90B7B0}" destId="{A7F28410-795C-4397-8ED3-9BA37705A85F}" srcOrd="0" destOrd="0" presId="urn:microsoft.com/office/officeart/2005/8/layout/hList3"/>
    <dgm:cxn modelId="{1664919D-790C-4B5A-BF21-55E79C6A7161}" srcId="{C7907BD0-F2E0-4D89-BB18-670F5D90B7B0}" destId="{3223D540-73F7-4DCC-8C3A-721F20825BE6}" srcOrd="1" destOrd="0" parTransId="{965D47EA-6E0D-43ED-922A-FF3F444D599D}" sibTransId="{16EB4A05-CAD7-4671-AD83-EADA7B4E1117}"/>
    <dgm:cxn modelId="{1CE3A029-1D1B-4415-9FE8-D4C02BED969F}" type="presParOf" srcId="{381CC996-B053-4B62-8512-8B3682EFFA98}" destId="{A7F28410-795C-4397-8ED3-9BA37705A85F}" srcOrd="0" destOrd="0" presId="urn:microsoft.com/office/officeart/2005/8/layout/hList3"/>
    <dgm:cxn modelId="{2E7B70CC-348E-497F-B18F-B77ACCCB67EA}" type="presParOf" srcId="{381CC996-B053-4B62-8512-8B3682EFFA98}" destId="{7CCBAC61-B914-472B-BD6E-4F1E743D7E73}" srcOrd="1" destOrd="0" presId="urn:microsoft.com/office/officeart/2005/8/layout/hList3"/>
    <dgm:cxn modelId="{B18F8E4E-883C-4D08-8FBD-82F4A4552AA8}" type="presParOf" srcId="{7CCBAC61-B914-472B-BD6E-4F1E743D7E73}" destId="{E6A158AD-E620-4CF6-8D82-041D593995C9}" srcOrd="0" destOrd="0" presId="urn:microsoft.com/office/officeart/2005/8/layout/hList3"/>
    <dgm:cxn modelId="{A88E13FE-96F4-42F2-8F3B-B3841C40CCD1}" type="presParOf" srcId="{7CCBAC61-B914-472B-BD6E-4F1E743D7E73}" destId="{4EA5D0C8-0A6F-4F6A-BDA5-3CDAEB625340}" srcOrd="1" destOrd="0" presId="urn:microsoft.com/office/officeart/2005/8/layout/hList3"/>
    <dgm:cxn modelId="{24F2C172-1EBF-43E3-9ADD-141F4C709571}" type="presParOf" srcId="{7CCBAC61-B914-472B-BD6E-4F1E743D7E73}" destId="{481A8CE5-19C0-4F5B-8BD9-50E60389C3B6}" srcOrd="2" destOrd="0" presId="urn:microsoft.com/office/officeart/2005/8/layout/hList3"/>
    <dgm:cxn modelId="{24C1AB77-1448-41A4-A920-EE6BE10F2263}" type="presParOf" srcId="{381CC996-B053-4B62-8512-8B3682EFFA98}" destId="{144907A6-C9B6-4C8D-9616-9F35E4C9ECFA}" srcOrd="2" destOrd="0" presId="urn:microsoft.com/office/officeart/2005/8/layout/hList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B87B2E-9B42-4DA9-8A04-BF690782B286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86AB2E-4ECD-42A1-A9D4-4D25A55BB702}">
      <dgm:prSet phldrT="[Текст]" custT="1"/>
      <dgm:spPr>
        <a:solidFill>
          <a:schemeClr val="bg1"/>
        </a:solidFill>
      </dgm:spPr>
      <dgm:t>
        <a:bodyPr/>
        <a:lstStyle/>
        <a:p>
          <a:pPr algn="ctr">
            <a:spcAft>
              <a:spcPts val="0"/>
            </a:spcAft>
          </a:pPr>
          <a:r>
            <a:rPr lang="ru-RU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Теоретическая часть (11 тем):</a:t>
          </a:r>
        </a:p>
        <a:p>
          <a:pPr algn="ctr">
            <a:spcAft>
              <a:spcPts val="0"/>
            </a:spcAft>
          </a:pPr>
          <a:endParaRPr lang="ru-RU" sz="1600" b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85FA9C6-E0AB-4F6F-9D27-DA788F3B6C81}" type="parTrans" cxnId="{BE46B4CB-D0F9-45EF-83DE-588DC1542F59}">
      <dgm:prSet/>
      <dgm:spPr/>
      <dgm:t>
        <a:bodyPr/>
        <a:lstStyle/>
        <a:p>
          <a:endParaRPr lang="ru-RU"/>
        </a:p>
      </dgm:t>
    </dgm:pt>
    <dgm:pt modelId="{A8EC5252-4EAF-4709-A3DC-508A0AD5B0D7}" type="sibTrans" cxnId="{BE46B4CB-D0F9-45EF-83DE-588DC1542F59}">
      <dgm:prSet/>
      <dgm:spPr/>
      <dgm:t>
        <a:bodyPr/>
        <a:lstStyle/>
        <a:p>
          <a:endParaRPr lang="ru-RU"/>
        </a:p>
      </dgm:t>
    </dgm:pt>
    <dgm:pt modelId="{ED80E7AD-044B-4380-9199-1E4F2FE33764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Повышение уровня информированности субъектов предпринимательской деятельности и потребителей товаров, работ и услуг о состоянии конкурентной среды и деятельности по содействию развитию конкуренции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6C31C73-115C-45C8-AC2E-FC05A9213E32}" type="sibTrans" cxnId="{82A625F7-C1EF-465A-88E8-5B6E9B46CFF2}">
      <dgm:prSet/>
      <dgm:spPr/>
      <dgm:t>
        <a:bodyPr/>
        <a:lstStyle/>
        <a:p>
          <a:endParaRPr lang="ru-RU"/>
        </a:p>
      </dgm:t>
    </dgm:pt>
    <dgm:pt modelId="{E3490810-FD5D-4A92-A75B-6F4605111256}" type="parTrans" cxnId="{82A625F7-C1EF-465A-88E8-5B6E9B46CFF2}">
      <dgm:prSet/>
      <dgm:spPr/>
      <dgm:t>
        <a:bodyPr/>
        <a:lstStyle/>
        <a:p>
          <a:endParaRPr lang="ru-RU"/>
        </a:p>
      </dgm:t>
    </dgm:pt>
    <dgm:pt modelId="{6E78A895-08E8-4353-9AB1-B4DF42A03108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Создание и реализация механизмов общественного контроля за деятельностью субъектов естественных монополий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E3BA4F2-89D1-4BE2-919F-A18D161E9D8E}" type="sibTrans" cxnId="{B3120B68-46CE-4C2D-B828-B4D0281C1A1F}">
      <dgm:prSet/>
      <dgm:spPr/>
      <dgm:t>
        <a:bodyPr/>
        <a:lstStyle/>
        <a:p>
          <a:endParaRPr lang="ru-RU"/>
        </a:p>
      </dgm:t>
    </dgm:pt>
    <dgm:pt modelId="{9CADF621-28CC-46D1-B892-C09B42305652}" type="parTrans" cxnId="{B3120B68-46CE-4C2D-B828-B4D0281C1A1F}">
      <dgm:prSet/>
      <dgm:spPr/>
      <dgm:t>
        <a:bodyPr/>
        <a:lstStyle/>
        <a:p>
          <a:endParaRPr lang="ru-RU"/>
        </a:p>
      </dgm:t>
    </dgm:pt>
    <dgm:pt modelId="{EA3B5CFE-0CA9-4C09-8229-796AB61EC754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Проведение мониторинга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4FE48D3-EDEE-4252-AED6-5C55A9CB3EEE}" type="sibTrans" cxnId="{6B049449-88C5-492F-887C-83EEDD4FACE9}">
      <dgm:prSet/>
      <dgm:spPr/>
      <dgm:t>
        <a:bodyPr/>
        <a:lstStyle/>
        <a:p>
          <a:endParaRPr lang="ru-RU"/>
        </a:p>
      </dgm:t>
    </dgm:pt>
    <dgm:pt modelId="{41869218-40EA-4D5E-AE55-7F7A5B09FAFD}" type="parTrans" cxnId="{6B049449-88C5-492F-887C-83EEDD4FACE9}">
      <dgm:prSet/>
      <dgm:spPr/>
      <dgm:t>
        <a:bodyPr/>
        <a:lstStyle/>
        <a:p>
          <a:endParaRPr lang="ru-RU"/>
        </a:p>
      </dgm:t>
    </dgm:pt>
    <dgm:pt modelId="{BE28D6BA-B115-49B3-BDBA-04D2A69C50DC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Разработка «дорожной карты»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F16F82E-C8AC-4615-AD35-8C98B91C2BC0}" type="sibTrans" cxnId="{6012FEF2-016C-49BA-A3CD-F3E94C9C88D4}">
      <dgm:prSet/>
      <dgm:spPr/>
      <dgm:t>
        <a:bodyPr/>
        <a:lstStyle/>
        <a:p>
          <a:endParaRPr lang="ru-RU"/>
        </a:p>
      </dgm:t>
    </dgm:pt>
    <dgm:pt modelId="{EFD0D2BD-33EF-4B71-94E9-1C0449236712}" type="parTrans" cxnId="{6012FEF2-016C-49BA-A3CD-F3E94C9C88D4}">
      <dgm:prSet/>
      <dgm:spPr/>
      <dgm:t>
        <a:bodyPr/>
        <a:lstStyle/>
        <a:p>
          <a:endParaRPr lang="ru-RU"/>
        </a:p>
      </dgm:t>
    </dgm:pt>
    <dgm:pt modelId="{042C5B99-45BE-4665-A439-98B27AD92A1E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Утверждение перечня рынков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C46B000-D963-4BD8-BEF1-C61D4FA61348}" type="sibTrans" cxnId="{B8AC7F90-08C6-42DB-BD5C-A18C926E4B69}">
      <dgm:prSet/>
      <dgm:spPr/>
      <dgm:t>
        <a:bodyPr/>
        <a:lstStyle/>
        <a:p>
          <a:endParaRPr lang="ru-RU"/>
        </a:p>
      </dgm:t>
    </dgm:pt>
    <dgm:pt modelId="{FB3EB71A-7DB1-4AA4-8118-4B68998E9A58}" type="parTrans" cxnId="{B8AC7F90-08C6-42DB-BD5C-A18C926E4B69}">
      <dgm:prSet/>
      <dgm:spPr/>
      <dgm:t>
        <a:bodyPr/>
        <a:lstStyle/>
        <a:p>
          <a:endParaRPr lang="ru-RU"/>
        </a:p>
      </dgm:t>
    </dgm:pt>
    <dgm:pt modelId="{27621E8C-106B-4B9F-AF5D-1C66F0393C72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Рассмотрение вопросов содействия развитию конкуренции на заседаниях коллегиального органа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1E1CF48-3A75-44E4-B9EF-EB5EC1BF3C48}" type="sibTrans" cxnId="{0443E055-5A0C-49C5-BC7C-A9C74E1492F0}">
      <dgm:prSet/>
      <dgm:spPr/>
      <dgm:t>
        <a:bodyPr/>
        <a:lstStyle/>
        <a:p>
          <a:endParaRPr lang="ru-RU"/>
        </a:p>
      </dgm:t>
    </dgm:pt>
    <dgm:pt modelId="{0FB9092F-5FF8-4D94-839E-972BB5C62ACB}" type="parTrans" cxnId="{0443E055-5A0C-49C5-BC7C-A9C74E1492F0}">
      <dgm:prSet/>
      <dgm:spPr/>
      <dgm:t>
        <a:bodyPr/>
        <a:lstStyle/>
        <a:p>
          <a:endParaRPr lang="ru-RU"/>
        </a:p>
      </dgm:t>
    </dgm:pt>
    <dgm:pt modelId="{754862C9-0800-4441-BF3F-FC7B85DFD455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Определение уполномоченного органа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32A5EB2-8E13-4762-B0C9-EEF6D2940CB2}" type="sibTrans" cxnId="{7A920860-E558-4C65-94C5-21884612A8ED}">
      <dgm:prSet/>
      <dgm:spPr/>
      <dgm:t>
        <a:bodyPr/>
        <a:lstStyle/>
        <a:p>
          <a:endParaRPr lang="ru-RU"/>
        </a:p>
      </dgm:t>
    </dgm:pt>
    <dgm:pt modelId="{CF74B387-A220-49A9-83A2-89125662A674}" type="parTrans" cxnId="{7A920860-E558-4C65-94C5-21884612A8ED}">
      <dgm:prSet/>
      <dgm:spPr/>
      <dgm:t>
        <a:bodyPr/>
        <a:lstStyle/>
        <a:p>
          <a:endParaRPr lang="ru-RU"/>
        </a:p>
      </dgm:t>
    </dgm:pt>
    <dgm:pt modelId="{3FECDE7D-52A0-4363-AFF9-98BF3307D9C8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Цели принципы внедрения Стандарта, основные разделы Стандарта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CB2FADE-B3AE-46B8-B000-EEB97EA961EC}" type="sibTrans" cxnId="{5CDE4B8B-5A10-4A34-986D-0E79193BFA83}">
      <dgm:prSet/>
      <dgm:spPr/>
      <dgm:t>
        <a:bodyPr/>
        <a:lstStyle/>
        <a:p>
          <a:endParaRPr lang="ru-RU"/>
        </a:p>
      </dgm:t>
    </dgm:pt>
    <dgm:pt modelId="{FC8D4678-9A4E-4963-8AEC-BFE317642B95}" type="parTrans" cxnId="{5CDE4B8B-5A10-4A34-986D-0E79193BFA83}">
      <dgm:prSet/>
      <dgm:spPr/>
      <dgm:t>
        <a:bodyPr/>
        <a:lstStyle/>
        <a:p>
          <a:endParaRPr lang="ru-RU"/>
        </a:p>
      </dgm:t>
    </dgm:pt>
    <dgm:pt modelId="{9FFC5DD8-81E4-4CA3-8777-086589F00AAA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Соглашения по внедрению Стандарта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038B147-D681-428E-A5D0-5F632EF57E4C}" type="sibTrans" cxnId="{C9789DD1-07E3-4891-BA15-852889F7C3A0}">
      <dgm:prSet/>
      <dgm:spPr/>
      <dgm:t>
        <a:bodyPr/>
        <a:lstStyle/>
        <a:p>
          <a:endParaRPr lang="ru-RU"/>
        </a:p>
      </dgm:t>
    </dgm:pt>
    <dgm:pt modelId="{EA709F16-4F9C-4403-9618-E34084ABA8A2}" type="parTrans" cxnId="{C9789DD1-07E3-4891-BA15-852889F7C3A0}">
      <dgm:prSet/>
      <dgm:spPr/>
      <dgm:t>
        <a:bodyPr/>
        <a:lstStyle/>
        <a:p>
          <a:endParaRPr lang="ru-RU"/>
        </a:p>
      </dgm:t>
    </dgm:pt>
    <dgm:pt modelId="{F0D7DD8A-3A2C-49E4-9C54-72D1082FBFEF}">
      <dgm:prSet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Правовое обеспечение внедрения Стандарта развития конкуренции в субъектах Российской Федерации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B3C3F8B-6B38-4D72-BF12-8DB6CE550504}" type="sibTrans" cxnId="{9F314247-0F34-4D3E-9CC7-92281BF5DD21}">
      <dgm:prSet/>
      <dgm:spPr/>
      <dgm:t>
        <a:bodyPr/>
        <a:lstStyle/>
        <a:p>
          <a:endParaRPr lang="ru-RU"/>
        </a:p>
      </dgm:t>
    </dgm:pt>
    <dgm:pt modelId="{41468DED-3507-40E9-BFF4-1F369E1C3D4A}" type="parTrans" cxnId="{9F314247-0F34-4D3E-9CC7-92281BF5DD21}">
      <dgm:prSet/>
      <dgm:spPr/>
      <dgm:t>
        <a:bodyPr/>
        <a:lstStyle/>
        <a:p>
          <a:endParaRPr lang="ru-RU"/>
        </a:p>
      </dgm:t>
    </dgm:pt>
    <dgm:pt modelId="{E4994E67-3324-4753-9D8C-635198740A4C}">
      <dgm:prSet phldrT="[Текст]" custT="1"/>
      <dgm:spPr>
        <a:solidFill>
          <a:schemeClr val="bg1"/>
        </a:solidFill>
      </dgm:spPr>
      <dgm:t>
        <a:bodyPr/>
        <a:lstStyle/>
        <a:p>
          <a:pPr algn="l">
            <a:spcAft>
              <a:spcPct val="15000"/>
            </a:spcAft>
          </a:pP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Мероприятия, связанные с разработкой и внедрением Стандарта в субъектах Российской Федерации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3F66E26-ABA6-4628-B404-B9793B46D4F7}" type="sibTrans" cxnId="{D25839D5-E85E-406C-9959-41C929DFFF56}">
      <dgm:prSet/>
      <dgm:spPr/>
      <dgm:t>
        <a:bodyPr/>
        <a:lstStyle/>
        <a:p>
          <a:endParaRPr lang="ru-RU"/>
        </a:p>
      </dgm:t>
    </dgm:pt>
    <dgm:pt modelId="{29096499-669B-4A6D-A661-27D07557548C}" type="parTrans" cxnId="{D25839D5-E85E-406C-9959-41C929DFFF56}">
      <dgm:prSet/>
      <dgm:spPr/>
      <dgm:t>
        <a:bodyPr/>
        <a:lstStyle/>
        <a:p>
          <a:endParaRPr lang="ru-RU"/>
        </a:p>
      </dgm:t>
    </dgm:pt>
    <dgm:pt modelId="{1B65550B-130D-4B65-B1CE-CFFA514AFCD5}" type="pres">
      <dgm:prSet presAssocID="{03B87B2E-9B42-4DA9-8A04-BF690782B28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756066-0B61-4157-81A2-62580ED6F8BA}" type="pres">
      <dgm:prSet presAssocID="{D586AB2E-4ECD-42A1-A9D4-4D25A55BB702}" presName="comp" presStyleCnt="0"/>
      <dgm:spPr/>
    </dgm:pt>
    <dgm:pt modelId="{28269362-3113-4E5F-B57C-884730E2A78B}" type="pres">
      <dgm:prSet presAssocID="{D586AB2E-4ECD-42A1-A9D4-4D25A55BB702}" presName="box" presStyleLbl="node1" presStyleIdx="0" presStyleCnt="1" custScaleY="93194" custLinFactNeighborX="431" custLinFactNeighborY="10002"/>
      <dgm:spPr/>
      <dgm:t>
        <a:bodyPr/>
        <a:lstStyle/>
        <a:p>
          <a:endParaRPr lang="ru-RU"/>
        </a:p>
      </dgm:t>
    </dgm:pt>
    <dgm:pt modelId="{4C8A2AED-25E3-44C1-AF4A-7D8C0A6D7709}" type="pres">
      <dgm:prSet presAssocID="{D586AB2E-4ECD-42A1-A9D4-4D25A55BB702}" presName="img" presStyleLbl="fgImgPlace1" presStyleIdx="0" presStyleCnt="1" custScaleX="77742" custScaleY="58636" custLinFactNeighborX="-15656" custLinFactNeighborY="-2234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  <dgm:t>
        <a:bodyPr/>
        <a:lstStyle/>
        <a:p>
          <a:endParaRPr lang="ru-RU"/>
        </a:p>
      </dgm:t>
    </dgm:pt>
    <dgm:pt modelId="{B4295533-8CC1-409F-8F76-51CDBED8CD6C}" type="pres">
      <dgm:prSet presAssocID="{D586AB2E-4ECD-42A1-A9D4-4D25A55BB702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844159-4A3E-4363-9C95-B23BE5D8572E}" type="presOf" srcId="{BE28D6BA-B115-49B3-BDBA-04D2A69C50DC}" destId="{B4295533-8CC1-409F-8F76-51CDBED8CD6C}" srcOrd="1" destOrd="8" presId="urn:microsoft.com/office/officeart/2005/8/layout/vList4"/>
    <dgm:cxn modelId="{AC3BAE9C-90AB-4C0B-9876-47C6F44A6CF7}" type="presOf" srcId="{3FECDE7D-52A0-4363-AFF9-98BF3307D9C8}" destId="{B4295533-8CC1-409F-8F76-51CDBED8CD6C}" srcOrd="1" destOrd="4" presId="urn:microsoft.com/office/officeart/2005/8/layout/vList4"/>
    <dgm:cxn modelId="{0443E055-5A0C-49C5-BC7C-A9C74E1492F0}" srcId="{D586AB2E-4ECD-42A1-A9D4-4D25A55BB702}" destId="{27621E8C-106B-4B9F-AF5D-1C66F0393C72}" srcOrd="5" destOrd="0" parTransId="{0FB9092F-5FF8-4D94-839E-972BB5C62ACB}" sibTransId="{61E1CF48-3A75-44E4-B9EF-EB5EC1BF3C48}"/>
    <dgm:cxn modelId="{D23BB1D2-3DEE-484F-9C32-D4DB8618B1E6}" type="presOf" srcId="{ED80E7AD-044B-4380-9199-1E4F2FE33764}" destId="{28269362-3113-4E5F-B57C-884730E2A78B}" srcOrd="0" destOrd="11" presId="urn:microsoft.com/office/officeart/2005/8/layout/vList4"/>
    <dgm:cxn modelId="{44855DCE-CBAE-4657-AAB3-1CF969B953C4}" type="presOf" srcId="{042C5B99-45BE-4665-A439-98B27AD92A1E}" destId="{28269362-3113-4E5F-B57C-884730E2A78B}" srcOrd="0" destOrd="7" presId="urn:microsoft.com/office/officeart/2005/8/layout/vList4"/>
    <dgm:cxn modelId="{B8AC7F90-08C6-42DB-BD5C-A18C926E4B69}" srcId="{D586AB2E-4ECD-42A1-A9D4-4D25A55BB702}" destId="{042C5B99-45BE-4665-A439-98B27AD92A1E}" srcOrd="6" destOrd="0" parTransId="{FB3EB71A-7DB1-4AA4-8118-4B68998E9A58}" sibTransId="{FC46B000-D963-4BD8-BEF1-C61D4FA61348}"/>
    <dgm:cxn modelId="{B3120B68-46CE-4C2D-B828-B4D0281C1A1F}" srcId="{D586AB2E-4ECD-42A1-A9D4-4D25A55BB702}" destId="{6E78A895-08E8-4353-9AB1-B4DF42A03108}" srcOrd="9" destOrd="0" parTransId="{9CADF621-28CC-46D1-B892-C09B42305652}" sibTransId="{2E3BA4F2-89D1-4BE2-919F-A18D161E9D8E}"/>
    <dgm:cxn modelId="{82A625F7-C1EF-465A-88E8-5B6E9B46CFF2}" srcId="{D586AB2E-4ECD-42A1-A9D4-4D25A55BB702}" destId="{ED80E7AD-044B-4380-9199-1E4F2FE33764}" srcOrd="10" destOrd="0" parTransId="{E3490810-FD5D-4A92-A75B-6F4605111256}" sibTransId="{C6C31C73-115C-45C8-AC2E-FC05A9213E32}"/>
    <dgm:cxn modelId="{5CDE4B8B-5A10-4A34-986D-0E79193BFA83}" srcId="{D586AB2E-4ECD-42A1-A9D4-4D25A55BB702}" destId="{3FECDE7D-52A0-4363-AFF9-98BF3307D9C8}" srcOrd="3" destOrd="0" parTransId="{FC8D4678-9A4E-4963-8AEC-BFE317642B95}" sibTransId="{6CB2FADE-B3AE-46B8-B000-EEB97EA961EC}"/>
    <dgm:cxn modelId="{6B049449-88C5-492F-887C-83EEDD4FACE9}" srcId="{D586AB2E-4ECD-42A1-A9D4-4D25A55BB702}" destId="{EA3B5CFE-0CA9-4C09-8229-796AB61EC754}" srcOrd="8" destOrd="0" parTransId="{41869218-40EA-4D5E-AE55-7F7A5B09FAFD}" sibTransId="{24FE48D3-EDEE-4252-AED6-5C55A9CB3EEE}"/>
    <dgm:cxn modelId="{B48F6C42-9870-4F7B-A922-7403DB29E927}" type="presOf" srcId="{EA3B5CFE-0CA9-4C09-8229-796AB61EC754}" destId="{28269362-3113-4E5F-B57C-884730E2A78B}" srcOrd="0" destOrd="9" presId="urn:microsoft.com/office/officeart/2005/8/layout/vList4"/>
    <dgm:cxn modelId="{C9789DD1-07E3-4891-BA15-852889F7C3A0}" srcId="{D586AB2E-4ECD-42A1-A9D4-4D25A55BB702}" destId="{9FFC5DD8-81E4-4CA3-8777-086589F00AAA}" srcOrd="2" destOrd="0" parTransId="{EA709F16-4F9C-4403-9618-E34084ABA8A2}" sibTransId="{8038B147-D681-428E-A5D0-5F632EF57E4C}"/>
    <dgm:cxn modelId="{D25839D5-E85E-406C-9959-41C929DFFF56}" srcId="{D586AB2E-4ECD-42A1-A9D4-4D25A55BB702}" destId="{E4994E67-3324-4753-9D8C-635198740A4C}" srcOrd="0" destOrd="0" parTransId="{29096499-669B-4A6D-A661-27D07557548C}" sibTransId="{F3F66E26-ABA6-4628-B404-B9793B46D4F7}"/>
    <dgm:cxn modelId="{828D05A0-4A4A-4079-B1CC-441C0103A327}" type="presOf" srcId="{754862C9-0800-4441-BF3F-FC7B85DFD455}" destId="{B4295533-8CC1-409F-8F76-51CDBED8CD6C}" srcOrd="1" destOrd="5" presId="urn:microsoft.com/office/officeart/2005/8/layout/vList4"/>
    <dgm:cxn modelId="{85FBAC25-0B62-48AC-AD29-FA48BA710131}" type="presOf" srcId="{EA3B5CFE-0CA9-4C09-8229-796AB61EC754}" destId="{B4295533-8CC1-409F-8F76-51CDBED8CD6C}" srcOrd="1" destOrd="9" presId="urn:microsoft.com/office/officeart/2005/8/layout/vList4"/>
    <dgm:cxn modelId="{C04C415C-BE0C-4A7B-ADE1-6DB2B6EFA10C}" type="presOf" srcId="{D586AB2E-4ECD-42A1-A9D4-4D25A55BB702}" destId="{28269362-3113-4E5F-B57C-884730E2A78B}" srcOrd="0" destOrd="0" presId="urn:microsoft.com/office/officeart/2005/8/layout/vList4"/>
    <dgm:cxn modelId="{BE46B4CB-D0F9-45EF-83DE-588DC1542F59}" srcId="{03B87B2E-9B42-4DA9-8A04-BF690782B286}" destId="{D586AB2E-4ECD-42A1-A9D4-4D25A55BB702}" srcOrd="0" destOrd="0" parTransId="{585FA9C6-E0AB-4F6F-9D27-DA788F3B6C81}" sibTransId="{A8EC5252-4EAF-4709-A3DC-508A0AD5B0D7}"/>
    <dgm:cxn modelId="{B715900E-CF20-4F27-B307-09F43ED36CB3}" type="presOf" srcId="{754862C9-0800-4441-BF3F-FC7B85DFD455}" destId="{28269362-3113-4E5F-B57C-884730E2A78B}" srcOrd="0" destOrd="5" presId="urn:microsoft.com/office/officeart/2005/8/layout/vList4"/>
    <dgm:cxn modelId="{9F314247-0F34-4D3E-9CC7-92281BF5DD21}" srcId="{D586AB2E-4ECD-42A1-A9D4-4D25A55BB702}" destId="{F0D7DD8A-3A2C-49E4-9C54-72D1082FBFEF}" srcOrd="1" destOrd="0" parTransId="{41468DED-3507-40E9-BFF4-1F369E1C3D4A}" sibTransId="{4B3C3F8B-6B38-4D72-BF12-8DB6CE550504}"/>
    <dgm:cxn modelId="{F13BADD5-66A9-44D1-87B1-8ADA6C48A2BC}" type="presOf" srcId="{6E78A895-08E8-4353-9AB1-B4DF42A03108}" destId="{28269362-3113-4E5F-B57C-884730E2A78B}" srcOrd="0" destOrd="10" presId="urn:microsoft.com/office/officeart/2005/8/layout/vList4"/>
    <dgm:cxn modelId="{1B227149-D703-44EC-8140-7BBA618455F2}" type="presOf" srcId="{042C5B99-45BE-4665-A439-98B27AD92A1E}" destId="{B4295533-8CC1-409F-8F76-51CDBED8CD6C}" srcOrd="1" destOrd="7" presId="urn:microsoft.com/office/officeart/2005/8/layout/vList4"/>
    <dgm:cxn modelId="{0DE60AB0-F256-44C8-B438-35CB6E18EA46}" type="presOf" srcId="{9FFC5DD8-81E4-4CA3-8777-086589F00AAA}" destId="{28269362-3113-4E5F-B57C-884730E2A78B}" srcOrd="0" destOrd="3" presId="urn:microsoft.com/office/officeart/2005/8/layout/vList4"/>
    <dgm:cxn modelId="{6012FEF2-016C-49BA-A3CD-F3E94C9C88D4}" srcId="{D586AB2E-4ECD-42A1-A9D4-4D25A55BB702}" destId="{BE28D6BA-B115-49B3-BDBA-04D2A69C50DC}" srcOrd="7" destOrd="0" parTransId="{EFD0D2BD-33EF-4B71-94E9-1C0449236712}" sibTransId="{7F16F82E-C8AC-4615-AD35-8C98B91C2BC0}"/>
    <dgm:cxn modelId="{D8025AFB-CD9B-435F-B0A7-CCD235B22C61}" type="presOf" srcId="{03B87B2E-9B42-4DA9-8A04-BF690782B286}" destId="{1B65550B-130D-4B65-B1CE-CFFA514AFCD5}" srcOrd="0" destOrd="0" presId="urn:microsoft.com/office/officeart/2005/8/layout/vList4"/>
    <dgm:cxn modelId="{9BD32417-B5CB-47CB-A579-BDDFCCEA0EA4}" type="presOf" srcId="{E4994E67-3324-4753-9D8C-635198740A4C}" destId="{B4295533-8CC1-409F-8F76-51CDBED8CD6C}" srcOrd="1" destOrd="1" presId="urn:microsoft.com/office/officeart/2005/8/layout/vList4"/>
    <dgm:cxn modelId="{6AAF3417-1B3C-495E-8F95-F4D77B65FD26}" type="presOf" srcId="{F0D7DD8A-3A2C-49E4-9C54-72D1082FBFEF}" destId="{B4295533-8CC1-409F-8F76-51CDBED8CD6C}" srcOrd="1" destOrd="2" presId="urn:microsoft.com/office/officeart/2005/8/layout/vList4"/>
    <dgm:cxn modelId="{3E10E43A-0A27-4A1D-9BAC-C1ABE606CB97}" type="presOf" srcId="{D586AB2E-4ECD-42A1-A9D4-4D25A55BB702}" destId="{B4295533-8CC1-409F-8F76-51CDBED8CD6C}" srcOrd="1" destOrd="0" presId="urn:microsoft.com/office/officeart/2005/8/layout/vList4"/>
    <dgm:cxn modelId="{4ACA3FC6-8DC8-464C-81DB-86FF1E64FF89}" type="presOf" srcId="{6E78A895-08E8-4353-9AB1-B4DF42A03108}" destId="{B4295533-8CC1-409F-8F76-51CDBED8CD6C}" srcOrd="1" destOrd="10" presId="urn:microsoft.com/office/officeart/2005/8/layout/vList4"/>
    <dgm:cxn modelId="{9A335498-82EB-4653-AAD5-92C6C31002DC}" type="presOf" srcId="{E4994E67-3324-4753-9D8C-635198740A4C}" destId="{28269362-3113-4E5F-B57C-884730E2A78B}" srcOrd="0" destOrd="1" presId="urn:microsoft.com/office/officeart/2005/8/layout/vList4"/>
    <dgm:cxn modelId="{1579A151-B56B-4DAA-BEEA-8DA13040E2D1}" type="presOf" srcId="{ED80E7AD-044B-4380-9199-1E4F2FE33764}" destId="{B4295533-8CC1-409F-8F76-51CDBED8CD6C}" srcOrd="1" destOrd="11" presId="urn:microsoft.com/office/officeart/2005/8/layout/vList4"/>
    <dgm:cxn modelId="{7A920860-E558-4C65-94C5-21884612A8ED}" srcId="{D586AB2E-4ECD-42A1-A9D4-4D25A55BB702}" destId="{754862C9-0800-4441-BF3F-FC7B85DFD455}" srcOrd="4" destOrd="0" parTransId="{CF74B387-A220-49A9-83A2-89125662A674}" sibTransId="{432A5EB2-8E13-4762-B0C9-EEF6D2940CB2}"/>
    <dgm:cxn modelId="{23BEF98C-B159-49AC-96CE-79A5F904744A}" type="presOf" srcId="{27621E8C-106B-4B9F-AF5D-1C66F0393C72}" destId="{B4295533-8CC1-409F-8F76-51CDBED8CD6C}" srcOrd="1" destOrd="6" presId="urn:microsoft.com/office/officeart/2005/8/layout/vList4"/>
    <dgm:cxn modelId="{745CDD32-2781-41B7-9EF6-F4EEE95479A2}" type="presOf" srcId="{3FECDE7D-52A0-4363-AFF9-98BF3307D9C8}" destId="{28269362-3113-4E5F-B57C-884730E2A78B}" srcOrd="0" destOrd="4" presId="urn:microsoft.com/office/officeart/2005/8/layout/vList4"/>
    <dgm:cxn modelId="{C6103DD9-BCF8-4423-96CF-ACCCD41373A1}" type="presOf" srcId="{BE28D6BA-B115-49B3-BDBA-04D2A69C50DC}" destId="{28269362-3113-4E5F-B57C-884730E2A78B}" srcOrd="0" destOrd="8" presId="urn:microsoft.com/office/officeart/2005/8/layout/vList4"/>
    <dgm:cxn modelId="{3727839A-A893-4677-AE83-48428E426D55}" type="presOf" srcId="{F0D7DD8A-3A2C-49E4-9C54-72D1082FBFEF}" destId="{28269362-3113-4E5F-B57C-884730E2A78B}" srcOrd="0" destOrd="2" presId="urn:microsoft.com/office/officeart/2005/8/layout/vList4"/>
    <dgm:cxn modelId="{248667D5-966D-43EE-9E4F-B3037EC46331}" type="presOf" srcId="{27621E8C-106B-4B9F-AF5D-1C66F0393C72}" destId="{28269362-3113-4E5F-B57C-884730E2A78B}" srcOrd="0" destOrd="6" presId="urn:microsoft.com/office/officeart/2005/8/layout/vList4"/>
    <dgm:cxn modelId="{37CD644C-1737-4669-8CA6-7BD2FC1370AD}" type="presOf" srcId="{9FFC5DD8-81E4-4CA3-8777-086589F00AAA}" destId="{B4295533-8CC1-409F-8F76-51CDBED8CD6C}" srcOrd="1" destOrd="3" presId="urn:microsoft.com/office/officeart/2005/8/layout/vList4"/>
    <dgm:cxn modelId="{C336825B-AECA-4761-9552-6C673280BF99}" type="presParOf" srcId="{1B65550B-130D-4B65-B1CE-CFFA514AFCD5}" destId="{FC756066-0B61-4157-81A2-62580ED6F8BA}" srcOrd="0" destOrd="0" presId="urn:microsoft.com/office/officeart/2005/8/layout/vList4"/>
    <dgm:cxn modelId="{57F8C039-1D0F-497B-B606-4D954D89C23B}" type="presParOf" srcId="{FC756066-0B61-4157-81A2-62580ED6F8BA}" destId="{28269362-3113-4E5F-B57C-884730E2A78B}" srcOrd="0" destOrd="0" presId="urn:microsoft.com/office/officeart/2005/8/layout/vList4"/>
    <dgm:cxn modelId="{9C4EBDDC-8F8E-450C-B885-A3BD27CE2C29}" type="presParOf" srcId="{FC756066-0B61-4157-81A2-62580ED6F8BA}" destId="{4C8A2AED-25E3-44C1-AF4A-7D8C0A6D7709}" srcOrd="1" destOrd="0" presId="urn:microsoft.com/office/officeart/2005/8/layout/vList4"/>
    <dgm:cxn modelId="{D279522C-2969-4177-AAB3-A0DA03F33290}" type="presParOf" srcId="{FC756066-0B61-4157-81A2-62580ED6F8BA}" destId="{B4295533-8CC1-409F-8F76-51CDBED8CD6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83FF3E-BB29-4F60-B46A-2F0A4A148FD0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C21AE2-E4B1-43CE-B0E8-E88B4731FEBE}">
      <dgm:prSet phldrT="[Текст]" custT="1"/>
      <dgm:spPr>
        <a:solidFill>
          <a:schemeClr val="bg1"/>
        </a:solidFill>
        <a:ln w="19050">
          <a:solidFill>
            <a:schemeClr val="bg1"/>
          </a:solidFill>
        </a:ln>
      </dgm:spPr>
      <dgm:t>
        <a:bodyPr/>
        <a:lstStyle/>
        <a:p>
          <a:pPr algn="l"/>
          <a:endParaRPr lang="ru-RU" sz="1600" b="1" i="0" dirty="0" smtClean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algn="l"/>
          <a:r>
            <a:rPr lang="ru-RU" sz="16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                                   </a:t>
          </a:r>
          <a:r>
            <a:rPr lang="ru-RU" sz="2000" b="1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2 задания:</a:t>
          </a:r>
        </a:p>
        <a:p>
          <a:pPr algn="l"/>
          <a:endParaRPr lang="ru-RU" sz="1600" b="1" i="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0F6F4304-97AB-4932-B3E4-60A8C5C7AEE0}" type="parTrans" cxnId="{62294260-9D7B-4404-898F-98B9FECD324D}">
      <dgm:prSet/>
      <dgm:spPr/>
      <dgm:t>
        <a:bodyPr/>
        <a:lstStyle/>
        <a:p>
          <a:endParaRPr lang="ru-RU"/>
        </a:p>
      </dgm:t>
    </dgm:pt>
    <dgm:pt modelId="{07DD0097-3BD2-49E5-A8B5-E3386DADB992}" type="sibTrans" cxnId="{62294260-9D7B-4404-898F-98B9FECD324D}">
      <dgm:prSet/>
      <dgm:spPr/>
      <dgm:t>
        <a:bodyPr/>
        <a:lstStyle/>
        <a:p>
          <a:endParaRPr lang="ru-RU"/>
        </a:p>
      </dgm:t>
    </dgm:pt>
    <dgm:pt modelId="{3E50781C-5BAB-4B99-934E-8FAEC3DAD6C3}">
      <dgm:prSet phldrT="[Текст]" custT="1"/>
      <dgm:spPr>
        <a:solidFill>
          <a:schemeClr val="bg1"/>
        </a:solidFill>
        <a:ln w="19050"/>
      </dgm:spPr>
      <dgm:t>
        <a:bodyPr/>
        <a:lstStyle/>
        <a:p>
          <a:pPr algn="l"/>
          <a:r>
            <a:rPr lang="ru-RU" sz="1600" b="0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1. Проведение анализа  состава Совета по содействию развитию конкуренции в Новосибирской области, утвержденного Постановлением Губернатора Новосибирской области от 09.10.2015 № </a:t>
          </a:r>
          <a:r>
            <a:rPr lang="ru-RU" sz="1600" b="0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210, </a:t>
          </a:r>
          <a:r>
            <a:rPr lang="ru-RU" sz="1600" b="0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на соответствие требованиям Стандарта. Подготовка аргументированных предложений по кандидатурам для включения в состав Совета.  </a:t>
          </a:r>
          <a:endParaRPr lang="ru-RU" sz="1600" b="0" i="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9F83F66C-1AF7-4EB1-B22F-318C740A681A}" type="parTrans" cxnId="{B046C8A2-C012-499D-BEDB-D4D6AE867C4E}">
      <dgm:prSet/>
      <dgm:spPr/>
      <dgm:t>
        <a:bodyPr/>
        <a:lstStyle/>
        <a:p>
          <a:endParaRPr lang="ru-RU"/>
        </a:p>
      </dgm:t>
    </dgm:pt>
    <dgm:pt modelId="{8A9EB747-01F7-4EA2-A63E-6CC562211D59}" type="sibTrans" cxnId="{B046C8A2-C012-499D-BEDB-D4D6AE867C4E}">
      <dgm:prSet/>
      <dgm:spPr/>
      <dgm:t>
        <a:bodyPr/>
        <a:lstStyle/>
        <a:p>
          <a:endParaRPr lang="ru-RU"/>
        </a:p>
      </dgm:t>
    </dgm:pt>
    <dgm:pt modelId="{CB985CC7-C0E6-42D5-8EFE-4315C18BF629}">
      <dgm:prSet phldrT="[Текст]" custT="1"/>
      <dgm:spPr>
        <a:solidFill>
          <a:schemeClr val="bg1"/>
        </a:solidFill>
        <a:ln w="19050"/>
      </dgm:spPr>
      <dgm:t>
        <a:bodyPr/>
        <a:lstStyle/>
        <a:p>
          <a:pPr algn="l"/>
          <a:r>
            <a:rPr lang="ru-RU" sz="1600" b="0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2. Подготовка </a:t>
          </a:r>
          <a:r>
            <a:rPr lang="ru-RU" sz="1600" b="0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аргументированных предложений </a:t>
          </a:r>
          <a:r>
            <a:rPr lang="ru-RU" sz="1600" b="0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по формированию перечня приоритетных рынков для содействия развитию конкуренции в Новосибирской области с учетом </a:t>
          </a:r>
          <a:r>
            <a:rPr lang="ru-RU" sz="1600" b="0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положений </a:t>
          </a:r>
          <a:r>
            <a:rPr lang="ru-RU" sz="1600" b="0" i="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Стандарта. </a:t>
          </a:r>
          <a:endParaRPr lang="ru-RU" sz="1600" b="0" i="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D1E7A327-99AE-4E8C-A6AA-F618608F23E0}" type="parTrans" cxnId="{D3A0B698-3632-4F14-87E4-00994CD9721D}">
      <dgm:prSet/>
      <dgm:spPr/>
      <dgm:t>
        <a:bodyPr/>
        <a:lstStyle/>
        <a:p>
          <a:endParaRPr lang="ru-RU"/>
        </a:p>
      </dgm:t>
    </dgm:pt>
    <dgm:pt modelId="{B7A78081-2606-4338-B5FA-3C236CDFAF8D}" type="sibTrans" cxnId="{D3A0B698-3632-4F14-87E4-00994CD9721D}">
      <dgm:prSet/>
      <dgm:spPr/>
      <dgm:t>
        <a:bodyPr/>
        <a:lstStyle/>
        <a:p>
          <a:endParaRPr lang="ru-RU"/>
        </a:p>
      </dgm:t>
    </dgm:pt>
    <dgm:pt modelId="{775C89A1-00E2-44EC-AF81-1FABBBD57EA3}">
      <dgm:prSet phldrT="[Текст]" custT="1"/>
      <dgm:spPr>
        <a:solidFill>
          <a:schemeClr val="bg1"/>
        </a:solidFill>
        <a:ln w="19050"/>
      </dgm:spPr>
      <dgm:t>
        <a:bodyPr/>
        <a:lstStyle/>
        <a:p>
          <a:pPr algn="l"/>
          <a:endParaRPr lang="ru-RU" sz="1600" b="0" i="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6DB4095E-F089-4EA5-B17E-E867B3AE3EE2}" type="parTrans" cxnId="{12273693-F2FC-4596-B552-A75F999EAC40}">
      <dgm:prSet/>
      <dgm:spPr/>
      <dgm:t>
        <a:bodyPr/>
        <a:lstStyle/>
        <a:p>
          <a:endParaRPr lang="ru-RU"/>
        </a:p>
      </dgm:t>
    </dgm:pt>
    <dgm:pt modelId="{9FDA75BD-2763-4F61-AA08-EF91B4854BCE}" type="sibTrans" cxnId="{12273693-F2FC-4596-B552-A75F999EAC40}">
      <dgm:prSet/>
      <dgm:spPr/>
      <dgm:t>
        <a:bodyPr/>
        <a:lstStyle/>
        <a:p>
          <a:endParaRPr lang="ru-RU"/>
        </a:p>
      </dgm:t>
    </dgm:pt>
    <dgm:pt modelId="{FAB7FC85-AE0A-436C-BCD6-6F0EF027FA19}">
      <dgm:prSet phldrT="[Текст]" custT="1"/>
      <dgm:spPr>
        <a:solidFill>
          <a:schemeClr val="bg1"/>
        </a:solidFill>
        <a:ln w="19050"/>
      </dgm:spPr>
      <dgm:t>
        <a:bodyPr/>
        <a:lstStyle/>
        <a:p>
          <a:pPr algn="l"/>
          <a:endParaRPr lang="ru-RU" sz="1600" b="0" i="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597682AC-C51A-4945-A60A-F28575EB5342}" type="parTrans" cxnId="{7B30C9EB-5E28-4D65-A23C-83D2B36CA066}">
      <dgm:prSet/>
      <dgm:spPr/>
      <dgm:t>
        <a:bodyPr/>
        <a:lstStyle/>
        <a:p>
          <a:endParaRPr lang="ru-RU"/>
        </a:p>
      </dgm:t>
    </dgm:pt>
    <dgm:pt modelId="{799B0E65-85FB-4E32-B1DA-E3BFA0C4CA2C}" type="sibTrans" cxnId="{7B30C9EB-5E28-4D65-A23C-83D2B36CA066}">
      <dgm:prSet/>
      <dgm:spPr/>
      <dgm:t>
        <a:bodyPr/>
        <a:lstStyle/>
        <a:p>
          <a:endParaRPr lang="ru-RU"/>
        </a:p>
      </dgm:t>
    </dgm:pt>
    <dgm:pt modelId="{FA8ADCCF-4156-45D5-9419-39863C3AAD4A}" type="pres">
      <dgm:prSet presAssocID="{4C83FF3E-BB29-4F60-B46A-2F0A4A148FD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227C94-865B-425D-94F8-CF07FD301487}" type="pres">
      <dgm:prSet presAssocID="{97C21AE2-E4B1-43CE-B0E8-E88B4731FEBE}" presName="composite" presStyleCnt="0"/>
      <dgm:spPr/>
    </dgm:pt>
    <dgm:pt modelId="{D5592EE9-97DE-4D33-AD92-72C651540BE6}" type="pres">
      <dgm:prSet presAssocID="{97C21AE2-E4B1-43CE-B0E8-E88B4731FEBE}" presName="rect1" presStyleLbl="trAlignAcc1" presStyleIdx="0" presStyleCnt="1" custScaleX="99939" custScaleY="188099" custLinFactNeighborX="861" custLinFactNeighborY="-10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45E781-D356-4DF8-9867-10578D0B138C}" type="pres">
      <dgm:prSet presAssocID="{97C21AE2-E4B1-43CE-B0E8-E88B4731FEBE}" presName="rect2" presStyleLbl="fgImgPlace1" presStyleIdx="0" presStyleCnt="1" custLinFactNeighborX="20995" custLinFactNeighborY="-211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</dgm:spPr>
      <dgm:t>
        <a:bodyPr/>
        <a:lstStyle/>
        <a:p>
          <a:endParaRPr lang="ru-RU"/>
        </a:p>
      </dgm:t>
    </dgm:pt>
  </dgm:ptLst>
  <dgm:cxnLst>
    <dgm:cxn modelId="{D393DA49-B08D-4500-9A1C-2B0F916798C4}" type="presOf" srcId="{CB985CC7-C0E6-42D5-8EFE-4315C18BF629}" destId="{D5592EE9-97DE-4D33-AD92-72C651540BE6}" srcOrd="0" destOrd="4" presId="urn:microsoft.com/office/officeart/2008/layout/PictureStrips"/>
    <dgm:cxn modelId="{D3A0B698-3632-4F14-87E4-00994CD9721D}" srcId="{97C21AE2-E4B1-43CE-B0E8-E88B4731FEBE}" destId="{CB985CC7-C0E6-42D5-8EFE-4315C18BF629}" srcOrd="3" destOrd="0" parTransId="{D1E7A327-99AE-4E8C-A6AA-F618608F23E0}" sibTransId="{B7A78081-2606-4338-B5FA-3C236CDFAF8D}"/>
    <dgm:cxn modelId="{D724C763-19C6-4CCB-8332-2151BC7E1A13}" type="presOf" srcId="{4C83FF3E-BB29-4F60-B46A-2F0A4A148FD0}" destId="{FA8ADCCF-4156-45D5-9419-39863C3AAD4A}" srcOrd="0" destOrd="0" presId="urn:microsoft.com/office/officeart/2008/layout/PictureStrips"/>
    <dgm:cxn modelId="{F24DDF86-E2C6-41A4-9A88-C6E38E52044C}" type="presOf" srcId="{775C89A1-00E2-44EC-AF81-1FABBBD57EA3}" destId="{D5592EE9-97DE-4D33-AD92-72C651540BE6}" srcOrd="0" destOrd="3" presId="urn:microsoft.com/office/officeart/2008/layout/PictureStrips"/>
    <dgm:cxn modelId="{A259896F-E386-492D-98C5-A38909FCF947}" type="presOf" srcId="{3E50781C-5BAB-4B99-934E-8FAEC3DAD6C3}" destId="{D5592EE9-97DE-4D33-AD92-72C651540BE6}" srcOrd="0" destOrd="1" presId="urn:microsoft.com/office/officeart/2008/layout/PictureStrips"/>
    <dgm:cxn modelId="{7B30C9EB-5E28-4D65-A23C-83D2B36CA066}" srcId="{97C21AE2-E4B1-43CE-B0E8-E88B4731FEBE}" destId="{FAB7FC85-AE0A-436C-BCD6-6F0EF027FA19}" srcOrd="1" destOrd="0" parTransId="{597682AC-C51A-4945-A60A-F28575EB5342}" sibTransId="{799B0E65-85FB-4E32-B1DA-E3BFA0C4CA2C}"/>
    <dgm:cxn modelId="{12273693-F2FC-4596-B552-A75F999EAC40}" srcId="{97C21AE2-E4B1-43CE-B0E8-E88B4731FEBE}" destId="{775C89A1-00E2-44EC-AF81-1FABBBD57EA3}" srcOrd="2" destOrd="0" parTransId="{6DB4095E-F089-4EA5-B17E-E867B3AE3EE2}" sibTransId="{9FDA75BD-2763-4F61-AA08-EF91B4854BCE}"/>
    <dgm:cxn modelId="{629AE142-0DDA-4BD0-83B8-A7A88138C6D9}" type="presOf" srcId="{97C21AE2-E4B1-43CE-B0E8-E88B4731FEBE}" destId="{D5592EE9-97DE-4D33-AD92-72C651540BE6}" srcOrd="0" destOrd="0" presId="urn:microsoft.com/office/officeart/2008/layout/PictureStrips"/>
    <dgm:cxn modelId="{B046C8A2-C012-499D-BEDB-D4D6AE867C4E}" srcId="{97C21AE2-E4B1-43CE-B0E8-E88B4731FEBE}" destId="{3E50781C-5BAB-4B99-934E-8FAEC3DAD6C3}" srcOrd="0" destOrd="0" parTransId="{9F83F66C-1AF7-4EB1-B22F-318C740A681A}" sibTransId="{8A9EB747-01F7-4EA2-A63E-6CC562211D59}"/>
    <dgm:cxn modelId="{62294260-9D7B-4404-898F-98B9FECD324D}" srcId="{4C83FF3E-BB29-4F60-B46A-2F0A4A148FD0}" destId="{97C21AE2-E4B1-43CE-B0E8-E88B4731FEBE}" srcOrd="0" destOrd="0" parTransId="{0F6F4304-97AB-4932-B3E4-60A8C5C7AEE0}" sibTransId="{07DD0097-3BD2-49E5-A8B5-E3386DADB992}"/>
    <dgm:cxn modelId="{AC8F7353-0C67-49A7-9707-EC52A8884BC2}" type="presOf" srcId="{FAB7FC85-AE0A-436C-BCD6-6F0EF027FA19}" destId="{D5592EE9-97DE-4D33-AD92-72C651540BE6}" srcOrd="0" destOrd="2" presId="urn:microsoft.com/office/officeart/2008/layout/PictureStrips"/>
    <dgm:cxn modelId="{C009A3D6-BEC1-46E0-82B1-C51ED8C7BB23}" type="presParOf" srcId="{FA8ADCCF-4156-45D5-9419-39863C3AAD4A}" destId="{94227C94-865B-425D-94F8-CF07FD301487}" srcOrd="0" destOrd="0" presId="urn:microsoft.com/office/officeart/2008/layout/PictureStrips"/>
    <dgm:cxn modelId="{3B77E662-06AE-4541-AA60-DB613E252DFD}" type="presParOf" srcId="{94227C94-865B-425D-94F8-CF07FD301487}" destId="{D5592EE9-97DE-4D33-AD92-72C651540BE6}" srcOrd="0" destOrd="0" presId="urn:microsoft.com/office/officeart/2008/layout/PictureStrips"/>
    <dgm:cxn modelId="{AC874FA9-41C6-49F5-ABA9-5D0F835E0A75}" type="presParOf" srcId="{94227C94-865B-425D-94F8-CF07FD301487}" destId="{C945E781-D356-4DF8-9867-10578D0B138C}" srcOrd="1" destOrd="0" presId="urn:microsoft.com/office/officeart/2008/layout/PictureStrips"/>
  </dgm:cxnLst>
  <dgm:bg>
    <a:solidFill>
      <a:srgbClr val="CCD5EA"/>
    </a:solidFill>
  </dgm:bg>
  <dgm:whole>
    <a:ln w="19050"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9B546C-0796-41E7-AFA2-0F72B83ADBB5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AFE7DA-D89A-423B-BC8D-339298B274DE}">
      <dgm:prSet phldrT="[Текст]" custT="1"/>
      <dgm:spPr>
        <a:solidFill>
          <a:srgbClr val="CCD5EA"/>
        </a:solidFill>
        <a:ln w="28575">
          <a:solidFill>
            <a:schemeClr val="accent1">
              <a:lumMod val="50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endParaRPr lang="ru-RU" sz="1900" u="sng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ctr"/>
          <a:r>
            <a:rPr lang="ru-RU" sz="2000" b="1" u="non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Тест содержит 30 вопросов</a:t>
          </a:r>
        </a:p>
        <a:p>
          <a:pPr algn="ctr"/>
          <a:endParaRPr lang="ru-RU" sz="1600" dirty="0" smtClean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algn="ctr"/>
          <a:r>
            <a:rPr lang="ru-RU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 тест включены следующие типы вопросов:</a:t>
          </a:r>
          <a:endParaRPr lang="ru-RU" sz="18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ABB49D97-CD8D-4845-9340-9F9A8D66442A}" type="parTrans" cxnId="{2747051E-DBD7-45E7-ABB2-AD448DDE4A7D}">
      <dgm:prSet/>
      <dgm:spPr/>
      <dgm:t>
        <a:bodyPr/>
        <a:lstStyle/>
        <a:p>
          <a:endParaRPr lang="ru-RU"/>
        </a:p>
      </dgm:t>
    </dgm:pt>
    <dgm:pt modelId="{98CD920D-21D2-42CF-B12C-A42F00C0FB3F}" type="sibTrans" cxnId="{2747051E-DBD7-45E7-ABB2-AD448DDE4A7D}">
      <dgm:prSet/>
      <dgm:spPr/>
      <dgm:t>
        <a:bodyPr/>
        <a:lstStyle/>
        <a:p>
          <a:endParaRPr lang="ru-RU"/>
        </a:p>
      </dgm:t>
    </dgm:pt>
    <dgm:pt modelId="{0DCB3C6B-CDAC-4154-8054-31D957C869A0}">
      <dgm:prSet phldrT="[Текст]" custT="1"/>
      <dgm:spPr>
        <a:solidFill>
          <a:srgbClr val="CCD5EA"/>
        </a:solidFill>
        <a:ln w="28575">
          <a:solidFill>
            <a:schemeClr val="accent1">
              <a:lumMod val="50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ru-RU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Вопрос с выбором правильного ответа                                    </a:t>
          </a:r>
          <a:r>
            <a:rPr lang="ru-RU" sz="1200" i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 данном типе задания предлагается выбрать один (или несколько) вариант(</a:t>
          </a:r>
          <a:r>
            <a:rPr lang="ru-RU" sz="1200" i="1" dirty="0" err="1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ов</a:t>
          </a:r>
          <a:r>
            <a:rPr lang="ru-RU" sz="1200" i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) ответа из предложенных.</a:t>
          </a:r>
          <a:endParaRPr lang="ru-RU" sz="1200" i="1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1DD7814B-5402-4732-AEA6-FC90FB37B0FE}" type="parTrans" cxnId="{6CF0B497-2BF3-4B9C-B1BF-CBB1E5BEEA25}">
      <dgm:prSet/>
      <dgm:spPr/>
      <dgm:t>
        <a:bodyPr/>
        <a:lstStyle/>
        <a:p>
          <a:endParaRPr lang="ru-RU"/>
        </a:p>
      </dgm:t>
    </dgm:pt>
    <dgm:pt modelId="{5AD484F0-3EFA-4985-AA94-FDB503ED8487}" type="sibTrans" cxnId="{6CF0B497-2BF3-4B9C-B1BF-CBB1E5BEEA25}">
      <dgm:prSet/>
      <dgm:spPr/>
      <dgm:t>
        <a:bodyPr/>
        <a:lstStyle/>
        <a:p>
          <a:endParaRPr lang="ru-RU"/>
        </a:p>
      </dgm:t>
    </dgm:pt>
    <dgm:pt modelId="{8F44CE1F-BC29-4E1B-990E-DEB8A3C2E4FA}">
      <dgm:prSet phldrT="[Текст]" custT="1"/>
      <dgm:spPr>
        <a:solidFill>
          <a:srgbClr val="CCD5EA"/>
        </a:solidFill>
        <a:ln w="28575">
          <a:solidFill>
            <a:schemeClr val="accent1">
              <a:lumMod val="50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ru-RU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Заполнение пробелов в тексте                                                 </a:t>
          </a:r>
          <a:r>
            <a:rPr lang="ru-RU" sz="1200" i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 данном типе задания предлагается текст, в котором ряд слов пропущен. Необходимо заполнить эти пробелы.</a:t>
          </a:r>
          <a:endParaRPr lang="ru-RU" sz="1200" i="1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4E7A874D-82DF-4900-9D96-8F6C81869555}" type="parTrans" cxnId="{D708797B-60B5-466F-817F-3DC82E2F6AE2}">
      <dgm:prSet/>
      <dgm:spPr/>
      <dgm:t>
        <a:bodyPr/>
        <a:lstStyle/>
        <a:p>
          <a:endParaRPr lang="ru-RU"/>
        </a:p>
      </dgm:t>
    </dgm:pt>
    <dgm:pt modelId="{05E7EA5D-71ED-40F5-8711-604597166F9B}" type="sibTrans" cxnId="{D708797B-60B5-466F-817F-3DC82E2F6AE2}">
      <dgm:prSet/>
      <dgm:spPr/>
      <dgm:t>
        <a:bodyPr/>
        <a:lstStyle/>
        <a:p>
          <a:endParaRPr lang="ru-RU"/>
        </a:p>
      </dgm:t>
    </dgm:pt>
    <dgm:pt modelId="{267F1724-7E4C-42A2-8B5F-93E7C0A28A22}">
      <dgm:prSet phldrT="[Текст]" custT="1"/>
      <dgm:spPr>
        <a:solidFill>
          <a:srgbClr val="CCD5EA"/>
        </a:solidFill>
        <a:ln w="28575">
          <a:solidFill>
            <a:schemeClr val="accent1">
              <a:lumMod val="50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endParaRPr lang="ru-RU" sz="16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gm:t>
    </dgm:pt>
    <dgm:pt modelId="{C354A5E2-6835-46F1-B23F-75A4A8E163A4}" type="parTrans" cxnId="{92539BB4-FCB0-4818-9167-767A336C2F82}">
      <dgm:prSet/>
      <dgm:spPr/>
      <dgm:t>
        <a:bodyPr/>
        <a:lstStyle/>
        <a:p>
          <a:endParaRPr lang="ru-RU"/>
        </a:p>
      </dgm:t>
    </dgm:pt>
    <dgm:pt modelId="{49A42CB5-C1B8-4F59-81A4-FDEEB52D7FAA}" type="sibTrans" cxnId="{92539BB4-FCB0-4818-9167-767A336C2F82}">
      <dgm:prSet/>
      <dgm:spPr/>
      <dgm:t>
        <a:bodyPr/>
        <a:lstStyle/>
        <a:p>
          <a:endParaRPr lang="ru-RU"/>
        </a:p>
      </dgm:t>
    </dgm:pt>
    <dgm:pt modelId="{1061444E-59EB-44A0-B982-0F4F8A4E0E57}">
      <dgm:prSet phldrT="[Текст]" custT="1"/>
      <dgm:spPr>
        <a:solidFill>
          <a:srgbClr val="CCD5EA"/>
        </a:solidFill>
        <a:ln w="28575">
          <a:solidFill>
            <a:schemeClr val="accent1">
              <a:lumMod val="50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endParaRPr lang="ru-RU" sz="1400" i="1" dirty="0">
            <a:solidFill>
              <a:schemeClr val="accent1">
                <a:lumMod val="50000"/>
              </a:schemeClr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0518E54-4C7D-44DC-9221-F7917379BD04}" type="parTrans" cxnId="{8AE73EDA-8A15-4880-A653-518504FC7BC0}">
      <dgm:prSet/>
      <dgm:spPr/>
      <dgm:t>
        <a:bodyPr/>
        <a:lstStyle/>
        <a:p>
          <a:endParaRPr lang="ru-RU"/>
        </a:p>
      </dgm:t>
    </dgm:pt>
    <dgm:pt modelId="{21C99EE2-6C09-4F75-A4F5-15A35CB7F773}" type="sibTrans" cxnId="{8AE73EDA-8A15-4880-A653-518504FC7BC0}">
      <dgm:prSet/>
      <dgm:spPr/>
      <dgm:t>
        <a:bodyPr/>
        <a:lstStyle/>
        <a:p>
          <a:endParaRPr lang="ru-RU"/>
        </a:p>
      </dgm:t>
    </dgm:pt>
    <dgm:pt modelId="{1E384F00-3A5D-4EAC-B176-FC39F80EE442}" type="pres">
      <dgm:prSet presAssocID="{FD9B546C-0796-41E7-AFA2-0F72B83ADBB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CA914F-CB0C-4FD4-98AF-18DDE974D7F4}" type="pres">
      <dgm:prSet presAssocID="{25AFE7DA-D89A-423B-BC8D-339298B274DE}" presName="composite" presStyleCnt="0"/>
      <dgm:spPr/>
    </dgm:pt>
    <dgm:pt modelId="{BC1C8045-8A5E-4643-B2F3-A0CF041C9F78}" type="pres">
      <dgm:prSet presAssocID="{25AFE7DA-D89A-423B-BC8D-339298B274DE}" presName="rect1" presStyleLbl="trAlignAcc1" presStyleIdx="0" presStyleCnt="1" custScaleY="172094" custLinFactNeighborX="38197" custLinFactNeighborY="1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5692F-EEF0-4F97-A1B1-E0B9E9D752FA}" type="pres">
      <dgm:prSet presAssocID="{25AFE7DA-D89A-423B-BC8D-339298B274DE}" presName="rect2" presStyleLbl="fgImgPlace1" presStyleIdx="0" presStyleCnt="1" custScaleX="133021" custLinFactNeighborX="-171" custLinFactNeighborY="-16038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chemeClr val="accent1">
              <a:lumMod val="50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</dgm:ptLst>
  <dgm:cxnLst>
    <dgm:cxn modelId="{0703AEA6-9D67-4B05-846E-00E606E8884E}" type="presOf" srcId="{FD9B546C-0796-41E7-AFA2-0F72B83ADBB5}" destId="{1E384F00-3A5D-4EAC-B176-FC39F80EE442}" srcOrd="0" destOrd="0" presId="urn:microsoft.com/office/officeart/2008/layout/PictureStrips"/>
    <dgm:cxn modelId="{8AE73EDA-8A15-4880-A653-518504FC7BC0}" srcId="{25AFE7DA-D89A-423B-BC8D-339298B274DE}" destId="{1061444E-59EB-44A0-B982-0F4F8A4E0E57}" srcOrd="3" destOrd="0" parTransId="{E0518E54-4C7D-44DC-9221-F7917379BD04}" sibTransId="{21C99EE2-6C09-4F75-A4F5-15A35CB7F773}"/>
    <dgm:cxn modelId="{956DAEA0-3F4F-460E-BA2B-52203B9C3E1C}" type="presOf" srcId="{25AFE7DA-D89A-423B-BC8D-339298B274DE}" destId="{BC1C8045-8A5E-4643-B2F3-A0CF041C9F78}" srcOrd="0" destOrd="0" presId="urn:microsoft.com/office/officeart/2008/layout/PictureStrips"/>
    <dgm:cxn modelId="{2747051E-DBD7-45E7-ABB2-AD448DDE4A7D}" srcId="{FD9B546C-0796-41E7-AFA2-0F72B83ADBB5}" destId="{25AFE7DA-D89A-423B-BC8D-339298B274DE}" srcOrd="0" destOrd="0" parTransId="{ABB49D97-CD8D-4845-9340-9F9A8D66442A}" sibTransId="{98CD920D-21D2-42CF-B12C-A42F00C0FB3F}"/>
    <dgm:cxn modelId="{02218AD2-C7AF-4259-A0E9-F2B431D3E7A9}" type="presOf" srcId="{8F44CE1F-BC29-4E1B-990E-DEB8A3C2E4FA}" destId="{BC1C8045-8A5E-4643-B2F3-A0CF041C9F78}" srcOrd="0" destOrd="3" presId="urn:microsoft.com/office/officeart/2008/layout/PictureStrips"/>
    <dgm:cxn modelId="{65A736D1-89BB-4DCA-9C1D-DDAF8F115EEE}" type="presOf" srcId="{267F1724-7E4C-42A2-8B5F-93E7C0A28A22}" destId="{BC1C8045-8A5E-4643-B2F3-A0CF041C9F78}" srcOrd="0" destOrd="2" presId="urn:microsoft.com/office/officeart/2008/layout/PictureStrips"/>
    <dgm:cxn modelId="{6CF0B497-2BF3-4B9C-B1BF-CBB1E5BEEA25}" srcId="{25AFE7DA-D89A-423B-BC8D-339298B274DE}" destId="{0DCB3C6B-CDAC-4154-8054-31D957C869A0}" srcOrd="0" destOrd="0" parTransId="{1DD7814B-5402-4732-AEA6-FC90FB37B0FE}" sibTransId="{5AD484F0-3EFA-4985-AA94-FDB503ED8487}"/>
    <dgm:cxn modelId="{D708797B-60B5-466F-817F-3DC82E2F6AE2}" srcId="{25AFE7DA-D89A-423B-BC8D-339298B274DE}" destId="{8F44CE1F-BC29-4E1B-990E-DEB8A3C2E4FA}" srcOrd="2" destOrd="0" parTransId="{4E7A874D-82DF-4900-9D96-8F6C81869555}" sibTransId="{05E7EA5D-71ED-40F5-8711-604597166F9B}"/>
    <dgm:cxn modelId="{C27F8C67-FD77-4DF9-8C2A-D7D3B1CC3F09}" type="presOf" srcId="{1061444E-59EB-44A0-B982-0F4F8A4E0E57}" destId="{BC1C8045-8A5E-4643-B2F3-A0CF041C9F78}" srcOrd="0" destOrd="4" presId="urn:microsoft.com/office/officeart/2008/layout/PictureStrips"/>
    <dgm:cxn modelId="{92539BB4-FCB0-4818-9167-767A336C2F82}" srcId="{25AFE7DA-D89A-423B-BC8D-339298B274DE}" destId="{267F1724-7E4C-42A2-8B5F-93E7C0A28A22}" srcOrd="1" destOrd="0" parTransId="{C354A5E2-6835-46F1-B23F-75A4A8E163A4}" sibTransId="{49A42CB5-C1B8-4F59-81A4-FDEEB52D7FAA}"/>
    <dgm:cxn modelId="{D7FAE11C-9EC8-4198-B70A-BCFC15A532D5}" type="presOf" srcId="{0DCB3C6B-CDAC-4154-8054-31D957C869A0}" destId="{BC1C8045-8A5E-4643-B2F3-A0CF041C9F78}" srcOrd="0" destOrd="1" presId="urn:microsoft.com/office/officeart/2008/layout/PictureStrips"/>
    <dgm:cxn modelId="{0B512CFE-99FA-4AEE-AC3E-7C77A6706912}" type="presParOf" srcId="{1E384F00-3A5D-4EAC-B176-FC39F80EE442}" destId="{B3CA914F-CB0C-4FD4-98AF-18DDE974D7F4}" srcOrd="0" destOrd="0" presId="urn:microsoft.com/office/officeart/2008/layout/PictureStrips"/>
    <dgm:cxn modelId="{6D4CBE83-2F4A-4C73-810B-85573DDB12EC}" type="presParOf" srcId="{B3CA914F-CB0C-4FD4-98AF-18DDE974D7F4}" destId="{BC1C8045-8A5E-4643-B2F3-A0CF041C9F78}" srcOrd="0" destOrd="0" presId="urn:microsoft.com/office/officeart/2008/layout/PictureStrips"/>
    <dgm:cxn modelId="{1380D012-9F6B-42B0-A868-2404F6E44939}" type="presParOf" srcId="{B3CA914F-CB0C-4FD4-98AF-18DDE974D7F4}" destId="{B015692F-EEF0-4F97-A1B1-E0B9E9D752FA}" srcOrd="1" destOrd="0" presId="urn:microsoft.com/office/officeart/2008/layout/PictureStrip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D48913-9959-46FB-99A6-CFD89B033C2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B5C2DB-FFCF-40B4-86F4-5FD3A2C2C440}">
      <dgm:prSet phldrT="[Текст]" custT="1"/>
      <dgm:spPr>
        <a:solidFill>
          <a:srgbClr val="CCD5EA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ТРЕБОВАНИЯ:</a:t>
          </a:r>
          <a:endParaRPr lang="ru-RU" sz="1400" b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94B487B-4F6A-4439-87C8-ACD7220CDDE0}" type="parTrans" cxnId="{51C44CFB-B003-4848-BF6B-0FA788138228}">
      <dgm:prSet/>
      <dgm:spPr/>
      <dgm:t>
        <a:bodyPr/>
        <a:lstStyle/>
        <a:p>
          <a:endParaRPr lang="ru-RU"/>
        </a:p>
      </dgm:t>
    </dgm:pt>
    <dgm:pt modelId="{11A6B799-BFBA-48DA-B882-E4C04FF0E1A5}" type="sibTrans" cxnId="{51C44CFB-B003-4848-BF6B-0FA788138228}">
      <dgm:prSet/>
      <dgm:spPr/>
      <dgm:t>
        <a:bodyPr/>
        <a:lstStyle/>
        <a:p>
          <a:endParaRPr lang="ru-RU"/>
        </a:p>
      </dgm:t>
    </dgm:pt>
    <dgm:pt modelId="{79E892AA-ADBA-4FEF-BE29-70D53590D8B7}">
      <dgm:prSet phldrT="[Текст]" custT="1"/>
      <dgm:spPr>
        <a:solidFill>
          <a:schemeClr val="bg1"/>
        </a:solidFill>
        <a:ln w="9525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Прохождение тестирования и выполнение практических заданий является обязательным</a:t>
          </a:r>
          <a:endParaRPr lang="ru-RU" sz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FDC5AF5-7D81-43DD-A94E-518C8FEBE665}" type="parTrans" cxnId="{47DD9599-A2FC-4F7E-B7C9-F380DFE3074A}">
      <dgm:prSet/>
      <dgm:spPr/>
      <dgm:t>
        <a:bodyPr/>
        <a:lstStyle/>
        <a:p>
          <a:endParaRPr lang="ru-RU"/>
        </a:p>
      </dgm:t>
    </dgm:pt>
    <dgm:pt modelId="{FACA7618-47E3-42A8-85BD-788C93CDF95B}" type="sibTrans" cxnId="{47DD9599-A2FC-4F7E-B7C9-F380DFE3074A}">
      <dgm:prSet/>
      <dgm:spPr/>
      <dgm:t>
        <a:bodyPr/>
        <a:lstStyle/>
        <a:p>
          <a:endParaRPr lang="ru-RU"/>
        </a:p>
      </dgm:t>
    </dgm:pt>
    <dgm:pt modelId="{52FB4543-FE44-4857-90E3-028A1A19EB74}">
      <dgm:prSet phldrT="[Текст]" custT="1"/>
      <dgm:spPr>
        <a:solidFill>
          <a:schemeClr val="bg1"/>
        </a:solidFill>
        <a:ln w="9525"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Для прохождения тестирования требуется авторизация</a:t>
          </a:r>
        </a:p>
        <a:p>
          <a:pPr>
            <a:spcAft>
              <a:spcPts val="0"/>
            </a:spcAft>
          </a:pP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на портале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госуслуг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sz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7988E93-07A7-4093-98FD-A6C7364CF035}" type="parTrans" cxnId="{82533EAD-2463-40AB-9054-D48271EF3B8B}">
      <dgm:prSet/>
      <dgm:spPr/>
      <dgm:t>
        <a:bodyPr/>
        <a:lstStyle/>
        <a:p>
          <a:endParaRPr lang="ru-RU"/>
        </a:p>
      </dgm:t>
    </dgm:pt>
    <dgm:pt modelId="{2FF254FF-D94F-4EF0-B35D-FAC4C706D04A}" type="sibTrans" cxnId="{82533EAD-2463-40AB-9054-D48271EF3B8B}">
      <dgm:prSet/>
      <dgm:spPr/>
      <dgm:t>
        <a:bodyPr/>
        <a:lstStyle/>
        <a:p>
          <a:endParaRPr lang="ru-RU"/>
        </a:p>
      </dgm:t>
    </dgm:pt>
    <dgm:pt modelId="{C6E90B98-698B-4D07-9009-50033E4C3413}" type="pres">
      <dgm:prSet presAssocID="{3CD48913-9959-46FB-99A6-CFD89B033C2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FF713D-B805-4F42-A206-58D076B49C8D}" type="pres">
      <dgm:prSet presAssocID="{63B5C2DB-FFCF-40B4-86F4-5FD3A2C2C440}" presName="roof" presStyleLbl="dkBgShp" presStyleIdx="0" presStyleCnt="2" custLinFactNeighborX="-332" custLinFactNeighborY="-55556"/>
      <dgm:spPr/>
      <dgm:t>
        <a:bodyPr/>
        <a:lstStyle/>
        <a:p>
          <a:endParaRPr lang="ru-RU"/>
        </a:p>
      </dgm:t>
    </dgm:pt>
    <dgm:pt modelId="{00DB7D1D-C443-45F2-ADB3-3800043916E2}" type="pres">
      <dgm:prSet presAssocID="{63B5C2DB-FFCF-40B4-86F4-5FD3A2C2C440}" presName="pillars" presStyleCnt="0"/>
      <dgm:spPr/>
    </dgm:pt>
    <dgm:pt modelId="{BB8A3708-CF1C-4D79-803B-86DCF4F46508}" type="pres">
      <dgm:prSet presAssocID="{63B5C2DB-FFCF-40B4-86F4-5FD3A2C2C440}" presName="pillar1" presStyleLbl="node1" presStyleIdx="0" presStyleCnt="2" custScaleX="94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7713C4-1545-4127-A2AF-8C8FCA3F3A07}" type="pres">
      <dgm:prSet presAssocID="{52FB4543-FE44-4857-90E3-028A1A19EB74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7E083-28F0-4621-A5DB-242ECFBC87A4}" type="pres">
      <dgm:prSet presAssocID="{63B5C2DB-FFCF-40B4-86F4-5FD3A2C2C440}" presName="base" presStyleLbl="dkBgShp" presStyleIdx="1" presStyleCnt="2"/>
      <dgm:spPr>
        <a:solidFill>
          <a:schemeClr val="accent1">
            <a:lumMod val="50000"/>
          </a:schemeClr>
        </a:solidFill>
      </dgm:spPr>
    </dgm:pt>
  </dgm:ptLst>
  <dgm:cxnLst>
    <dgm:cxn modelId="{D2F7F263-9CD1-461D-966A-A308AB17A150}" type="presOf" srcId="{79E892AA-ADBA-4FEF-BE29-70D53590D8B7}" destId="{BB8A3708-CF1C-4D79-803B-86DCF4F46508}" srcOrd="0" destOrd="0" presId="urn:microsoft.com/office/officeart/2005/8/layout/hList3"/>
    <dgm:cxn modelId="{F4620415-9567-4D64-9518-143586E0032B}" type="presOf" srcId="{63B5C2DB-FFCF-40B4-86F4-5FD3A2C2C440}" destId="{EDFF713D-B805-4F42-A206-58D076B49C8D}" srcOrd="0" destOrd="0" presId="urn:microsoft.com/office/officeart/2005/8/layout/hList3"/>
    <dgm:cxn modelId="{47DD9599-A2FC-4F7E-B7C9-F380DFE3074A}" srcId="{63B5C2DB-FFCF-40B4-86F4-5FD3A2C2C440}" destId="{79E892AA-ADBA-4FEF-BE29-70D53590D8B7}" srcOrd="0" destOrd="0" parTransId="{9FDC5AF5-7D81-43DD-A94E-518C8FEBE665}" sibTransId="{FACA7618-47E3-42A8-85BD-788C93CDF95B}"/>
    <dgm:cxn modelId="{82533EAD-2463-40AB-9054-D48271EF3B8B}" srcId="{63B5C2DB-FFCF-40B4-86F4-5FD3A2C2C440}" destId="{52FB4543-FE44-4857-90E3-028A1A19EB74}" srcOrd="1" destOrd="0" parTransId="{97988E93-07A7-4093-98FD-A6C7364CF035}" sibTransId="{2FF254FF-D94F-4EF0-B35D-FAC4C706D04A}"/>
    <dgm:cxn modelId="{1157C5C9-6973-4A58-BF9E-09D907F96C32}" type="presOf" srcId="{3CD48913-9959-46FB-99A6-CFD89B033C26}" destId="{C6E90B98-698B-4D07-9009-50033E4C3413}" srcOrd="0" destOrd="0" presId="urn:microsoft.com/office/officeart/2005/8/layout/hList3"/>
    <dgm:cxn modelId="{51C44CFB-B003-4848-BF6B-0FA788138228}" srcId="{3CD48913-9959-46FB-99A6-CFD89B033C26}" destId="{63B5C2DB-FFCF-40B4-86F4-5FD3A2C2C440}" srcOrd="0" destOrd="0" parTransId="{794B487B-4F6A-4439-87C8-ACD7220CDDE0}" sibTransId="{11A6B799-BFBA-48DA-B882-E4C04FF0E1A5}"/>
    <dgm:cxn modelId="{D334882B-98B5-4F3F-BBC8-40E4D3D578A5}" type="presOf" srcId="{52FB4543-FE44-4857-90E3-028A1A19EB74}" destId="{E77713C4-1545-4127-A2AF-8C8FCA3F3A07}" srcOrd="0" destOrd="0" presId="urn:microsoft.com/office/officeart/2005/8/layout/hList3"/>
    <dgm:cxn modelId="{43E03B42-16BA-434A-B46A-7D4F5AB0E2ED}" type="presParOf" srcId="{C6E90B98-698B-4D07-9009-50033E4C3413}" destId="{EDFF713D-B805-4F42-A206-58D076B49C8D}" srcOrd="0" destOrd="0" presId="urn:microsoft.com/office/officeart/2005/8/layout/hList3"/>
    <dgm:cxn modelId="{4461189D-2E8C-4432-9A87-BB517BCA94CD}" type="presParOf" srcId="{C6E90B98-698B-4D07-9009-50033E4C3413}" destId="{00DB7D1D-C443-45F2-ADB3-3800043916E2}" srcOrd="1" destOrd="0" presId="urn:microsoft.com/office/officeart/2005/8/layout/hList3"/>
    <dgm:cxn modelId="{49C3CCA1-0C47-46A8-AFBE-7FA3B4B7D870}" type="presParOf" srcId="{00DB7D1D-C443-45F2-ADB3-3800043916E2}" destId="{BB8A3708-CF1C-4D79-803B-86DCF4F46508}" srcOrd="0" destOrd="0" presId="urn:microsoft.com/office/officeart/2005/8/layout/hList3"/>
    <dgm:cxn modelId="{F58604B3-C6AF-4DAD-932E-E5E93630543A}" type="presParOf" srcId="{00DB7D1D-C443-45F2-ADB3-3800043916E2}" destId="{E77713C4-1545-4127-A2AF-8C8FCA3F3A07}" srcOrd="1" destOrd="0" presId="urn:microsoft.com/office/officeart/2005/8/layout/hList3"/>
    <dgm:cxn modelId="{0705242E-6E76-4EB4-B484-F1ECD4AD7C08}" type="presParOf" srcId="{C6E90B98-698B-4D07-9009-50033E4C3413}" destId="{F6E7E083-28F0-4621-A5DB-242ECFBC87A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2E68FB-FC52-4E45-852E-A975482B12A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E521C2-A25B-4E64-9CFB-AC2A9D412B39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1.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Программа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обучения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направлена в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муниципальные районы и городские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округа </a:t>
          </a:r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10.10.2016</a:t>
          </a:r>
          <a:endParaRPr lang="ru-RU" sz="1200" b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0F2A842-F6B9-4758-9F59-B32FFE288CE3}" type="parTrans" cxnId="{9F647A1C-7DEE-449C-B460-05088EBD6F58}">
      <dgm:prSet/>
      <dgm:spPr/>
      <dgm:t>
        <a:bodyPr/>
        <a:lstStyle/>
        <a:p>
          <a:endParaRPr lang="ru-RU"/>
        </a:p>
      </dgm:t>
    </dgm:pt>
    <dgm:pt modelId="{57757EDC-2C79-4C4C-94C0-BEC2DE65F7B4}" type="sibTrans" cxnId="{9F647A1C-7DEE-449C-B460-05088EBD6F58}">
      <dgm:prSet/>
      <dgm:spPr/>
      <dgm:t>
        <a:bodyPr/>
        <a:lstStyle/>
        <a:p>
          <a:endParaRPr lang="ru-RU"/>
        </a:p>
      </dgm:t>
    </dgm:pt>
    <dgm:pt modelId="{5AB36180-8FD5-4A42-B642-1AF1A626CF37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2.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Программа обучения размещена на сайте МЭР НСО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в разделе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«Развитие конкуренции» </a:t>
          </a:r>
          <a:r>
            <a:rPr lang="en-US" sz="1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http://www.econom.nso.ru/page/1127</a:t>
          </a:r>
          <a:endParaRPr lang="ru-RU" sz="1200" b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08FB5F7-C9F0-44EC-B67D-63115FA5D8C1}" type="parTrans" cxnId="{BB105CDD-7668-4C7D-BA35-249994D5DCE6}">
      <dgm:prSet/>
      <dgm:spPr/>
      <dgm:t>
        <a:bodyPr/>
        <a:lstStyle/>
        <a:p>
          <a:endParaRPr lang="ru-RU"/>
        </a:p>
      </dgm:t>
    </dgm:pt>
    <dgm:pt modelId="{A90698DC-D918-4372-9BF8-EF47BFEB370F}" type="sibTrans" cxnId="{BB105CDD-7668-4C7D-BA35-249994D5DCE6}">
      <dgm:prSet/>
      <dgm:spPr/>
      <dgm:t>
        <a:bodyPr/>
        <a:lstStyle/>
        <a:p>
          <a:endParaRPr lang="ru-RU"/>
        </a:p>
      </dgm:t>
    </dgm:pt>
    <dgm:pt modelId="{72F0C87E-897F-4DE0-85CD-0D910769634C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l"/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3. Муниципальные образования направляют  в министерство информацию о лицах, желающих пройти обучение (ФИО, должность, контактные данные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 </a:t>
          </a:r>
        </a:p>
        <a:p>
          <a:pPr algn="l"/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до 17.10.2016</a:t>
          </a:r>
          <a:endParaRPr lang="ru-RU" sz="1200" b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663B13E-22AA-45E6-80FC-35478586D2A8}" type="parTrans" cxnId="{04130A9D-B3C8-4052-8F4F-0C095508CA9D}">
      <dgm:prSet/>
      <dgm:spPr/>
      <dgm:t>
        <a:bodyPr/>
        <a:lstStyle/>
        <a:p>
          <a:endParaRPr lang="ru-RU"/>
        </a:p>
      </dgm:t>
    </dgm:pt>
    <dgm:pt modelId="{5F5A1D7F-80E3-4DAE-8EA0-EBA1958B665F}" type="sibTrans" cxnId="{04130A9D-B3C8-4052-8F4F-0C095508CA9D}">
      <dgm:prSet/>
      <dgm:spPr/>
      <dgm:t>
        <a:bodyPr/>
        <a:lstStyle/>
        <a:p>
          <a:endParaRPr lang="ru-RU"/>
        </a:p>
      </dgm:t>
    </dgm:pt>
    <dgm:pt modelId="{C4D03A6F-8B5E-48EC-88BE-F1905C5E86F8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lIns="216000"/>
        <a:lstStyle/>
        <a:p>
          <a:pPr algn="l"/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4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. Обучение проводится дистанционно путем самостоятельного изучения материалов, представленных в программе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обучения</a:t>
          </a:r>
        </a:p>
        <a:p>
          <a:pPr algn="l"/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до 13.11.2016</a:t>
          </a:r>
          <a:endParaRPr lang="ru-RU" sz="1200" b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6EA80FA-5994-4EC4-A31F-93AD43BC6A18}" type="parTrans" cxnId="{6B87D3A4-1AA2-4BD1-8B26-3D0CFDA0C18B}">
      <dgm:prSet/>
      <dgm:spPr/>
      <dgm:t>
        <a:bodyPr/>
        <a:lstStyle/>
        <a:p>
          <a:endParaRPr lang="ru-RU"/>
        </a:p>
      </dgm:t>
    </dgm:pt>
    <dgm:pt modelId="{BA502E0B-287B-41E3-9876-701A8AE15957}" type="sibTrans" cxnId="{6B87D3A4-1AA2-4BD1-8B26-3D0CFDA0C18B}">
      <dgm:prSet/>
      <dgm:spPr/>
      <dgm:t>
        <a:bodyPr/>
        <a:lstStyle/>
        <a:p>
          <a:endParaRPr lang="ru-RU"/>
        </a:p>
      </dgm:t>
    </dgm:pt>
    <dgm:pt modelId="{84551795-B452-46A6-A1A0-678FA2944646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lIns="216000"/>
        <a:lstStyle/>
        <a:p>
          <a:pPr algn="l"/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5.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После изучения материалов, представленных в программе обучения, обучающиеся выполняют практические задания и проходят 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тестирование</a:t>
          </a:r>
        </a:p>
        <a:p>
          <a:pPr algn="l"/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до 25.11.2016</a:t>
          </a:r>
          <a:endParaRPr lang="ru-RU" sz="1200" b="1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7B6F818-6AC9-4713-905B-8C1B686757E7}" type="parTrans" cxnId="{8A14E1EE-DCF0-446F-A852-7EA1B60BF058}">
      <dgm:prSet/>
      <dgm:spPr/>
      <dgm:t>
        <a:bodyPr/>
        <a:lstStyle/>
        <a:p>
          <a:endParaRPr lang="ru-RU"/>
        </a:p>
      </dgm:t>
    </dgm:pt>
    <dgm:pt modelId="{060999F4-EE1E-4629-8CBD-F4E112A84F3B}" type="sibTrans" cxnId="{8A14E1EE-DCF0-446F-A852-7EA1B60BF058}">
      <dgm:prSet/>
      <dgm:spPr/>
      <dgm:t>
        <a:bodyPr/>
        <a:lstStyle/>
        <a:p>
          <a:endParaRPr lang="ru-RU"/>
        </a:p>
      </dgm:t>
    </dgm:pt>
    <dgm:pt modelId="{B20F683C-5973-4098-9BA6-D6BED094B0B9}">
      <dgm:prSet phldrT="[Текст]" custT="1"/>
      <dgm:spPr>
        <a:solidFill>
          <a:schemeClr val="bg1">
            <a:lumMod val="85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l"/>
          <a:endParaRPr lang="ru-RU" sz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00DC956-4438-43D1-9E90-A959F5D32CE3}" type="parTrans" cxnId="{08360043-9260-4479-8E06-ECD6ADDD1CCB}">
      <dgm:prSet/>
      <dgm:spPr/>
      <dgm:t>
        <a:bodyPr/>
        <a:lstStyle/>
        <a:p>
          <a:endParaRPr lang="ru-RU"/>
        </a:p>
      </dgm:t>
    </dgm:pt>
    <dgm:pt modelId="{1DD205CA-23A6-477B-994C-8490EC8302D8}" type="sibTrans" cxnId="{08360043-9260-4479-8E06-ECD6ADDD1CCB}">
      <dgm:prSet/>
      <dgm:spPr/>
      <dgm:t>
        <a:bodyPr/>
        <a:lstStyle/>
        <a:p>
          <a:endParaRPr lang="ru-RU"/>
        </a:p>
      </dgm:t>
    </dgm:pt>
    <dgm:pt modelId="{20A0996F-5201-422F-A71B-991746BF574D}" type="pres">
      <dgm:prSet presAssocID="{302E68FB-FC52-4E45-852E-A975482B12AF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713192-8261-4C8D-9066-FF48800CFC70}" type="pres">
      <dgm:prSet presAssocID="{302E68FB-FC52-4E45-852E-A975482B12AF}" presName="arrow" presStyleLbl="bgShp" presStyleIdx="0" presStyleCnt="1" custScaleX="109518" custLinFactNeighborX="-4974" custLinFactNeighborY="675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F44F3F3D-4E74-44D8-986F-C1CB5F66C132}" type="pres">
      <dgm:prSet presAssocID="{302E68FB-FC52-4E45-852E-A975482B12AF}" presName="arrowDiagram5" presStyleCnt="0"/>
      <dgm:spPr/>
    </dgm:pt>
    <dgm:pt modelId="{C1B1EC62-ABE2-4A5A-8F18-F344A7DFFAA4}" type="pres">
      <dgm:prSet presAssocID="{51E521C2-A25B-4E64-9CFB-AC2A9D412B39}" presName="bullet5a" presStyleLbl="node1" presStyleIdx="0" presStyleCnt="5" custLinFactX="-100000" custLinFactNeighborX="-152851" custLinFactNeighborY="89642"/>
      <dgm:spPr>
        <a:solidFill>
          <a:schemeClr val="accent1">
            <a:lumMod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A52B0B95-7110-4373-A1D3-59E62917D286}" type="pres">
      <dgm:prSet presAssocID="{51E521C2-A25B-4E64-9CFB-AC2A9D412B39}" presName="textBox5a" presStyleLbl="revTx" presStyleIdx="0" presStyleCnt="5" custScaleX="229755" custScaleY="66865" custLinFactNeighborX="18367" custLinFactNeighborY="7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87EB8-0BFB-4A32-8BD0-038D3602B1E8}" type="pres">
      <dgm:prSet presAssocID="{5AB36180-8FD5-4A42-B642-1AF1A626CF37}" presName="bullet5b" presStyleLbl="node1" presStyleIdx="1" presStyleCnt="5" custLinFactX="-100000" custLinFactY="22904" custLinFactNeighborX="-140718" custLinFactNeighborY="100000"/>
      <dgm:spPr>
        <a:solidFill>
          <a:schemeClr val="accent1">
            <a:lumMod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75BB84C2-9462-45C2-8189-B76043E91EFD}" type="pres">
      <dgm:prSet presAssocID="{5AB36180-8FD5-4A42-B642-1AF1A626CF37}" presName="textBox5b" presStyleLbl="revTx" presStyleIdx="1" presStyleCnt="5" custScaleX="115646" custScaleY="65934" custLinFactX="-77894" custLinFactNeighborX="-100000" custLinFactNeighborY="-73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D6F6EC-1CB2-46C5-80F9-EA22204BA1EC}" type="pres">
      <dgm:prSet presAssocID="{72F0C87E-897F-4DE0-85CD-0D910769634C}" presName="bullet5c" presStyleLbl="node1" presStyleIdx="2" presStyleCnt="5" custLinFactX="-100000" custLinFactNeighborX="-122971" custLinFactNeighborY="90881"/>
      <dgm:spPr>
        <a:solidFill>
          <a:schemeClr val="accent1">
            <a:lumMod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D1DECD93-F3D3-400D-AE75-4179435BA141}" type="pres">
      <dgm:prSet presAssocID="{72F0C87E-897F-4DE0-85CD-0D910769634C}" presName="textBox5c" presStyleLbl="revTx" presStyleIdx="2" presStyleCnt="5" custScaleX="151660" custScaleY="41703" custLinFactNeighborX="-24316" custLinFactNeighborY="-11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94E24-1DAE-410B-BAF4-E3DA9D5B9581}" type="pres">
      <dgm:prSet presAssocID="{C4D03A6F-8B5E-48EC-88BE-F1905C5E86F8}" presName="bullet5d" presStyleLbl="node1" presStyleIdx="3" presStyleCnt="5" custLinFactX="-100000" custLinFactNeighborX="-142201" custLinFactNeighborY="73684"/>
      <dgm:spPr>
        <a:solidFill>
          <a:schemeClr val="accent1">
            <a:lumMod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4FDAF180-634F-445F-83D2-2655CD5E4D40}" type="pres">
      <dgm:prSet presAssocID="{C4D03A6F-8B5E-48EC-88BE-F1905C5E86F8}" presName="textBox5d" presStyleLbl="revTx" presStyleIdx="3" presStyleCnt="5" custScaleX="135435" custScaleY="37562" custLinFactX="-100000" custLinFactNeighborX="-101353" custLinFactNeighborY="-64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59452-3332-41E3-A26D-2675BBF8C4C3}" type="pres">
      <dgm:prSet presAssocID="{84551795-B452-46A6-A1A0-678FA2944646}" presName="bullet5e" presStyleLbl="node1" presStyleIdx="4" presStyleCnt="5" custLinFactX="-100000" custLinFactNeighborX="-120411" custLinFactNeighborY="45952"/>
      <dgm:spPr>
        <a:solidFill>
          <a:schemeClr val="accent1">
            <a:lumMod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FF4216ED-7D89-41E0-8FF5-3AD25B05F858}" type="pres">
      <dgm:prSet presAssocID="{84551795-B452-46A6-A1A0-678FA2944646}" presName="textBox5e" presStyleLbl="revTx" presStyleIdx="4" presStyleCnt="5" custScaleX="129018" custScaleY="37457" custLinFactNeighborX="-68533" custLinFactNeighborY="-147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43C94C-AD02-41FD-BD28-A33923BBC318}" type="presOf" srcId="{51E521C2-A25B-4E64-9CFB-AC2A9D412B39}" destId="{A52B0B95-7110-4373-A1D3-59E62917D286}" srcOrd="0" destOrd="0" presId="urn:microsoft.com/office/officeart/2005/8/layout/arrow2"/>
    <dgm:cxn modelId="{A3E21B2B-78F4-43FB-906A-38276138C96E}" type="presOf" srcId="{5AB36180-8FD5-4A42-B642-1AF1A626CF37}" destId="{75BB84C2-9462-45C2-8189-B76043E91EFD}" srcOrd="0" destOrd="0" presId="urn:microsoft.com/office/officeart/2005/8/layout/arrow2"/>
    <dgm:cxn modelId="{19C361F7-F45A-4804-AD17-783B3B5959BA}" type="presOf" srcId="{72F0C87E-897F-4DE0-85CD-0D910769634C}" destId="{D1DECD93-F3D3-400D-AE75-4179435BA141}" srcOrd="0" destOrd="0" presId="urn:microsoft.com/office/officeart/2005/8/layout/arrow2"/>
    <dgm:cxn modelId="{96925EAF-8999-4881-BF07-4DC931D7974E}" type="presOf" srcId="{84551795-B452-46A6-A1A0-678FA2944646}" destId="{FF4216ED-7D89-41E0-8FF5-3AD25B05F858}" srcOrd="0" destOrd="0" presId="urn:microsoft.com/office/officeart/2005/8/layout/arrow2"/>
    <dgm:cxn modelId="{08360043-9260-4479-8E06-ECD6ADDD1CCB}" srcId="{302E68FB-FC52-4E45-852E-A975482B12AF}" destId="{B20F683C-5973-4098-9BA6-D6BED094B0B9}" srcOrd="5" destOrd="0" parTransId="{700DC956-4438-43D1-9E90-A959F5D32CE3}" sibTransId="{1DD205CA-23A6-477B-994C-8490EC8302D8}"/>
    <dgm:cxn modelId="{6B87D3A4-1AA2-4BD1-8B26-3D0CFDA0C18B}" srcId="{302E68FB-FC52-4E45-852E-A975482B12AF}" destId="{C4D03A6F-8B5E-48EC-88BE-F1905C5E86F8}" srcOrd="3" destOrd="0" parTransId="{D6EA80FA-5994-4EC4-A31F-93AD43BC6A18}" sibTransId="{BA502E0B-287B-41E3-9876-701A8AE15957}"/>
    <dgm:cxn modelId="{BB105CDD-7668-4C7D-BA35-249994D5DCE6}" srcId="{302E68FB-FC52-4E45-852E-A975482B12AF}" destId="{5AB36180-8FD5-4A42-B642-1AF1A626CF37}" srcOrd="1" destOrd="0" parTransId="{208FB5F7-C9F0-44EC-B67D-63115FA5D8C1}" sibTransId="{A90698DC-D918-4372-9BF8-EF47BFEB370F}"/>
    <dgm:cxn modelId="{F1E649DD-CC30-4DA1-87AD-2209A3D9F076}" type="presOf" srcId="{C4D03A6F-8B5E-48EC-88BE-F1905C5E86F8}" destId="{4FDAF180-634F-445F-83D2-2655CD5E4D40}" srcOrd="0" destOrd="0" presId="urn:microsoft.com/office/officeart/2005/8/layout/arrow2"/>
    <dgm:cxn modelId="{9F647A1C-7DEE-449C-B460-05088EBD6F58}" srcId="{302E68FB-FC52-4E45-852E-A975482B12AF}" destId="{51E521C2-A25B-4E64-9CFB-AC2A9D412B39}" srcOrd="0" destOrd="0" parTransId="{90F2A842-F6B9-4758-9F59-B32FFE288CE3}" sibTransId="{57757EDC-2C79-4C4C-94C0-BEC2DE65F7B4}"/>
    <dgm:cxn modelId="{8A14E1EE-DCF0-446F-A852-7EA1B60BF058}" srcId="{302E68FB-FC52-4E45-852E-A975482B12AF}" destId="{84551795-B452-46A6-A1A0-678FA2944646}" srcOrd="4" destOrd="0" parTransId="{D7B6F818-6AC9-4713-905B-8C1B686757E7}" sibTransId="{060999F4-EE1E-4629-8CBD-F4E112A84F3B}"/>
    <dgm:cxn modelId="{04130A9D-B3C8-4052-8F4F-0C095508CA9D}" srcId="{302E68FB-FC52-4E45-852E-A975482B12AF}" destId="{72F0C87E-897F-4DE0-85CD-0D910769634C}" srcOrd="2" destOrd="0" parTransId="{6663B13E-22AA-45E6-80FC-35478586D2A8}" sibTransId="{5F5A1D7F-80E3-4DAE-8EA0-EBA1958B665F}"/>
    <dgm:cxn modelId="{367A38D0-E7DB-41ED-B7FF-F1F10A8B105A}" type="presOf" srcId="{302E68FB-FC52-4E45-852E-A975482B12AF}" destId="{20A0996F-5201-422F-A71B-991746BF574D}" srcOrd="0" destOrd="0" presId="urn:microsoft.com/office/officeart/2005/8/layout/arrow2"/>
    <dgm:cxn modelId="{FDA93ABC-CFFA-452B-BE99-A7959179B3B5}" type="presParOf" srcId="{20A0996F-5201-422F-A71B-991746BF574D}" destId="{0C713192-8261-4C8D-9066-FF48800CFC70}" srcOrd="0" destOrd="0" presId="urn:microsoft.com/office/officeart/2005/8/layout/arrow2"/>
    <dgm:cxn modelId="{8389DEDC-DF59-4A83-89DC-00F9496CE96C}" type="presParOf" srcId="{20A0996F-5201-422F-A71B-991746BF574D}" destId="{F44F3F3D-4E74-44D8-986F-C1CB5F66C132}" srcOrd="1" destOrd="0" presId="urn:microsoft.com/office/officeart/2005/8/layout/arrow2"/>
    <dgm:cxn modelId="{4C85F194-18A9-4DF3-A8D4-46033011B2BD}" type="presParOf" srcId="{F44F3F3D-4E74-44D8-986F-C1CB5F66C132}" destId="{C1B1EC62-ABE2-4A5A-8F18-F344A7DFFAA4}" srcOrd="0" destOrd="0" presId="urn:microsoft.com/office/officeart/2005/8/layout/arrow2"/>
    <dgm:cxn modelId="{BD0EA932-0F83-4614-A540-B546461BEB59}" type="presParOf" srcId="{F44F3F3D-4E74-44D8-986F-C1CB5F66C132}" destId="{A52B0B95-7110-4373-A1D3-59E62917D286}" srcOrd="1" destOrd="0" presId="urn:microsoft.com/office/officeart/2005/8/layout/arrow2"/>
    <dgm:cxn modelId="{DF5CE7E0-F12A-42E5-AC3A-447AB451176E}" type="presParOf" srcId="{F44F3F3D-4E74-44D8-986F-C1CB5F66C132}" destId="{3F587EB8-0BFB-4A32-8BD0-038D3602B1E8}" srcOrd="2" destOrd="0" presId="urn:microsoft.com/office/officeart/2005/8/layout/arrow2"/>
    <dgm:cxn modelId="{681540A0-743D-45E0-B129-3B80F081098D}" type="presParOf" srcId="{F44F3F3D-4E74-44D8-986F-C1CB5F66C132}" destId="{75BB84C2-9462-45C2-8189-B76043E91EFD}" srcOrd="3" destOrd="0" presId="urn:microsoft.com/office/officeart/2005/8/layout/arrow2"/>
    <dgm:cxn modelId="{60D6561D-26BC-4379-87DB-EC2719A46361}" type="presParOf" srcId="{F44F3F3D-4E74-44D8-986F-C1CB5F66C132}" destId="{ABD6F6EC-1CB2-46C5-80F9-EA22204BA1EC}" srcOrd="4" destOrd="0" presId="urn:microsoft.com/office/officeart/2005/8/layout/arrow2"/>
    <dgm:cxn modelId="{BBBD7604-3295-48D5-8242-558D7874338A}" type="presParOf" srcId="{F44F3F3D-4E74-44D8-986F-C1CB5F66C132}" destId="{D1DECD93-F3D3-400D-AE75-4179435BA141}" srcOrd="5" destOrd="0" presId="urn:microsoft.com/office/officeart/2005/8/layout/arrow2"/>
    <dgm:cxn modelId="{C96D1EC2-6CB7-458C-BABC-DAB5E1635280}" type="presParOf" srcId="{F44F3F3D-4E74-44D8-986F-C1CB5F66C132}" destId="{47894E24-1DAE-410B-BAF4-E3DA9D5B9581}" srcOrd="6" destOrd="0" presId="urn:microsoft.com/office/officeart/2005/8/layout/arrow2"/>
    <dgm:cxn modelId="{57C4359B-BF34-4EEE-919C-537C5C66BC06}" type="presParOf" srcId="{F44F3F3D-4E74-44D8-986F-C1CB5F66C132}" destId="{4FDAF180-634F-445F-83D2-2655CD5E4D40}" srcOrd="7" destOrd="0" presId="urn:microsoft.com/office/officeart/2005/8/layout/arrow2"/>
    <dgm:cxn modelId="{3AE655C6-4724-49ED-83D6-5C520778C872}" type="presParOf" srcId="{F44F3F3D-4E74-44D8-986F-C1CB5F66C132}" destId="{A1559452-3332-41E3-A26D-2675BBF8C4C3}" srcOrd="8" destOrd="0" presId="urn:microsoft.com/office/officeart/2005/8/layout/arrow2"/>
    <dgm:cxn modelId="{4B0ED3B5-8C5D-44A6-9486-418A7D8D66B0}" type="presParOf" srcId="{F44F3F3D-4E74-44D8-986F-C1CB5F66C132}" destId="{FF4216ED-7D89-41E0-8FF5-3AD25B05F858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C249C-3154-41D0-8D0D-429478310D6D}">
      <dsp:nvSpPr>
        <dsp:cNvPr id="0" name=""/>
        <dsp:cNvSpPr/>
      </dsp:nvSpPr>
      <dsp:spPr>
        <a:xfrm>
          <a:off x="0" y="288026"/>
          <a:ext cx="8784976" cy="5288898"/>
        </a:xfrm>
        <a:prstGeom prst="rect">
          <a:avLst/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200" b="1" i="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200" b="1" i="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200" b="1" i="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200" b="1" i="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Уполномоченный орган субъекта Российской Федерации организует проведение и </a:t>
          </a:r>
          <a:r>
            <a:rPr lang="ru-RU" sz="16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(или) </a:t>
          </a:r>
          <a:r>
            <a:rPr lang="ru-RU" sz="16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проводит не реже 2 раз в год обучающие мероприятия и тренинги для органов местного самоуправления по вопросам содействия развитию конкуренции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(Распоряжение Правительства РФ от 05.09.2015 № 1738-р «Об утверждении стандарта развития конкуренции в </a:t>
          </a:r>
          <a:r>
            <a:rPr lang="ru-RU" sz="1400" b="0" i="1" kern="1200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субъектах Российской Федерации»)</a:t>
          </a:r>
          <a:endParaRPr lang="ru-RU" sz="1400" b="0" i="1" kern="1200" dirty="0" smtClean="0">
            <a:solidFill>
              <a:schemeClr val="tx1"/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i="1" kern="1200" dirty="0" smtClean="0">
            <a:solidFill>
              <a:schemeClr val="tx1"/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Министерство экономического развития Новосибирской области определено уполномоченным органом по содействию развитию конкуренции </a:t>
          </a:r>
          <a:endParaRPr lang="en-US" sz="1600" b="1" i="0" kern="1200" dirty="0" smtClean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 Новосибирской области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0" i="1" kern="1200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(Постановление Губернатора Новосибирской области от 11.06.2015 № 111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0" i="1" kern="1200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«Об определении уполномоченного органа исполнительной власти Новосибирской области по содействию развитию конкуренции в Новосибирской области»)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600" b="0" kern="1200" dirty="0" smtClean="0">
            <a:latin typeface="Arial" pitchFamily="34" charset="0"/>
            <a:cs typeface="Arial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Полномочия </a:t>
          </a:r>
          <a:r>
            <a:rPr lang="ru-RU" sz="16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Министерства экономического развития Новосибирской области по организации проведения обучающих мероприятий и тренингов закреплено в соглашениях между министерством и администрациями муниципальных образований Новосибирской области по внедрению стандарта развития конкуренции на территории Новосибирской области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1" kern="1200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(заключено 35 </a:t>
          </a:r>
          <a:r>
            <a:rPr lang="ru-RU" sz="1600" b="0" i="1" kern="1200" dirty="0" smtClean="0"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rPr>
            <a:t>соглашений, декабрь 2015 года)</a:t>
          </a:r>
          <a:endParaRPr lang="ru-RU" sz="1600" b="0" i="1" kern="1200" dirty="0" smtClean="0">
            <a:solidFill>
              <a:schemeClr val="tx1"/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lvl="0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200" b="1" i="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defTabSz="533400">
            <a:spcBef>
              <a:spcPct val="0"/>
            </a:spcBef>
            <a:spcAft>
              <a:spcPct val="35000"/>
            </a:spcAft>
          </a:pPr>
          <a:endParaRPr lang="ru-RU" sz="1200" b="0" i="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/>
          </a:r>
          <a:br>
            <a:rPr lang="ru-RU" sz="1200" i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</a:br>
          <a:endParaRPr lang="ru-RU" sz="1200" kern="1200" dirty="0"/>
        </a:p>
      </dsp:txBody>
      <dsp:txXfrm>
        <a:off x="0" y="288026"/>
        <a:ext cx="8784976" cy="52888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57F7B-51B4-44AE-9613-E11A8E4350F6}">
      <dsp:nvSpPr>
        <dsp:cNvPr id="0" name=""/>
        <dsp:cNvSpPr/>
      </dsp:nvSpPr>
      <dsp:spPr>
        <a:xfrm>
          <a:off x="0" y="0"/>
          <a:ext cx="84969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37DB8-9553-45FF-B60A-795C3D7B4C90}">
      <dsp:nvSpPr>
        <dsp:cNvPr id="0" name=""/>
        <dsp:cNvSpPr/>
      </dsp:nvSpPr>
      <dsp:spPr>
        <a:xfrm>
          <a:off x="0" y="0"/>
          <a:ext cx="1699388" cy="243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Цели обучения:</a:t>
          </a:r>
          <a:endParaRPr lang="ru-RU" sz="250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0" y="0"/>
        <a:ext cx="1699388" cy="2435199"/>
      </dsp:txXfrm>
    </dsp:sp>
    <dsp:sp modelId="{DC43197D-603C-4119-99E0-F6E568F16850}">
      <dsp:nvSpPr>
        <dsp:cNvPr id="0" name=""/>
        <dsp:cNvSpPr/>
      </dsp:nvSpPr>
      <dsp:spPr>
        <a:xfrm>
          <a:off x="1826842" y="56599"/>
          <a:ext cx="6670101" cy="1131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повышение уровня знаний по вопросам содействия развитию конкуренции</a:t>
          </a:r>
          <a:endParaRPr lang="ru-RU" sz="1600" kern="1200" dirty="0"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1826842" y="56599"/>
        <a:ext cx="6670101" cy="1131987"/>
      </dsp:txXfrm>
    </dsp:sp>
    <dsp:sp modelId="{4CF8C2E1-F0C1-4CA3-A386-D4C349429FB8}">
      <dsp:nvSpPr>
        <dsp:cNvPr id="0" name=""/>
        <dsp:cNvSpPr/>
      </dsp:nvSpPr>
      <dsp:spPr>
        <a:xfrm>
          <a:off x="1699388" y="1008112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041C8-D944-49A2-A55C-B54B8C30BEA2}">
      <dsp:nvSpPr>
        <dsp:cNvPr id="0" name=""/>
        <dsp:cNvSpPr/>
      </dsp:nvSpPr>
      <dsp:spPr>
        <a:xfrm>
          <a:off x="1800229" y="1080119"/>
          <a:ext cx="6670101" cy="1131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развитие у руководителей органов местного самоуправления и специалистов администраций требуемых профессиональных компетенций, формирование необходимых практических умений и навыков, необходимых для эффективной работы по внедрению Стандарта</a:t>
          </a:r>
          <a:endParaRPr lang="ru-RU" sz="1600" kern="1200" dirty="0"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1800229" y="1080119"/>
        <a:ext cx="6670101" cy="1131987"/>
      </dsp:txXfrm>
    </dsp:sp>
    <dsp:sp modelId="{6D18337F-7454-4F64-8FB0-8C9A0331FD38}">
      <dsp:nvSpPr>
        <dsp:cNvPr id="0" name=""/>
        <dsp:cNvSpPr/>
      </dsp:nvSpPr>
      <dsp:spPr>
        <a:xfrm>
          <a:off x="1699388" y="2304256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BF2BAA-B8B8-4904-8FC3-6B74C6B154D6}">
      <dsp:nvSpPr>
        <dsp:cNvPr id="0" name=""/>
        <dsp:cNvSpPr/>
      </dsp:nvSpPr>
      <dsp:spPr>
        <a:xfrm>
          <a:off x="0" y="2435199"/>
          <a:ext cx="84969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7D8F7-B008-4ABC-A216-98E141D01B31}">
      <dsp:nvSpPr>
        <dsp:cNvPr id="0" name=""/>
        <dsp:cNvSpPr/>
      </dsp:nvSpPr>
      <dsp:spPr>
        <a:xfrm>
          <a:off x="0" y="2435199"/>
          <a:ext cx="1699388" cy="243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Задачи обучения: </a:t>
          </a:r>
          <a:endParaRPr lang="ru-RU" sz="250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0" y="2435199"/>
        <a:ext cx="1699388" cy="2435199"/>
      </dsp:txXfrm>
    </dsp:sp>
    <dsp:sp modelId="{FC7CE6F7-1F27-4C2E-8C51-935D04205C2D}">
      <dsp:nvSpPr>
        <dsp:cNvPr id="0" name=""/>
        <dsp:cNvSpPr/>
      </dsp:nvSpPr>
      <dsp:spPr>
        <a:xfrm>
          <a:off x="1826842" y="2473249"/>
          <a:ext cx="6670101" cy="760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ознакомление с основными нормативными правовыми актами Российской Федерации, Новосибирской области в области развития конкуренции</a:t>
          </a:r>
          <a:endParaRPr lang="ru-RU" sz="1600" kern="1200" dirty="0"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1826842" y="2473249"/>
        <a:ext cx="6670101" cy="760999"/>
      </dsp:txXfrm>
    </dsp:sp>
    <dsp:sp modelId="{AFE66376-629E-4A1A-A65B-25AB42FE0903}">
      <dsp:nvSpPr>
        <dsp:cNvPr id="0" name=""/>
        <dsp:cNvSpPr/>
      </dsp:nvSpPr>
      <dsp:spPr>
        <a:xfrm>
          <a:off x="1699388" y="3234249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172C4-19AE-4689-9587-D88A28E0AC0C}">
      <dsp:nvSpPr>
        <dsp:cNvPr id="0" name=""/>
        <dsp:cNvSpPr/>
      </dsp:nvSpPr>
      <dsp:spPr>
        <a:xfrm>
          <a:off x="1826842" y="3272299"/>
          <a:ext cx="6670101" cy="760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изучение основных направлений взаимодействия министерства и муниципальных образований по вопросам внедрения на территории Новосибирской области Стандарта</a:t>
          </a:r>
          <a:endParaRPr lang="ru-RU" sz="1600" kern="1200" dirty="0"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1826842" y="3272299"/>
        <a:ext cx="6670101" cy="760999"/>
      </dsp:txXfrm>
    </dsp:sp>
    <dsp:sp modelId="{9527E80C-FFFC-4BFF-AD64-A80CE50E53F3}">
      <dsp:nvSpPr>
        <dsp:cNvPr id="0" name=""/>
        <dsp:cNvSpPr/>
      </dsp:nvSpPr>
      <dsp:spPr>
        <a:xfrm>
          <a:off x="1699388" y="4033299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328CEB-0D84-4FD4-B755-21DCA6CDC445}">
      <dsp:nvSpPr>
        <dsp:cNvPr id="0" name=""/>
        <dsp:cNvSpPr/>
      </dsp:nvSpPr>
      <dsp:spPr>
        <a:xfrm>
          <a:off x="1826842" y="4071349"/>
          <a:ext cx="6670101" cy="760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изучение основных требований Стандарта</a:t>
          </a:r>
          <a:endParaRPr lang="ru-RU" sz="1600" kern="1200" dirty="0"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1826842" y="4071349"/>
        <a:ext cx="6670101" cy="760999"/>
      </dsp:txXfrm>
    </dsp:sp>
    <dsp:sp modelId="{676FD83E-4FAB-4944-AFB8-9C40EA1A96E2}">
      <dsp:nvSpPr>
        <dsp:cNvPr id="0" name=""/>
        <dsp:cNvSpPr/>
      </dsp:nvSpPr>
      <dsp:spPr>
        <a:xfrm>
          <a:off x="1699388" y="4832349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28410-795C-4397-8ED3-9BA37705A85F}">
      <dsp:nvSpPr>
        <dsp:cNvPr id="0" name=""/>
        <dsp:cNvSpPr/>
      </dsp:nvSpPr>
      <dsp:spPr>
        <a:xfrm>
          <a:off x="0" y="0"/>
          <a:ext cx="8640959" cy="302433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ea typeface="Verdana" pitchFamily="34" charset="0"/>
              <a:cs typeface="Arial" pitchFamily="34" charset="0"/>
            </a:rPr>
            <a:t>Программа обучения включает в себя:</a:t>
          </a:r>
          <a:endParaRPr lang="ru-RU" sz="1600" kern="1200" dirty="0"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0" y="0"/>
        <a:ext cx="8640959" cy="302433"/>
      </dsp:txXfrm>
    </dsp:sp>
    <dsp:sp modelId="{E6A158AD-E620-4CF6-8D82-041D593995C9}">
      <dsp:nvSpPr>
        <dsp:cNvPr id="0" name=""/>
        <dsp:cNvSpPr/>
      </dsp:nvSpPr>
      <dsp:spPr>
        <a:xfrm>
          <a:off x="61" y="302433"/>
          <a:ext cx="2885822" cy="635110"/>
        </a:xfrm>
        <a:prstGeom prst="rect">
          <a:avLst/>
        </a:prstGeom>
        <a:solidFill>
          <a:srgbClr val="CCD5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теоретическую часть обучения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61" y="302433"/>
        <a:ext cx="2885822" cy="635110"/>
      </dsp:txXfrm>
    </dsp:sp>
    <dsp:sp modelId="{4EA5D0C8-0A6F-4F6A-BDA5-3CDAEB625340}">
      <dsp:nvSpPr>
        <dsp:cNvPr id="0" name=""/>
        <dsp:cNvSpPr/>
      </dsp:nvSpPr>
      <dsp:spPr>
        <a:xfrm>
          <a:off x="2885884" y="302433"/>
          <a:ext cx="2877506" cy="635110"/>
        </a:xfrm>
        <a:prstGeom prst="rect">
          <a:avLst/>
        </a:prstGeom>
        <a:solidFill>
          <a:srgbClr val="CCD5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практические задания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2885884" y="302433"/>
        <a:ext cx="2877506" cy="635110"/>
      </dsp:txXfrm>
    </dsp:sp>
    <dsp:sp modelId="{481A8CE5-19C0-4F5B-8BD9-50E60389C3B6}">
      <dsp:nvSpPr>
        <dsp:cNvPr id="0" name=""/>
        <dsp:cNvSpPr/>
      </dsp:nvSpPr>
      <dsp:spPr>
        <a:xfrm>
          <a:off x="5763390" y="302433"/>
          <a:ext cx="2877506" cy="635110"/>
        </a:xfrm>
        <a:prstGeom prst="rect">
          <a:avLst/>
        </a:prstGeom>
        <a:solidFill>
          <a:srgbClr val="CCD5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контрольно-измерительные материалы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 (тестовые вопросы)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5763390" y="302433"/>
        <a:ext cx="2877506" cy="635110"/>
      </dsp:txXfrm>
    </dsp:sp>
    <dsp:sp modelId="{144907A6-C9B6-4C8D-9616-9F35E4C9ECFA}">
      <dsp:nvSpPr>
        <dsp:cNvPr id="0" name=""/>
        <dsp:cNvSpPr/>
      </dsp:nvSpPr>
      <dsp:spPr>
        <a:xfrm>
          <a:off x="0" y="937544"/>
          <a:ext cx="8640959" cy="70567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69362-3113-4E5F-B57C-884730E2A78B}">
      <dsp:nvSpPr>
        <dsp:cNvPr id="0" name=""/>
        <dsp:cNvSpPr/>
      </dsp:nvSpPr>
      <dsp:spPr>
        <a:xfrm>
          <a:off x="0" y="283084"/>
          <a:ext cx="8640960" cy="3821371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Теоретическая часть (11 тем):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600" b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Мероприятия, связанные с разработкой и внедрением Стандарта в субъектах Российской Федерации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Правовое обеспечение внедрения Стандарта развития конкуренции в субъектах Российской Федерации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Соглашения по внедрению Стандарта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Цели принципы внедрения Стандарта, основные разделы Стандарта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Определение уполномоченного органа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Рассмотрение вопросов содействия развитию конкуренции на заседаниях коллегиального органа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Утверждение перечня рынков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Разработка «дорожной карты»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Проведение мониторинга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Создание и реализация механизмов общественного контроля за деятельностью субъектов естественных монополий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Повышение уровня информированности субъектов предпринимательской деятельности и потребителей товаров, работ и услуг о состоянии конкурентной среды и деятельности по содействию развитию конкуренции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138236" y="283084"/>
        <a:ext cx="6502723" cy="3821371"/>
      </dsp:txXfrm>
    </dsp:sp>
    <dsp:sp modelId="{4C8A2AED-25E3-44C1-AF4A-7D8C0A6D7709}">
      <dsp:nvSpPr>
        <dsp:cNvPr id="0" name=""/>
        <dsp:cNvSpPr/>
      </dsp:nvSpPr>
      <dsp:spPr>
        <a:xfrm>
          <a:off x="331809" y="216019"/>
          <a:ext cx="1343531" cy="19234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92EE9-97DE-4D33-AD92-72C651540BE6}">
      <dsp:nvSpPr>
        <dsp:cNvPr id="0" name=""/>
        <dsp:cNvSpPr/>
      </dsp:nvSpPr>
      <dsp:spPr>
        <a:xfrm>
          <a:off x="356796" y="0"/>
          <a:ext cx="8236056" cy="4844185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4363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0" kern="1200" dirty="0" smtClean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                                   </a:t>
          </a:r>
          <a:r>
            <a:rPr lang="ru-RU" sz="2000" b="1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2 задания: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1. Проведение анализа  состава Совета по содействию развитию конкуренции в Новосибирской области, утвержденного Постановлением Губернатора Новосибирской области от 09.10.2015 № </a:t>
          </a:r>
          <a:r>
            <a:rPr lang="ru-RU" sz="1600" b="0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210, </a:t>
          </a:r>
          <a:r>
            <a:rPr lang="ru-RU" sz="1600" b="0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на соответствие требованиям Стандарта. Подготовка аргументированных предложений по кандидатурам для включения в состав Совета.  </a:t>
          </a:r>
          <a:endParaRPr lang="ru-RU" sz="1600" b="0" i="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0" i="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0" i="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2. Подготовка </a:t>
          </a:r>
          <a:r>
            <a:rPr lang="ru-RU" sz="1600" b="0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аргументированных предложений </a:t>
          </a:r>
          <a:r>
            <a:rPr lang="ru-RU" sz="1600" b="0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по формированию перечня приоритетных рынков для содействия развитию конкуренции в Новосибирской области с учетом </a:t>
          </a:r>
          <a:r>
            <a:rPr lang="ru-RU" sz="1600" b="0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положений </a:t>
          </a:r>
          <a:r>
            <a:rPr lang="ru-RU" sz="1600" b="0" i="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Стандарта. </a:t>
          </a:r>
          <a:endParaRPr lang="ru-RU" sz="1600" b="0" i="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</dsp:txBody>
      <dsp:txXfrm>
        <a:off x="356796" y="0"/>
        <a:ext cx="8236056" cy="4844185"/>
      </dsp:txXfrm>
    </dsp:sp>
    <dsp:sp modelId="{C945E781-D356-4DF8-9867-10578D0B138C}">
      <dsp:nvSpPr>
        <dsp:cNvPr id="0" name=""/>
        <dsp:cNvSpPr/>
      </dsp:nvSpPr>
      <dsp:spPr>
        <a:xfrm>
          <a:off x="383937" y="360031"/>
          <a:ext cx="1802736" cy="270410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C8045-8A5E-4643-B2F3-A0CF041C9F78}">
      <dsp:nvSpPr>
        <dsp:cNvPr id="0" name=""/>
        <dsp:cNvSpPr/>
      </dsp:nvSpPr>
      <dsp:spPr>
        <a:xfrm>
          <a:off x="618683" y="428601"/>
          <a:ext cx="7878260" cy="4236879"/>
        </a:xfrm>
        <a:prstGeom prst="rect">
          <a:avLst/>
        </a:prstGeom>
        <a:solidFill>
          <a:srgbClr val="CCD5EA"/>
        </a:solidFill>
        <a:ln w="28575" cap="flat" cmpd="sng" algn="ctr">
          <a:solidFill>
            <a:schemeClr val="accent1">
              <a:lumMod val="50000"/>
            </a:schemeClr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7565" tIns="72390" rIns="72390" bIns="7239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u="sng" kern="1200" dirty="0" smtClean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Тест содержит 30 вопросов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 тест включены следующие типы вопросов:</a:t>
          </a:r>
          <a:endParaRPr lang="ru-RU" sz="180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Вопрос с выбором правильного ответа                                    </a:t>
          </a:r>
          <a:r>
            <a:rPr lang="ru-RU" sz="1200" i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 данном типе задания предлагается выбрать один (или несколько) вариант(</a:t>
          </a:r>
          <a:r>
            <a:rPr lang="ru-RU" sz="1200" i="1" kern="1200" dirty="0" err="1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ов</a:t>
          </a:r>
          <a:r>
            <a:rPr lang="ru-RU" sz="1200" i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) ответа из предложенных.</a:t>
          </a:r>
          <a:endParaRPr lang="ru-RU" sz="1200" i="1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Заполнение пробелов в тексте                                                 </a:t>
          </a:r>
          <a:r>
            <a:rPr lang="ru-RU" sz="1200" i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rPr>
            <a:t>В данном типе задания предлагается текст, в котором ряд слов пропущен. Необходимо заполнить эти пробелы.</a:t>
          </a:r>
          <a:endParaRPr lang="ru-RU" sz="1200" i="1" kern="1200" dirty="0">
            <a:solidFill>
              <a:schemeClr val="accent1">
                <a:lumMod val="50000"/>
              </a:schemeClr>
            </a:solidFill>
            <a:latin typeface="Arial" pitchFamily="34" charset="0"/>
            <a:ea typeface="Verdana" pitchFamily="34" charset="0"/>
            <a:cs typeface="Arial" pitchFamily="34" charset="0"/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i="1" kern="1200" dirty="0">
            <a:solidFill>
              <a:schemeClr val="accent1">
                <a:lumMod val="50000"/>
              </a:schemeClr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618683" y="428601"/>
        <a:ext cx="7878260" cy="4236879"/>
      </dsp:txXfrm>
    </dsp:sp>
    <dsp:sp modelId="{B015692F-EEF0-4F97-A1B1-E0B9E9D752FA}">
      <dsp:nvSpPr>
        <dsp:cNvPr id="0" name=""/>
        <dsp:cNvSpPr/>
      </dsp:nvSpPr>
      <dsp:spPr>
        <a:xfrm>
          <a:off x="0" y="519094"/>
          <a:ext cx="2292443" cy="258505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FF713D-B805-4F42-A206-58D076B49C8D}">
      <dsp:nvSpPr>
        <dsp:cNvPr id="0" name=""/>
        <dsp:cNvSpPr/>
      </dsp:nvSpPr>
      <dsp:spPr>
        <a:xfrm>
          <a:off x="0" y="0"/>
          <a:ext cx="8912023" cy="267444"/>
        </a:xfrm>
        <a:prstGeom prst="rect">
          <a:avLst/>
        </a:prstGeom>
        <a:solidFill>
          <a:srgbClr val="CCD5EA"/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ТРЕБОВАНИЯ:</a:t>
          </a:r>
          <a:endParaRPr lang="ru-RU" sz="1400" b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0" y="0"/>
        <a:ext cx="8912023" cy="267444"/>
      </dsp:txXfrm>
    </dsp:sp>
    <dsp:sp modelId="{BB8A3708-CF1C-4D79-803B-86DCF4F46508}">
      <dsp:nvSpPr>
        <dsp:cNvPr id="0" name=""/>
        <dsp:cNvSpPr/>
      </dsp:nvSpPr>
      <dsp:spPr>
        <a:xfrm>
          <a:off x="3749" y="267444"/>
          <a:ext cx="4326668" cy="561632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Прохождение тестирования и выполнение практических заданий является обязательным</a:t>
          </a:r>
          <a:endParaRPr lang="ru-RU" sz="12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749" y="267444"/>
        <a:ext cx="4326668" cy="561632"/>
      </dsp:txXfrm>
    </dsp:sp>
    <dsp:sp modelId="{E77713C4-1545-4127-A2AF-8C8FCA3F3A07}">
      <dsp:nvSpPr>
        <dsp:cNvPr id="0" name=""/>
        <dsp:cNvSpPr/>
      </dsp:nvSpPr>
      <dsp:spPr>
        <a:xfrm>
          <a:off x="4330418" y="267444"/>
          <a:ext cx="4577855" cy="561632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Для прохождения тестирования требуется авторизация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на портале </a:t>
          </a:r>
          <a:r>
            <a:rPr lang="ru-RU" sz="1200" kern="1200" dirty="0" err="1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госуслуг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sz="1200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330418" y="267444"/>
        <a:ext cx="4577855" cy="561632"/>
      </dsp:txXfrm>
    </dsp:sp>
    <dsp:sp modelId="{F6E7E083-28F0-4621-A5DB-242ECFBC87A4}">
      <dsp:nvSpPr>
        <dsp:cNvPr id="0" name=""/>
        <dsp:cNvSpPr/>
      </dsp:nvSpPr>
      <dsp:spPr>
        <a:xfrm>
          <a:off x="0" y="829076"/>
          <a:ext cx="8912023" cy="62403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13192-8261-4C8D-9066-FF48800CFC70}">
      <dsp:nvSpPr>
        <dsp:cNvPr id="0" name=""/>
        <dsp:cNvSpPr/>
      </dsp:nvSpPr>
      <dsp:spPr>
        <a:xfrm>
          <a:off x="0" y="0"/>
          <a:ext cx="9036496" cy="515697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1EC62-ABE2-4A5A-8F18-F344A7DFFAA4}">
      <dsp:nvSpPr>
        <dsp:cNvPr id="0" name=""/>
        <dsp:cNvSpPr/>
      </dsp:nvSpPr>
      <dsp:spPr>
        <a:xfrm>
          <a:off x="725558" y="4004842"/>
          <a:ext cx="189776" cy="189776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2B0B95-7110-4373-A1D3-59E62917D286}">
      <dsp:nvSpPr>
        <dsp:cNvPr id="0" name=""/>
        <dsp:cNvSpPr/>
      </dsp:nvSpPr>
      <dsp:spPr>
        <a:xfrm>
          <a:off x="797566" y="4220869"/>
          <a:ext cx="2483423" cy="820673"/>
        </a:xfrm>
        <a:prstGeom prst="rect">
          <a:avLst/>
        </a:prstGeom>
        <a:gradFill rotWithShape="1">
          <a:gsLst>
            <a:gs pos="0">
              <a:schemeClr val="dk1">
                <a:tint val="70000"/>
                <a:satMod val="130000"/>
              </a:schemeClr>
            </a:gs>
            <a:gs pos="43000">
              <a:schemeClr val="dk1">
                <a:tint val="44000"/>
                <a:satMod val="165000"/>
              </a:schemeClr>
            </a:gs>
            <a:gs pos="93000">
              <a:schemeClr val="dk1">
                <a:tint val="15000"/>
                <a:satMod val="165000"/>
              </a:schemeClr>
            </a:gs>
            <a:gs pos="100000">
              <a:schemeClr val="dk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0559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1.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Программа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обучения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направлена в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муниципальные районы и городские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округа </a:t>
          </a:r>
          <a:r>
            <a:rPr lang="ru-RU" sz="12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10.10.2016</a:t>
          </a:r>
          <a:endParaRPr lang="ru-RU" sz="1200" b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797566" y="4220869"/>
        <a:ext cx="2483423" cy="820673"/>
      </dsp:txXfrm>
    </dsp:sp>
    <dsp:sp modelId="{3F587EB8-0BFB-4A32-8BD0-038D3602B1E8}">
      <dsp:nvSpPr>
        <dsp:cNvPr id="0" name=""/>
        <dsp:cNvSpPr/>
      </dsp:nvSpPr>
      <dsp:spPr>
        <a:xfrm>
          <a:off x="1517646" y="3212754"/>
          <a:ext cx="297041" cy="297041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B84C2-9462-45C2-8189-B76043E91EFD}">
      <dsp:nvSpPr>
        <dsp:cNvPr id="0" name=""/>
        <dsp:cNvSpPr/>
      </dsp:nvSpPr>
      <dsp:spPr>
        <a:xfrm>
          <a:off x="0" y="1772598"/>
          <a:ext cx="1583993" cy="1424682"/>
        </a:xfrm>
        <a:prstGeom prst="rect">
          <a:avLst/>
        </a:prstGeom>
        <a:gradFill rotWithShape="1">
          <a:gsLst>
            <a:gs pos="0">
              <a:schemeClr val="dk1">
                <a:tint val="70000"/>
                <a:satMod val="130000"/>
              </a:schemeClr>
            </a:gs>
            <a:gs pos="43000">
              <a:schemeClr val="dk1">
                <a:tint val="44000"/>
                <a:satMod val="165000"/>
              </a:schemeClr>
            </a:gs>
            <a:gs pos="93000">
              <a:schemeClr val="dk1">
                <a:tint val="15000"/>
                <a:satMod val="165000"/>
              </a:schemeClr>
            </a:gs>
            <a:gs pos="100000">
              <a:schemeClr val="dk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7396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2.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Программа обучения размещена на сайте МЭР НСО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в разделе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«Развитие конкуренции» </a:t>
          </a:r>
          <a:r>
            <a:rPr lang="en-US" sz="12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http://www.econom.nso.ru/page/1127</a:t>
          </a:r>
          <a:endParaRPr lang="ru-RU" sz="1200" b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0" y="1772598"/>
        <a:ext cx="1583993" cy="1424682"/>
      </dsp:txXfrm>
    </dsp:sp>
    <dsp:sp modelId="{ABD6F6EC-1CB2-46C5-80F9-EA22204BA1EC}">
      <dsp:nvSpPr>
        <dsp:cNvPr id="0" name=""/>
        <dsp:cNvSpPr/>
      </dsp:nvSpPr>
      <dsp:spPr>
        <a:xfrm>
          <a:off x="2669774" y="2420664"/>
          <a:ext cx="396055" cy="396055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ECD93-F3D3-400D-AE75-4179435BA141}">
      <dsp:nvSpPr>
        <dsp:cNvPr id="0" name=""/>
        <dsp:cNvSpPr/>
      </dsp:nvSpPr>
      <dsp:spPr>
        <a:xfrm>
          <a:off x="2952329" y="2780707"/>
          <a:ext cx="2415143" cy="1208643"/>
        </a:xfrm>
        <a:prstGeom prst="rect">
          <a:avLst/>
        </a:prstGeom>
        <a:gradFill rotWithShape="1">
          <a:gsLst>
            <a:gs pos="0">
              <a:schemeClr val="dk1">
                <a:tint val="70000"/>
                <a:satMod val="130000"/>
              </a:schemeClr>
            </a:gs>
            <a:gs pos="43000">
              <a:schemeClr val="dk1">
                <a:tint val="44000"/>
                <a:satMod val="165000"/>
              </a:schemeClr>
            </a:gs>
            <a:gs pos="93000">
              <a:schemeClr val="dk1">
                <a:tint val="15000"/>
                <a:satMod val="165000"/>
              </a:schemeClr>
            </a:gs>
            <a:gs pos="100000">
              <a:schemeClr val="dk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09861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3. Муниципальные образования направляют  в министерство информацию о лицах, желающих пройти обучение (ФИО, должность, контактные данные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до 17.10.2016</a:t>
          </a:r>
          <a:endParaRPr lang="ru-RU" sz="1200" b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952329" y="2780707"/>
        <a:ext cx="2415143" cy="1208643"/>
      </dsp:txXfrm>
    </dsp:sp>
    <dsp:sp modelId="{47894E24-1DAE-410B-BAF4-E3DA9D5B9581}">
      <dsp:nvSpPr>
        <dsp:cNvPr id="0" name=""/>
        <dsp:cNvSpPr/>
      </dsp:nvSpPr>
      <dsp:spPr>
        <a:xfrm>
          <a:off x="3848546" y="1822960"/>
          <a:ext cx="511571" cy="511571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DAF180-634F-445F-83D2-2655CD5E4D40}">
      <dsp:nvSpPr>
        <dsp:cNvPr id="0" name=""/>
        <dsp:cNvSpPr/>
      </dsp:nvSpPr>
      <dsp:spPr>
        <a:xfrm>
          <a:off x="1728195" y="546771"/>
          <a:ext cx="2234989" cy="1297830"/>
        </a:xfrm>
        <a:prstGeom prst="rect">
          <a:avLst/>
        </a:prstGeom>
        <a:gradFill rotWithShape="1">
          <a:gsLst>
            <a:gs pos="0">
              <a:schemeClr val="dk1">
                <a:tint val="70000"/>
                <a:satMod val="130000"/>
              </a:schemeClr>
            </a:gs>
            <a:gs pos="43000">
              <a:schemeClr val="dk1">
                <a:tint val="44000"/>
                <a:satMod val="165000"/>
              </a:schemeClr>
            </a:gs>
            <a:gs pos="93000">
              <a:schemeClr val="dk1">
                <a:tint val="15000"/>
                <a:satMod val="165000"/>
              </a:schemeClr>
            </a:gs>
            <a:gs pos="100000">
              <a:schemeClr val="dk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16000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4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. Обучение проводится дистанционно путем самостоятельного изучения материалов, представленных в программе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обучения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до 13.11.2016</a:t>
          </a:r>
          <a:endParaRPr lang="ru-RU" sz="1200" b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728195" y="546771"/>
        <a:ext cx="2234989" cy="1297830"/>
      </dsp:txXfrm>
    </dsp:sp>
    <dsp:sp modelId="{A1559452-3332-41E3-A26D-2675BBF8C4C3}">
      <dsp:nvSpPr>
        <dsp:cNvPr id="0" name=""/>
        <dsp:cNvSpPr/>
      </dsp:nvSpPr>
      <dsp:spPr>
        <a:xfrm>
          <a:off x="5230943" y="1335053"/>
          <a:ext cx="651841" cy="651841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216ED-7D89-41E0-8FF5-3AD25B05F858}">
      <dsp:nvSpPr>
        <dsp:cNvPr id="0" name=""/>
        <dsp:cNvSpPr/>
      </dsp:nvSpPr>
      <dsp:spPr>
        <a:xfrm>
          <a:off x="5623209" y="1988632"/>
          <a:ext cx="2129094" cy="1421691"/>
        </a:xfrm>
        <a:prstGeom prst="rect">
          <a:avLst/>
        </a:prstGeom>
        <a:gradFill rotWithShape="1">
          <a:gsLst>
            <a:gs pos="0">
              <a:schemeClr val="dk1">
                <a:tint val="70000"/>
                <a:satMod val="130000"/>
              </a:schemeClr>
            </a:gs>
            <a:gs pos="43000">
              <a:schemeClr val="dk1">
                <a:tint val="44000"/>
                <a:satMod val="165000"/>
              </a:schemeClr>
            </a:gs>
            <a:gs pos="93000">
              <a:schemeClr val="dk1">
                <a:tint val="15000"/>
                <a:satMod val="165000"/>
              </a:schemeClr>
            </a:gs>
            <a:gs pos="100000">
              <a:schemeClr val="dk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16000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5.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После изучения материалов, представленных в программе обучения, обучающиеся выполняют практические задания и проходят 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тестирование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до 25.11.2016</a:t>
          </a:r>
          <a:endParaRPr lang="ru-RU" sz="1200" b="1" kern="1200" dirty="0">
            <a:solidFill>
              <a:schemeClr val="accent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623209" y="1988632"/>
        <a:ext cx="2129094" cy="1421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FD86-C593-4301-8177-55BDAE28077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5A2-CB02-4C91-9ACF-4B01B9B48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79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A15A2-CB02-4C91-9ACF-4B01B9B48FA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57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73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71600" y="116632"/>
            <a:ext cx="5256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МИНИСТЕРСТВО ЭКОНОМИЧЕСКОГО РАЗВИТИЯ НОВОСИБИРСКОЙ ОБЛАСТИ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772816"/>
            <a:ext cx="80648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ДИСТАНЦИОННОЕ ОБУЧЕНИЕ ОРГАНОВ МЕСТНОГО САМОУПРАВЛЕНИЯ МУНИЦИПАЛЬНЫХ РАЙОНОВ И ГОРОДСКИХ ОКРУГОВ НОВОСИБИРСКОЙ ОБЛАСТИ</a:t>
            </a:r>
          </a:p>
          <a:p>
            <a:pPr algn="ctr">
              <a:lnSpc>
                <a:spcPct val="150000"/>
              </a:lnSpc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ПО ТЕМЕ «СОДЕЙСТВИЕ РАЗВИТИЮ КОНКУРЕНЦИИ </a:t>
            </a:r>
            <a:endParaRPr lang="en-US" sz="22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В НОВОСИБИРСКОЙ ОБЛАСТИ»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9792" y="6176169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2016 год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5" y="4509120"/>
            <a:ext cx="2880320" cy="1886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4403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04856" cy="94025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28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/>
            </a:r>
            <a:br>
              <a:rPr lang="en-US" sz="28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ru-RU" sz="28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Правовые </a:t>
            </a:r>
            <a:r>
              <a:rPr lang="ru-RU" sz="2800" b="1" kern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основания проведения обучения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73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646136527"/>
              </p:ext>
            </p:extLst>
          </p:nvPr>
        </p:nvGraphicFramePr>
        <p:xfrm>
          <a:off x="179512" y="980728"/>
          <a:ext cx="878497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607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599" y="648730"/>
            <a:ext cx="8039551" cy="45980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800" b="1" kern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Цели и задачи обучения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73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86680621"/>
              </p:ext>
            </p:extLst>
          </p:nvPr>
        </p:nvGraphicFramePr>
        <p:xfrm>
          <a:off x="323528" y="1196752"/>
          <a:ext cx="8496944" cy="48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044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87" y="132836"/>
            <a:ext cx="573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079152" cy="1224136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26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Разработка программы дистанционного </a:t>
            </a:r>
            <a:r>
              <a:rPr lang="ru-RU" sz="2600" b="1" kern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обучения «Содействие развитию конкуренции в Новосибирской области</a:t>
            </a:r>
            <a:r>
              <a:rPr lang="ru-RU" sz="26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»</a:t>
            </a:r>
            <a:r>
              <a:rPr lang="ru-RU" sz="2600" b="1" kern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/>
            </a:r>
            <a:br>
              <a:rPr lang="ru-RU" sz="2600" b="1" kern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endParaRPr lang="ru-RU" sz="2600" b="1" kern="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286921211"/>
              </p:ext>
            </p:extLst>
          </p:nvPr>
        </p:nvGraphicFramePr>
        <p:xfrm>
          <a:off x="338494" y="1700808"/>
          <a:ext cx="8640959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888300443"/>
              </p:ext>
            </p:extLst>
          </p:nvPr>
        </p:nvGraphicFramePr>
        <p:xfrm>
          <a:off x="279750" y="2564904"/>
          <a:ext cx="86409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6672" y="1268760"/>
            <a:ext cx="8611030" cy="307777"/>
          </a:xfrm>
          <a:prstGeom prst="rect">
            <a:avLst/>
          </a:prstGeom>
          <a:solidFill>
            <a:srgbClr val="CCD5EA"/>
          </a:solidFill>
          <a:ln w="952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Программа обучения разработана министерством экономического развития Новосибирской области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05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3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99592" y="266564"/>
            <a:ext cx="7992888" cy="1224136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28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Практические задания </a:t>
            </a:r>
            <a:r>
              <a:rPr lang="ru-RU" sz="2600" b="1" kern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/>
            </a:r>
            <a:br>
              <a:rPr lang="ru-RU" sz="2600" b="1" kern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endParaRPr lang="ru-RU" sz="2600" b="1" kern="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49162108"/>
              </p:ext>
            </p:extLst>
          </p:nvPr>
        </p:nvGraphicFramePr>
        <p:xfrm>
          <a:off x="371634" y="1268760"/>
          <a:ext cx="8592853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7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73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27584" y="161591"/>
            <a:ext cx="8208912" cy="648072"/>
          </a:xfrm>
        </p:spPr>
        <p:txBody>
          <a:bodyPr anchor="ctr"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26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Итоговое тестирование</a:t>
            </a:r>
            <a:endParaRPr lang="ru-RU" sz="2600" b="1" kern="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180952500"/>
              </p:ext>
            </p:extLst>
          </p:nvPr>
        </p:nvGraphicFramePr>
        <p:xfrm>
          <a:off x="323528" y="692696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4447" y="4122981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Тип прохождения теста: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запрещен переход к следующему вопросу без ответа на текущий вопрос,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нельзя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изменять свои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ответы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74134576"/>
              </p:ext>
            </p:extLst>
          </p:nvPr>
        </p:nvGraphicFramePr>
        <p:xfrm>
          <a:off x="179512" y="5805264"/>
          <a:ext cx="8912023" cy="891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95633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433036"/>
              </p:ext>
            </p:extLst>
          </p:nvPr>
        </p:nvGraphicFramePr>
        <p:xfrm>
          <a:off x="107504" y="1296366"/>
          <a:ext cx="9036496" cy="5156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3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208912" cy="762000"/>
          </a:xfrm>
        </p:spPr>
        <p:txBody>
          <a:bodyPr anchor="ctr"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26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Этапы проведения </a:t>
            </a:r>
            <a:r>
              <a:rPr lang="ru-RU" sz="26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обучения и </a:t>
            </a:r>
            <a:r>
              <a:rPr lang="ru-RU" sz="26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подведения </a:t>
            </a:r>
            <a:r>
              <a:rPr lang="ru-RU" sz="2600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итогов</a:t>
            </a:r>
            <a:endParaRPr lang="ru-RU" sz="2600" b="1" kern="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1147303"/>
            <a:ext cx="2294841" cy="115212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6. Министерство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подводит итоги тестирования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выдает сертификаты о прохождении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обучения</a:t>
            </a:r>
          </a:p>
          <a:p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 23.12.2016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6924998" y="2299431"/>
            <a:ext cx="720080" cy="688429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56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760" y="2852936"/>
            <a:ext cx="45752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b="1" kern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СПАСИБО ЗА ВНИМАНИЕ!</a:t>
            </a:r>
            <a:endParaRPr lang="ru-RU" sz="2600" b="1" kern="0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24" y="5805264"/>
            <a:ext cx="86504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Отдел программ территориального развития экономики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управления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инвестиционной политики и территориального развития экономики 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Тел. (383) 222-08-45</a:t>
            </a:r>
          </a:p>
        </p:txBody>
      </p:sp>
    </p:spTree>
    <p:extLst>
      <p:ext uri="{BB962C8B-B14F-4D97-AF65-F5344CB8AC3E}">
        <p14:creationId xmlns:p14="http://schemas.microsoft.com/office/powerpoint/2010/main" val="4058702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488</TotalTime>
  <Words>672</Words>
  <Application>Microsoft Office PowerPoint</Application>
  <PresentationFormat>Экран (4:3)</PresentationFormat>
  <Paragraphs>83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Презентация PowerPoint</vt:lpstr>
      <vt:lpstr> Правовые основания проведения обучения </vt:lpstr>
      <vt:lpstr>Цели и задачи обучения</vt:lpstr>
      <vt:lpstr>Разработка программы дистанционного обучения «Содействие развитию конкуренции в Новосибирской области» </vt:lpstr>
      <vt:lpstr>Практические задания  </vt:lpstr>
      <vt:lpstr>Итоговое тестирование</vt:lpstr>
      <vt:lpstr>Этапы проведения обучения и подведения итогов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 обучение органов местного самоуправления муниципальных районов и городских округов  Новосибирской области по теме:  «Содействие развитию конкуренции в Новосибирской области»</dc:title>
  <dc:creator>Кузьмина Елена Анатольевна</dc:creator>
  <cp:lastModifiedBy>Голева Галина Анатольевна</cp:lastModifiedBy>
  <cp:revision>41</cp:revision>
  <cp:lastPrinted>2016-10-13T02:41:00Z</cp:lastPrinted>
  <dcterms:created xsi:type="dcterms:W3CDTF">2016-09-22T08:00:21Z</dcterms:created>
  <dcterms:modified xsi:type="dcterms:W3CDTF">2016-10-13T02:41:01Z</dcterms:modified>
</cp:coreProperties>
</file>