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" ContentType="image/t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7" r:id="rId1"/>
    <p:sldMasterId id="2147484023" r:id="rId2"/>
  </p:sldMasterIdLst>
  <p:notesMasterIdLst>
    <p:notesMasterId r:id="rId24"/>
  </p:notesMasterIdLst>
  <p:handoutMasterIdLst>
    <p:handoutMasterId r:id="rId25"/>
  </p:handoutMasterIdLst>
  <p:sldIdLst>
    <p:sldId id="353" r:id="rId3"/>
    <p:sldId id="360" r:id="rId4"/>
    <p:sldId id="367" r:id="rId5"/>
    <p:sldId id="368" r:id="rId6"/>
    <p:sldId id="370" r:id="rId7"/>
    <p:sldId id="357" r:id="rId8"/>
    <p:sldId id="379" r:id="rId9"/>
    <p:sldId id="380" r:id="rId10"/>
    <p:sldId id="302" r:id="rId11"/>
    <p:sldId id="381" r:id="rId12"/>
    <p:sldId id="376" r:id="rId13"/>
    <p:sldId id="385" r:id="rId14"/>
    <p:sldId id="386" r:id="rId15"/>
    <p:sldId id="350" r:id="rId16"/>
    <p:sldId id="351" r:id="rId17"/>
    <p:sldId id="352" r:id="rId18"/>
    <p:sldId id="316" r:id="rId19"/>
    <p:sldId id="349" r:id="rId20"/>
    <p:sldId id="317" r:id="rId21"/>
    <p:sldId id="387" r:id="rId22"/>
    <p:sldId id="332" r:id="rId23"/>
  </p:sldIdLst>
  <p:sldSz cx="24384000" cy="13716000"/>
  <p:notesSz cx="9144000" cy="6858000"/>
  <p:defaultTextStyle>
    <a:defPPr>
      <a:defRPr lang="ru-RU"/>
    </a:defPPr>
    <a:lvl1pPr marL="0" algn="l" defTabSz="182868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343" algn="l" defTabSz="182868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686" algn="l" defTabSz="182868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029" algn="l" defTabSz="182868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371" algn="l" defTabSz="182868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714" algn="l" defTabSz="182868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057" algn="l" defTabSz="182868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400" algn="l" defTabSz="182868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4743" algn="l" defTabSz="1828686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Презентация" id="{97071F00-80CE-4426-806C-9E03D65E08BC}">
          <p14:sldIdLst>
            <p14:sldId id="353"/>
            <p14:sldId id="360"/>
            <p14:sldId id="367"/>
            <p14:sldId id="368"/>
            <p14:sldId id="370"/>
            <p14:sldId id="357"/>
            <p14:sldId id="379"/>
            <p14:sldId id="380"/>
            <p14:sldId id="302"/>
            <p14:sldId id="381"/>
            <p14:sldId id="376"/>
            <p14:sldId id="385"/>
            <p14:sldId id="386"/>
            <p14:sldId id="350"/>
            <p14:sldId id="351"/>
            <p14:sldId id="352"/>
            <p14:sldId id="316"/>
            <p14:sldId id="349"/>
            <p14:sldId id="317"/>
            <p14:sldId id="387"/>
            <p14:sldId id="332"/>
          </p14:sldIdLst>
        </p14:section>
      </p14:sectionLst>
    </p:ext>
    <p:ext uri="{EFAFB233-063F-42B5-8137-9DF3F51BA10A}">
      <p15:sldGuideLst xmlns:p15="http://schemas.microsoft.com/office/powerpoint/2012/main">
        <p15:guide id="1" pos="7680" userDrawn="1">
          <p15:clr>
            <a:srgbClr val="A4A3A4"/>
          </p15:clr>
        </p15:guide>
        <p15:guide id="2" orient="horz" pos="43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atalia Zhuravlova" initials="" lastIdx="10" clrIdx="0"/>
  <p:cmAuthor id="1" name="tat.gratcheva@live.com" initials="t" lastIdx="8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C33"/>
    <a:srgbClr val="FFFFFF"/>
    <a:srgbClr val="FDFDFD"/>
    <a:srgbClr val="2B99EB"/>
    <a:srgbClr val="F7F7F7"/>
    <a:srgbClr val="F0F0F0"/>
    <a:srgbClr val="E4E4E4"/>
    <a:srgbClr val="CFCFCF"/>
    <a:srgbClr val="237CC6"/>
    <a:srgbClr val="298C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7" autoAdjust="0"/>
    <p:restoredTop sz="85294" autoAdjust="0"/>
  </p:normalViewPr>
  <p:slideViewPr>
    <p:cSldViewPr snapToGrid="0">
      <p:cViewPr varScale="1">
        <p:scale>
          <a:sx n="38" d="100"/>
          <a:sy n="38" d="100"/>
        </p:scale>
        <p:origin x="979" y="53"/>
      </p:cViewPr>
      <p:guideLst>
        <p:guide pos="7680"/>
        <p:guide orient="horz" pos="4320"/>
      </p:guideLst>
    </p:cSldViewPr>
  </p:slideViewPr>
  <p:outlineViewPr>
    <p:cViewPr>
      <p:scale>
        <a:sx n="33" d="100"/>
        <a:sy n="33" d="100"/>
      </p:scale>
      <p:origin x="0" y="-4824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80" d="100"/>
          <a:sy n="80" d="100"/>
        </p:scale>
        <p:origin x="3480" y="1000"/>
      </p:cViewPr>
      <p:guideLst/>
    </p:cSldViewPr>
  </p:notesViewPr>
  <p:gridSpacing cx="381600" cy="381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A2618E-F22A-8E4E-AA87-96DD8F304541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C4A6A-2962-AE4B-ACE2-8DC4B8376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1370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BA324-014D-41B7-8E83-ECE8F197A959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397F6-5F69-4798-869B-9B0266F8F8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84433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6600" b="1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397F6-5F69-4798-869B-9B0266F8F8F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7545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tabLst/>
              <a:defRPr/>
            </a:pPr>
            <a:endParaRPr lang="ru-RU" sz="900" i="1" dirty="0">
              <a:solidFill>
                <a:srgbClr val="595959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782451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tabLst/>
              <a:defRPr/>
            </a:pPr>
            <a:endParaRPr lang="ru-RU" sz="900" i="1" dirty="0">
              <a:solidFill>
                <a:srgbClr val="595959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1553234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397F6-5F69-4798-869B-9B0266F8F8F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6334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Yandex Sans Text Regular" pitchFamily="2" charset="-52"/>
              </a:rPr>
              <a:t>Технологии снижают себестоимость поездок</a:t>
            </a:r>
          </a:p>
          <a:p>
            <a:endParaRPr lang="ru-RU" dirty="0" smtClean="0">
              <a:latin typeface="Yandex Sans Text Regular" pitchFamily="2" charset="-52"/>
            </a:endParaRPr>
          </a:p>
          <a:p>
            <a:pPr>
              <a:spcBef>
                <a:spcPts val="2000"/>
              </a:spcBef>
            </a:pPr>
            <a:r>
              <a:rPr lang="ru-RU" sz="1400" b="1" dirty="0" smtClean="0">
                <a:latin typeface="Yandex Sans Text Regular" pitchFamily="2" charset="-52"/>
              </a:rPr>
              <a:t>Больше поездок</a:t>
            </a:r>
          </a:p>
          <a:p>
            <a:pPr>
              <a:spcBef>
                <a:spcPts val="2000"/>
              </a:spcBef>
            </a:pPr>
            <a:r>
              <a:rPr lang="ru-RU" dirty="0" smtClean="0">
                <a:latin typeface="Yandex Sans Text Regular" pitchFamily="2" charset="-52"/>
              </a:rPr>
              <a:t>Обычно водитель ждёт заказа подолгу. Время простоя — это убытки. Приложение </a:t>
            </a:r>
            <a:r>
              <a:rPr lang="ru-RU" dirty="0" err="1" smtClean="0">
                <a:latin typeface="Yandex Sans Text Regular" pitchFamily="2" charset="-52"/>
              </a:rPr>
              <a:t>Яндекс.Такси</a:t>
            </a:r>
            <a:r>
              <a:rPr lang="ru-RU" dirty="0" smtClean="0">
                <a:latin typeface="Yandex Sans Text Regular" pitchFamily="2" charset="-52"/>
              </a:rPr>
              <a:t> подбирает водителю такие заказы, чтобы не пришлось ехать далеко. Это сокращает время холостого пробега, поэтому водитель успевает совершить больше поездок.</a:t>
            </a:r>
            <a:br>
              <a:rPr lang="ru-RU" dirty="0" smtClean="0">
                <a:latin typeface="Yandex Sans Text Regular" pitchFamily="2" charset="-52"/>
              </a:rPr>
            </a:br>
            <a:r>
              <a:rPr lang="ru-RU" sz="1400" b="1" dirty="0" smtClean="0">
                <a:latin typeface="Yandex Sans Text Regular" pitchFamily="2" charset="-52"/>
              </a:rPr>
              <a:t/>
            </a:r>
            <a:br>
              <a:rPr lang="ru-RU" sz="1400" b="1" dirty="0" smtClean="0">
                <a:latin typeface="Yandex Sans Text Regular" pitchFamily="2" charset="-52"/>
              </a:rPr>
            </a:br>
            <a:r>
              <a:rPr lang="ru-RU" sz="1400" b="1" dirty="0" smtClean="0">
                <a:latin typeface="Yandex Sans Text Regular" pitchFamily="2" charset="-52"/>
              </a:rPr>
              <a:t>Не нужно нанимать новых</a:t>
            </a:r>
            <a:br>
              <a:rPr lang="ru-RU" sz="1400" b="1" dirty="0" smtClean="0">
                <a:latin typeface="Yandex Sans Text Regular" pitchFamily="2" charset="-52"/>
              </a:rPr>
            </a:br>
            <a:r>
              <a:rPr lang="ru-RU" sz="1400" b="1" dirty="0" smtClean="0">
                <a:latin typeface="Yandex Sans Text Regular" pitchFamily="2" charset="-52"/>
              </a:rPr>
              <a:t>диспетчеров</a:t>
            </a:r>
          </a:p>
          <a:p>
            <a:pPr>
              <a:spcBef>
                <a:spcPts val="2000"/>
              </a:spcBef>
            </a:pPr>
            <a:r>
              <a:rPr lang="ru-RU" dirty="0" smtClean="0">
                <a:latin typeface="Yandex Sans Text Regular" pitchFamily="2" charset="-52"/>
              </a:rPr>
              <a:t>Заказов станет больше, но новые диспетчеры для их обработки не нужны: сервис </a:t>
            </a:r>
            <a:r>
              <a:rPr lang="ru-RU" dirty="0" err="1" smtClean="0">
                <a:latin typeface="Yandex Sans Text Regular" pitchFamily="2" charset="-52"/>
              </a:rPr>
              <a:t>Яндекс.Такси</a:t>
            </a:r>
            <a:r>
              <a:rPr lang="ru-RU" dirty="0" smtClean="0">
                <a:latin typeface="Yandex Sans Text Regular" pitchFamily="2" charset="-52"/>
              </a:rPr>
              <a:t> автоматически обрабатывает</a:t>
            </a:r>
            <a:br>
              <a:rPr lang="ru-RU" dirty="0" smtClean="0">
                <a:latin typeface="Yandex Sans Text Regular" pitchFamily="2" charset="-52"/>
              </a:rPr>
            </a:br>
            <a:r>
              <a:rPr lang="ru-RU" dirty="0" smtClean="0">
                <a:latin typeface="Yandex Sans Text Regular" pitchFamily="2" charset="-52"/>
              </a:rPr>
              <a:t>и распределяет заказы.</a:t>
            </a:r>
          </a:p>
          <a:p>
            <a:endParaRPr lang="ru-RU" dirty="0" smtClean="0"/>
          </a:p>
          <a:p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Yandex Sans Text Regular" pitchFamily="2" charset="-52"/>
              </a:rPr>
              <a:t>Преданность</a:t>
            </a:r>
            <a:br>
              <a:rPr lang="ru-RU" dirty="0" smtClean="0">
                <a:latin typeface="Yandex Sans Text Regular" pitchFamily="2" charset="-52"/>
              </a:rPr>
            </a:br>
            <a:r>
              <a:rPr lang="ru-RU" dirty="0" smtClean="0">
                <a:latin typeface="Yandex Sans Text Regular" pitchFamily="2" charset="-52"/>
              </a:rPr>
              <a:t>пользователей</a:t>
            </a:r>
          </a:p>
          <a:p>
            <a:endParaRPr lang="ru-RU" dirty="0" smtClean="0"/>
          </a:p>
          <a:p>
            <a:r>
              <a:rPr lang="ru-RU" sz="1400" b="1" dirty="0" smtClean="0">
                <a:latin typeface="Yandex Sans Text Regular" pitchFamily="2" charset="-52"/>
              </a:rPr>
              <a:t>Удобное приложение</a:t>
            </a:r>
          </a:p>
          <a:p>
            <a:pPr>
              <a:spcBef>
                <a:spcPts val="2000"/>
              </a:spcBef>
            </a:pPr>
            <a:r>
              <a:rPr lang="ru-RU" dirty="0" smtClean="0">
                <a:latin typeface="Yandex Sans Text Regular" pitchFamily="2" charset="-52"/>
              </a:rPr>
              <a:t>С </a:t>
            </a:r>
            <a:r>
              <a:rPr lang="ru-RU" dirty="0" err="1" smtClean="0">
                <a:latin typeface="Yandex Sans Text Regular" pitchFamily="2" charset="-52"/>
              </a:rPr>
              <a:t>Яндекс.Такси</a:t>
            </a:r>
            <a:r>
              <a:rPr lang="ru-RU" dirty="0" smtClean="0">
                <a:latin typeface="Yandex Sans Text Regular" pitchFamily="2" charset="-52"/>
              </a:rPr>
              <a:t> пассажиру не нужно звонить</a:t>
            </a:r>
            <a:br>
              <a:rPr lang="ru-RU" dirty="0" smtClean="0">
                <a:latin typeface="Yandex Sans Text Regular" pitchFamily="2" charset="-52"/>
              </a:rPr>
            </a:br>
            <a:r>
              <a:rPr lang="ru-RU" dirty="0" smtClean="0">
                <a:latin typeface="Yandex Sans Text Regular" pitchFamily="2" charset="-52"/>
              </a:rPr>
              <a:t>и называть свой адрес. Он открывает приложение —</a:t>
            </a:r>
            <a:br>
              <a:rPr lang="ru-RU" dirty="0" smtClean="0">
                <a:latin typeface="Yandex Sans Text Regular" pitchFamily="2" charset="-52"/>
              </a:rPr>
            </a:br>
            <a:r>
              <a:rPr lang="ru-RU" dirty="0" smtClean="0">
                <a:latin typeface="Yandex Sans Text Regular" pitchFamily="2" charset="-52"/>
              </a:rPr>
              <a:t>и оно само определяет, где находится клиент. Это удобно для пассажира.</a:t>
            </a:r>
          </a:p>
          <a:p>
            <a:pPr>
              <a:spcBef>
                <a:spcPts val="2000"/>
              </a:spcBef>
            </a:pPr>
            <a:r>
              <a:rPr lang="ru-RU" dirty="0" smtClean="0">
                <a:latin typeface="Yandex Sans Text Regular" pitchFamily="2" charset="-52"/>
              </a:rPr>
              <a:t>Оплатить поездку можно банковской картой. Это тоже удобно — пассажиру и водителю не нужно беспокоиться о сдаче.</a:t>
            </a:r>
          </a:p>
          <a:p>
            <a:endParaRPr lang="ru-RU" dirty="0" smtClean="0">
              <a:latin typeface="Yandex Sans Text Regular" pitchFamily="2" charset="-52"/>
            </a:endParaRPr>
          </a:p>
          <a:p>
            <a:r>
              <a:rPr lang="ru-RU" sz="1400" b="1" dirty="0" smtClean="0">
                <a:latin typeface="Yandex Sans Text Regular" pitchFamily="2" charset="-52"/>
              </a:rPr>
              <a:t>Контроль качества</a:t>
            </a:r>
          </a:p>
          <a:p>
            <a:pPr>
              <a:spcBef>
                <a:spcPts val="2000"/>
              </a:spcBef>
            </a:pPr>
            <a:r>
              <a:rPr lang="ru-RU" dirty="0" smtClean="0">
                <a:latin typeface="Yandex Sans Text Regular" pitchFamily="2" charset="-52"/>
              </a:rPr>
              <a:t>Мы заботимся о том, чтобы люди доверяли </a:t>
            </a:r>
            <a:r>
              <a:rPr lang="ru-RU" dirty="0" err="1" smtClean="0">
                <a:latin typeface="Yandex Sans Text Regular" pitchFamily="2" charset="-52"/>
              </a:rPr>
              <a:t>Яндекс.Такси</a:t>
            </a:r>
            <a:r>
              <a:rPr lang="ru-RU" dirty="0" smtClean="0">
                <a:latin typeface="Yandex Sans Text Regular" pitchFamily="2" charset="-52"/>
              </a:rPr>
              <a:t>. Для этого мы проводим проверки качества: водители и машины проходят </a:t>
            </a:r>
            <a:r>
              <a:rPr lang="ru-RU" dirty="0" err="1" smtClean="0">
                <a:latin typeface="Yandex Sans Text Regular" pitchFamily="2" charset="-52"/>
              </a:rPr>
              <a:t>фотоконтроль</a:t>
            </a:r>
            <a:r>
              <a:rPr lang="ru-RU" dirty="0" smtClean="0">
                <a:latin typeface="Yandex Sans Text Regular" pitchFamily="2" charset="-52"/>
              </a:rPr>
              <a:t> и получают оценки от пассажиров. Все поездки застрахованы.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397F6-5F69-4798-869B-9B0266F8F8F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9117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4440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Yandex Sans Text Regular" pitchFamily="2" charset="-52"/>
              </a:rPr>
              <a:t>Мы готовим макеты визиток и плакатов, заготовки аудиорекламы и видеороликов. Вместе с макетами вы получите рекомендации по размещению рекламных материалов </a:t>
            </a:r>
            <a:r>
              <a:rPr lang="en-US" dirty="0" smtClean="0">
                <a:solidFill>
                  <a:schemeClr val="bg1"/>
                </a:solidFill>
                <a:latin typeface="Yandex Sans Text Regular" pitchFamily="2" charset="-52"/>
              </a:rPr>
              <a:t>—</a:t>
            </a:r>
            <a:r>
              <a:rPr lang="ru-RU" dirty="0" smtClean="0">
                <a:solidFill>
                  <a:schemeClr val="bg1"/>
                </a:solidFill>
                <a:latin typeface="Yandex Sans Text Regular" pitchFamily="2" charset="-52"/>
              </a:rPr>
              <a:t> всё собрано в одном каталоге.</a:t>
            </a:r>
          </a:p>
          <a:p>
            <a:endParaRPr lang="ru-RU" dirty="0" smtClean="0">
              <a:solidFill>
                <a:schemeClr val="bg1"/>
              </a:solidFill>
              <a:latin typeface="Yandex Sans Text Regular" pitchFamily="2" charset="-52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Yandex Sans Text Regular" pitchFamily="2" charset="-52"/>
              </a:rPr>
              <a:t>Мы также даём шаблоны анонсов для газет, журналов, интернет-порталов. Вам</a:t>
            </a:r>
            <a:br>
              <a:rPr lang="ru-RU" dirty="0" smtClean="0">
                <a:solidFill>
                  <a:schemeClr val="bg1"/>
                </a:solidFill>
                <a:latin typeface="Yandex Sans Text Regular" pitchFamily="2" charset="-52"/>
              </a:rPr>
            </a:br>
            <a:r>
              <a:rPr lang="ru-RU" dirty="0" smtClean="0">
                <a:solidFill>
                  <a:schemeClr val="bg1"/>
                </a:solidFill>
                <a:latin typeface="Yandex Sans Text Regular" pitchFamily="2" charset="-52"/>
              </a:rPr>
              <a:t>не придётся что-то писать самостоятельно.</a:t>
            </a:r>
          </a:p>
          <a:p>
            <a:endParaRPr lang="ru-RU" dirty="0" smtClean="0">
              <a:solidFill>
                <a:schemeClr val="bg1"/>
              </a:solidFill>
              <a:latin typeface="Yandex Sans Text Regular" pitchFamily="2" charset="-52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Yandex Sans Text Regular" pitchFamily="2" charset="-52"/>
              </a:rPr>
              <a:t>Важный способ привлечения новых пользователей — скидки по </a:t>
            </a:r>
            <a:r>
              <a:rPr lang="ru-RU" dirty="0" err="1" smtClean="0">
                <a:solidFill>
                  <a:schemeClr val="bg1"/>
                </a:solidFill>
                <a:latin typeface="Yandex Sans Text Regular" pitchFamily="2" charset="-52"/>
              </a:rPr>
              <a:t>промокодам</a:t>
            </a:r>
            <a:r>
              <a:rPr lang="ru-RU" dirty="0" smtClean="0">
                <a:solidFill>
                  <a:schemeClr val="bg1"/>
                </a:solidFill>
                <a:latin typeface="Yandex Sans Text Regular" pitchFamily="2" charset="-52"/>
              </a:rPr>
              <a:t>. Мы пришлём вам макеты купонов — останется только их распечатать. Скидки не станут для вас убытком: мы компенсируем разницу</a:t>
            </a:r>
            <a:br>
              <a:rPr lang="ru-RU" dirty="0" smtClean="0">
                <a:solidFill>
                  <a:schemeClr val="bg1"/>
                </a:solidFill>
                <a:latin typeface="Yandex Sans Text Regular" pitchFamily="2" charset="-52"/>
              </a:rPr>
            </a:br>
            <a:r>
              <a:rPr lang="ru-RU" dirty="0" smtClean="0">
                <a:solidFill>
                  <a:schemeClr val="bg1"/>
                </a:solidFill>
                <a:latin typeface="Yandex Sans Text Regular" pitchFamily="2" charset="-52"/>
              </a:rPr>
              <a:t>в цене на поездки по </a:t>
            </a:r>
            <a:r>
              <a:rPr lang="ru-RU" dirty="0" err="1" smtClean="0">
                <a:solidFill>
                  <a:schemeClr val="bg1"/>
                </a:solidFill>
                <a:latin typeface="Yandex Sans Text Regular" pitchFamily="2" charset="-52"/>
              </a:rPr>
              <a:t>промокодам</a:t>
            </a:r>
            <a:r>
              <a:rPr lang="ru-RU" dirty="0" smtClean="0">
                <a:solidFill>
                  <a:schemeClr val="bg1"/>
                </a:solidFill>
                <a:latin typeface="Yandex Sans Text Regular" pitchFamily="2" charset="-52"/>
              </a:rPr>
              <a:t> из собственных средств.</a:t>
            </a:r>
            <a:endParaRPr lang="ru-RU" dirty="0">
              <a:solidFill>
                <a:schemeClr val="bg1"/>
              </a:solidFill>
              <a:latin typeface="Yandex Sans Text Regular" pitchFamily="2" charset="-52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397F6-5F69-4798-869B-9B0266F8F8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582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latin typeface="Yandex Sans Text Regular" pitchFamily="2" charset="-52"/>
              </a:rPr>
              <a:t>Это сервис для заказа такси онлайн. Люди пользуются приложением </a:t>
            </a:r>
            <a:r>
              <a:rPr lang="ru-RU" sz="1200" dirty="0" err="1" smtClean="0">
                <a:latin typeface="Yandex Sans Text Regular" pitchFamily="2" charset="-52"/>
              </a:rPr>
              <a:t>Яндекс.Такси</a:t>
            </a:r>
            <a:r>
              <a:rPr lang="en-US" sz="1200" dirty="0" smtClean="0">
                <a:latin typeface="Yandex Sans Text Regular" pitchFamily="2" charset="-52"/>
              </a:rPr>
              <a:t/>
            </a:r>
            <a:br>
              <a:rPr lang="en-US" sz="1200" dirty="0" smtClean="0">
                <a:latin typeface="Yandex Sans Text Regular" pitchFamily="2" charset="-52"/>
              </a:rPr>
            </a:br>
            <a:r>
              <a:rPr lang="ru-RU" sz="1200" dirty="0" smtClean="0">
                <a:latin typeface="Yandex Sans Text Regular" pitchFamily="2" charset="-52"/>
              </a:rPr>
              <a:t>в четырёхстах городах десяти стран.</a:t>
            </a:r>
          </a:p>
          <a:p>
            <a:endParaRPr lang="ru-RU" sz="1200" dirty="0" smtClean="0">
              <a:latin typeface="Yandex Sans Text Regular" pitchFamily="2" charset="-52"/>
            </a:endParaRPr>
          </a:p>
          <a:p>
            <a:r>
              <a:rPr lang="ru-RU" sz="1200" dirty="0" smtClean="0">
                <a:latin typeface="Yandex Sans Text Regular" pitchFamily="2" charset="-52"/>
              </a:rPr>
              <a:t>Мы знаем, как сделать сервис </a:t>
            </a:r>
            <a:r>
              <a:rPr lang="ru-RU" sz="1200" b="1" dirty="0" smtClean="0">
                <a:latin typeface="Yandex Sans Text Regular" pitchFamily="2" charset="-52"/>
              </a:rPr>
              <a:t>удобным</a:t>
            </a:r>
            <a:r>
              <a:rPr lang="en-US" sz="1200" dirty="0" smtClean="0">
                <a:latin typeface="Yandex Sans Text Regular" pitchFamily="2" charset="-52"/>
              </a:rPr>
              <a:t/>
            </a:r>
            <a:br>
              <a:rPr lang="en-US" sz="1200" dirty="0" smtClean="0">
                <a:latin typeface="Yandex Sans Text Regular" pitchFamily="2" charset="-52"/>
              </a:rPr>
            </a:br>
            <a:r>
              <a:rPr lang="ru-RU" sz="1200" dirty="0" smtClean="0">
                <a:latin typeface="Yandex Sans Text Regular" pitchFamily="2" charset="-52"/>
              </a:rPr>
              <a:t>для</a:t>
            </a:r>
            <a:r>
              <a:rPr lang="en-US" sz="1200" dirty="0" smtClean="0">
                <a:latin typeface="Yandex Sans Text Regular" pitchFamily="2" charset="-52"/>
              </a:rPr>
              <a:t> </a:t>
            </a:r>
            <a:r>
              <a:rPr lang="ru-RU" sz="1200" dirty="0" smtClean="0">
                <a:latin typeface="Yandex Sans Text Regular" pitchFamily="2" charset="-52"/>
              </a:rPr>
              <a:t>пользователя, управление бизнесом такси — </a:t>
            </a:r>
            <a:r>
              <a:rPr lang="ru-RU" sz="1200" b="1" dirty="0" smtClean="0">
                <a:latin typeface="Yandex Sans Text Regular" pitchFamily="2" charset="-52"/>
              </a:rPr>
              <a:t>прозрачным</a:t>
            </a:r>
            <a:r>
              <a:rPr lang="ru-RU" sz="1200" dirty="0" smtClean="0">
                <a:latin typeface="Yandex Sans Text Regular" pitchFamily="2" charset="-52"/>
              </a:rPr>
              <a:t>, а бренд — </a:t>
            </a:r>
            <a:r>
              <a:rPr lang="ru-RU" sz="1200" b="1" dirty="0" smtClean="0">
                <a:latin typeface="Yandex Sans Text Regular" pitchFamily="2" charset="-52"/>
              </a:rPr>
              <a:t>узнаваемым</a:t>
            </a:r>
            <a:r>
              <a:rPr lang="ru-RU" sz="1200" dirty="0" smtClean="0">
                <a:latin typeface="Yandex Sans Text Regular" pitchFamily="2" charset="-52"/>
              </a:rPr>
              <a:t>. Делимся этими знаниями с партнерами.</a:t>
            </a:r>
          </a:p>
          <a:p>
            <a:endParaRPr lang="ru-RU" sz="1200" dirty="0" smtClean="0">
              <a:latin typeface="Yandex Sans Text Regular" pitchFamily="2" charset="-52"/>
            </a:endParaRPr>
          </a:p>
          <a:p>
            <a:r>
              <a:rPr lang="ru-RU" sz="1200" dirty="0" smtClean="0">
                <a:latin typeface="Yandex Sans Text Regular" pitchFamily="2" charset="-52"/>
              </a:rPr>
              <a:t>Мы сотрудничаем с таксопарками: предоставляем</a:t>
            </a:r>
            <a:br>
              <a:rPr lang="ru-RU" sz="1200" dirty="0" smtClean="0">
                <a:latin typeface="Yandex Sans Text Regular" pitchFamily="2" charset="-52"/>
              </a:rPr>
            </a:br>
            <a:r>
              <a:rPr lang="ru-RU" sz="1200" dirty="0" smtClean="0">
                <a:latin typeface="Yandex Sans Text Regular" pitchFamily="2" charset="-52"/>
              </a:rPr>
              <a:t>им </a:t>
            </a:r>
            <a:r>
              <a:rPr lang="ru-RU" sz="1200" b="1" dirty="0" smtClean="0">
                <a:latin typeface="Yandex Sans Text Regular" pitchFamily="2" charset="-52"/>
              </a:rPr>
              <a:t>технологии</a:t>
            </a:r>
            <a:r>
              <a:rPr lang="ru-RU" sz="1200" dirty="0" smtClean="0">
                <a:latin typeface="Yandex Sans Text Regular" pitchFamily="2" charset="-52"/>
              </a:rPr>
              <a:t> и </a:t>
            </a:r>
            <a:r>
              <a:rPr lang="ru-RU" sz="1200" b="1" dirty="0" smtClean="0">
                <a:latin typeface="Yandex Sans Text Regular" pitchFamily="2" charset="-52"/>
              </a:rPr>
              <a:t>статус партнёра</a:t>
            </a:r>
            <a:r>
              <a:rPr lang="ru-RU" sz="1200" dirty="0" smtClean="0">
                <a:latin typeface="Yandex Sans Text Regular" pitchFamily="2" charset="-52"/>
              </a:rPr>
              <a:t> в обмен</a:t>
            </a:r>
            <a:br>
              <a:rPr lang="ru-RU" sz="1200" dirty="0" smtClean="0">
                <a:latin typeface="Yandex Sans Text Regular" pitchFamily="2" charset="-52"/>
              </a:rPr>
            </a:br>
            <a:r>
              <a:rPr lang="ru-RU" sz="1200" dirty="0" smtClean="0">
                <a:latin typeface="Yandex Sans Text Regular" pitchFamily="2" charset="-52"/>
              </a:rPr>
              <a:t>на комиссию с заказов.</a:t>
            </a:r>
          </a:p>
          <a:p>
            <a:endParaRPr lang="ru-RU" sz="1200" dirty="0" smtClean="0">
              <a:latin typeface="Yandex Sans Text Regular" pitchFamily="2" charset="-52"/>
            </a:endParaRPr>
          </a:p>
          <a:p>
            <a:endParaRPr lang="ru-RU" sz="1200" dirty="0" smtClean="0">
              <a:latin typeface="Yandex Sans Text Regular" pitchFamily="2" charset="-52"/>
            </a:endParaRPr>
          </a:p>
          <a:p>
            <a:r>
              <a:rPr lang="ru-RU" sz="1200" dirty="0" err="1" smtClean="0">
                <a:latin typeface="Yandex Sans Text Regular" pitchFamily="2" charset="-52"/>
              </a:rPr>
              <a:t>Яндекс.Такси</a:t>
            </a:r>
            <a:r>
              <a:rPr lang="ru-RU" sz="1200" dirty="0" smtClean="0">
                <a:latin typeface="Yandex Sans Text Regular" pitchFamily="2" charset="-52"/>
              </a:rPr>
              <a:t> вкладывает много сил в узнаваемость бренда: запускает рекламные кампании по всей стране, размещает статьи на популярных ресурсах, ведёт социальные сети. Как только </a:t>
            </a:r>
            <a:r>
              <a:rPr lang="ru-RU" sz="1200" dirty="0" err="1" smtClean="0">
                <a:latin typeface="Yandex Sans Text Regular" pitchFamily="2" charset="-52"/>
              </a:rPr>
              <a:t>Яндекс.Такси</a:t>
            </a:r>
            <a:r>
              <a:rPr lang="ru-RU" sz="1200" dirty="0" smtClean="0">
                <a:latin typeface="Yandex Sans Text Regular" pitchFamily="2" charset="-52"/>
              </a:rPr>
              <a:t> появляется</a:t>
            </a:r>
            <a:r>
              <a:rPr lang="en-US" sz="1200" dirty="0" smtClean="0">
                <a:latin typeface="Yandex Sans Text Regular" pitchFamily="2" charset="-52"/>
              </a:rPr>
              <a:t/>
            </a:r>
            <a:br>
              <a:rPr lang="en-US" sz="1200" dirty="0" smtClean="0">
                <a:latin typeface="Yandex Sans Text Regular" pitchFamily="2" charset="-52"/>
              </a:rPr>
            </a:br>
            <a:r>
              <a:rPr lang="ru-RU" sz="1200" dirty="0" smtClean="0">
                <a:latin typeface="Yandex Sans Text Regular" pitchFamily="2" charset="-52"/>
              </a:rPr>
              <a:t>в городе, люди начинают пользоваться известным сервисом.</a:t>
            </a:r>
            <a:br>
              <a:rPr lang="ru-RU" sz="1200" dirty="0" smtClean="0">
                <a:latin typeface="Yandex Sans Text Regular" pitchFamily="2" charset="-52"/>
              </a:rPr>
            </a:br>
            <a:r>
              <a:rPr lang="ru-RU" sz="1200" dirty="0" smtClean="0">
                <a:latin typeface="Yandex Sans Text Regular" pitchFamily="2" charset="-52"/>
              </a:rPr>
              <a:t/>
            </a:r>
            <a:br>
              <a:rPr lang="ru-RU" sz="1200" dirty="0" smtClean="0">
                <a:latin typeface="Yandex Sans Text Regular" pitchFamily="2" charset="-52"/>
              </a:rPr>
            </a:br>
            <a:r>
              <a:rPr lang="ru-RU" sz="1200" dirty="0" smtClean="0">
                <a:latin typeface="Yandex Sans Text Regular" pitchFamily="2" charset="-52"/>
              </a:rPr>
              <a:t>Для партнёра сотрудничество с нашим брендом —</a:t>
            </a:r>
            <a:r>
              <a:rPr lang="en-US" sz="1200" dirty="0" smtClean="0">
                <a:latin typeface="Yandex Sans Text Regular" pitchFamily="2" charset="-52"/>
              </a:rPr>
              <a:t/>
            </a:r>
            <a:br>
              <a:rPr lang="en-US" sz="1200" dirty="0" smtClean="0">
                <a:latin typeface="Yandex Sans Text Regular" pitchFamily="2" charset="-52"/>
              </a:rPr>
            </a:br>
            <a:r>
              <a:rPr lang="ru-RU" sz="1200" dirty="0" smtClean="0">
                <a:latin typeface="Yandex Sans Text Regular" pitchFamily="2" charset="-52"/>
              </a:rPr>
              <a:t>это новые пользователи и прирост заказов.</a:t>
            </a:r>
          </a:p>
          <a:p>
            <a:endParaRPr lang="ru-RU" sz="1200" dirty="0" smtClean="0">
              <a:latin typeface="Yandex Sans Text Regular" pitchFamily="2" charset="-52"/>
            </a:endParaRPr>
          </a:p>
          <a:p>
            <a:r>
              <a:rPr lang="ru-RU" sz="1200" b="1" dirty="0" smtClean="0">
                <a:latin typeface="Yandex Sans Text Regular" pitchFamily="2" charset="-52"/>
              </a:rPr>
              <a:t>Гости города</a:t>
            </a:r>
            <a:r>
              <a:rPr lang="ru-RU" sz="1200" dirty="0" smtClean="0">
                <a:latin typeface="Yandex Sans Text Regular" pitchFamily="2" charset="-52"/>
              </a:rPr>
              <a:t> — клиенты </a:t>
            </a:r>
            <a:r>
              <a:rPr lang="ru-RU" sz="1200" dirty="0" err="1" smtClean="0">
                <a:latin typeface="Yandex Sans Text Regular" pitchFamily="2" charset="-52"/>
              </a:rPr>
              <a:t>Яндекс.Такси</a:t>
            </a:r>
            <a:r>
              <a:rPr lang="ru-RU" sz="1200" dirty="0" smtClean="0">
                <a:latin typeface="Yandex Sans Text Regular" pitchFamily="2" charset="-52"/>
              </a:rPr>
              <a:t>. Приехав</a:t>
            </a:r>
            <a:br>
              <a:rPr lang="ru-RU" sz="1200" dirty="0" smtClean="0">
                <a:latin typeface="Yandex Sans Text Regular" pitchFamily="2" charset="-52"/>
              </a:rPr>
            </a:br>
            <a:r>
              <a:rPr lang="ru-RU" sz="1200" dirty="0" smtClean="0">
                <a:latin typeface="Yandex Sans Text Regular" pitchFamily="2" charset="-52"/>
              </a:rPr>
              <a:t>в ваш город, люди скорее воспользуются знакомым приложением, чем закажут такси неизвестного им таксопарка. </a:t>
            </a:r>
          </a:p>
          <a:p>
            <a:endParaRPr lang="ru-RU" sz="1200" dirty="0" smtClean="0">
              <a:latin typeface="Yandex Sans Text Regular" pitchFamily="2" charset="-52"/>
            </a:endParaRPr>
          </a:p>
          <a:p>
            <a:r>
              <a:rPr lang="ru-RU" sz="1200" b="1" dirty="0" smtClean="0">
                <a:latin typeface="Yandex Sans Text Regular" pitchFamily="2" charset="-52"/>
              </a:rPr>
              <a:t>Компании</a:t>
            </a:r>
            <a:r>
              <a:rPr lang="ru-RU" sz="1200" dirty="0" smtClean="0">
                <a:latin typeface="Yandex Sans Text Regular" pitchFamily="2" charset="-52"/>
              </a:rPr>
              <a:t> покупают корпоративный сервис для своих сотрудников. Вы можете стать корпоративным перевозчиком для компаний своего города благодаря специальному корпоративному тарифу </a:t>
            </a:r>
            <a:r>
              <a:rPr lang="ru-RU" sz="1200" dirty="0" err="1" smtClean="0">
                <a:latin typeface="Yandex Sans Text Regular" pitchFamily="2" charset="-52"/>
              </a:rPr>
              <a:t>Яндекс.Такси</a:t>
            </a:r>
            <a:r>
              <a:rPr lang="ru-RU" sz="1200" dirty="0" smtClean="0">
                <a:latin typeface="Yandex Sans Text Regular" pitchFamily="2" charset="-52"/>
              </a:rPr>
              <a:t>.</a:t>
            </a:r>
          </a:p>
          <a:p>
            <a:endParaRPr lang="ru-RU" sz="1200" dirty="0" smtClean="0">
              <a:latin typeface="Yandex Sans Text Regular" pitchFamily="2" charset="-52"/>
            </a:endParaRPr>
          </a:p>
          <a:p>
            <a:endParaRPr lang="ru-RU" sz="1200" dirty="0" smtClean="0">
              <a:latin typeface="Yandex Sans Text Regular" pitchFamily="2" charset="-52"/>
            </a:endParaRPr>
          </a:p>
          <a:p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397F6-5F69-4798-869B-9B0266F8F8F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558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latin typeface="Yandex Sans Text Regular" pitchFamily="2" charset="-52"/>
              </a:rPr>
              <a:t>Особые условия</a:t>
            </a:r>
            <a:br>
              <a:rPr lang="ru-RU" sz="1200" dirty="0" smtClean="0">
                <a:latin typeface="Yandex Sans Text Regular" pitchFamily="2" charset="-52"/>
              </a:rPr>
            </a:br>
            <a:r>
              <a:rPr lang="ru-RU" sz="1200" dirty="0" smtClean="0">
                <a:latin typeface="Yandex Sans Text Regular" pitchFamily="2" charset="-52"/>
              </a:rPr>
              <a:t>по комиссии. Какие взносы и комиссии предстоит платить партнёру</a:t>
            </a:r>
          </a:p>
          <a:p>
            <a:endParaRPr lang="ru-RU" sz="1200" dirty="0" smtClean="0">
              <a:latin typeface="Yandex Sans Text Regular" pitchFamily="2" charset="-52"/>
            </a:endParaRPr>
          </a:p>
          <a:p>
            <a:r>
              <a:rPr lang="ru-RU" sz="1400" b="1" dirty="0" smtClean="0">
                <a:latin typeface="Yandex Sans Text Regular" pitchFamily="2" charset="-52"/>
              </a:rPr>
              <a:t>Первые три месяца</a:t>
            </a:r>
          </a:p>
          <a:p>
            <a:pPr>
              <a:spcBef>
                <a:spcPts val="2000"/>
              </a:spcBef>
            </a:pPr>
            <a:r>
              <a:rPr lang="ru-RU" dirty="0" smtClean="0">
                <a:latin typeface="Yandex Sans Text Regular" pitchFamily="2" charset="-52"/>
              </a:rPr>
              <a:t>Льготная комиссия: 10 копеек + НДС с выполненного заказа</a:t>
            </a:r>
          </a:p>
          <a:p>
            <a:endParaRPr lang="ru-RU" dirty="0" smtClean="0">
              <a:latin typeface="Yandex Sans Text Regular" pitchFamily="2" charset="-52"/>
            </a:endParaRPr>
          </a:p>
          <a:p>
            <a:r>
              <a:rPr lang="ru-RU" sz="1400" b="1" dirty="0" smtClean="0">
                <a:latin typeface="Yandex Sans Text Regular" pitchFamily="2" charset="-52"/>
              </a:rPr>
              <a:t>С четвёртого по шестнадцатый  месяц</a:t>
            </a:r>
          </a:p>
          <a:p>
            <a:pPr>
              <a:spcBef>
                <a:spcPts val="2000"/>
              </a:spcBef>
            </a:pPr>
            <a:r>
              <a:rPr lang="ru-RU" dirty="0" smtClean="0">
                <a:latin typeface="Yandex Sans Text Regular" pitchFamily="2" charset="-52"/>
              </a:rPr>
              <a:t>5</a:t>
            </a:r>
            <a:r>
              <a:rPr lang="en-US" dirty="0" smtClean="0">
                <a:latin typeface="Yandex Sans Text Regular" pitchFamily="2" charset="-52"/>
              </a:rPr>
              <a:t>%</a:t>
            </a:r>
            <a:r>
              <a:rPr lang="ru-RU" dirty="0" smtClean="0">
                <a:latin typeface="Yandex Sans Text Regular" pitchFamily="2" charset="-52"/>
              </a:rPr>
              <a:t> + НДС + 1 рубль + НДС с выполненного заказа</a:t>
            </a:r>
            <a:br>
              <a:rPr lang="ru-RU" dirty="0" smtClean="0">
                <a:latin typeface="Yandex Sans Text Regular" pitchFamily="2" charset="-52"/>
              </a:rPr>
            </a:br>
            <a:endParaRPr lang="ru-RU" dirty="0" smtClean="0">
              <a:latin typeface="Yandex Sans Text Regular" pitchFamily="2" charset="-52"/>
            </a:endParaRPr>
          </a:p>
          <a:p>
            <a:r>
              <a:rPr lang="ru-RU" sz="1200" b="1" dirty="0" smtClean="0">
                <a:latin typeface="Yandex Sans Text Regular" pitchFamily="2" charset="-52"/>
              </a:rPr>
              <a:t>После шестнадцатого месяца</a:t>
            </a:r>
          </a:p>
          <a:p>
            <a:pPr>
              <a:spcBef>
                <a:spcPts val="2000"/>
              </a:spcBef>
            </a:pPr>
            <a:r>
              <a:rPr lang="ru-RU" dirty="0" smtClean="0">
                <a:latin typeface="Yandex Sans Text Regular" pitchFamily="2" charset="-52"/>
              </a:rPr>
              <a:t>10</a:t>
            </a:r>
            <a:r>
              <a:rPr lang="en-US" dirty="0" smtClean="0">
                <a:latin typeface="Yandex Sans Text Regular" pitchFamily="2" charset="-52"/>
              </a:rPr>
              <a:t>%</a:t>
            </a:r>
            <a:r>
              <a:rPr lang="ru-RU" dirty="0" smtClean="0">
                <a:latin typeface="Yandex Sans Text Regular" pitchFamily="2" charset="-52"/>
              </a:rPr>
              <a:t> + НДС + 1 рубль + НДС  с выполненного заказа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397F6-5F69-4798-869B-9B0266F8F8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41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6600" b="1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397F6-5F69-4798-869B-9B0266F8F8F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648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latin typeface="Yandex Sans Text Regular" pitchFamily="2" charset="-52"/>
              </a:rPr>
              <a:t>Особые условия</a:t>
            </a:r>
            <a:br>
              <a:rPr lang="ru-RU" sz="1200" dirty="0" smtClean="0">
                <a:latin typeface="Yandex Sans Text Regular" pitchFamily="2" charset="-52"/>
              </a:rPr>
            </a:br>
            <a:r>
              <a:rPr lang="ru-RU" sz="1200" dirty="0" smtClean="0">
                <a:latin typeface="Yandex Sans Text Regular" pitchFamily="2" charset="-52"/>
              </a:rPr>
              <a:t>по комиссии. Какие взносы и комиссии предстоит платить партнёру</a:t>
            </a:r>
          </a:p>
          <a:p>
            <a:endParaRPr lang="ru-RU" sz="1200" dirty="0" smtClean="0">
              <a:latin typeface="Yandex Sans Text Regular" pitchFamily="2" charset="-52"/>
            </a:endParaRPr>
          </a:p>
          <a:p>
            <a:r>
              <a:rPr lang="ru-RU" sz="1400" b="1" dirty="0" smtClean="0">
                <a:latin typeface="Yandex Sans Text Regular" pitchFamily="2" charset="-52"/>
              </a:rPr>
              <a:t>Первые три месяца</a:t>
            </a:r>
          </a:p>
          <a:p>
            <a:pPr>
              <a:spcBef>
                <a:spcPts val="2000"/>
              </a:spcBef>
            </a:pPr>
            <a:r>
              <a:rPr lang="ru-RU" dirty="0" smtClean="0">
                <a:latin typeface="Yandex Sans Text Regular" pitchFamily="2" charset="-52"/>
              </a:rPr>
              <a:t>Льготная комиссия: 10 копеек + НДС с выполненного заказа</a:t>
            </a:r>
          </a:p>
          <a:p>
            <a:endParaRPr lang="ru-RU" dirty="0" smtClean="0">
              <a:latin typeface="Yandex Sans Text Regular" pitchFamily="2" charset="-52"/>
            </a:endParaRPr>
          </a:p>
          <a:p>
            <a:r>
              <a:rPr lang="ru-RU" sz="1400" b="1" dirty="0" smtClean="0">
                <a:latin typeface="Yandex Sans Text Regular" pitchFamily="2" charset="-52"/>
              </a:rPr>
              <a:t>С четвёртого по шестнадцатый  месяц</a:t>
            </a:r>
          </a:p>
          <a:p>
            <a:pPr>
              <a:spcBef>
                <a:spcPts val="2000"/>
              </a:spcBef>
            </a:pPr>
            <a:r>
              <a:rPr lang="ru-RU" dirty="0" smtClean="0">
                <a:latin typeface="Yandex Sans Text Regular" pitchFamily="2" charset="-52"/>
              </a:rPr>
              <a:t>5</a:t>
            </a:r>
            <a:r>
              <a:rPr lang="en-US" dirty="0" smtClean="0">
                <a:latin typeface="Yandex Sans Text Regular" pitchFamily="2" charset="-52"/>
              </a:rPr>
              <a:t>%</a:t>
            </a:r>
            <a:r>
              <a:rPr lang="ru-RU" dirty="0" smtClean="0">
                <a:latin typeface="Yandex Sans Text Regular" pitchFamily="2" charset="-52"/>
              </a:rPr>
              <a:t> + НДС + 1 рубль + НДС с выполненного заказа</a:t>
            </a:r>
            <a:br>
              <a:rPr lang="ru-RU" dirty="0" smtClean="0">
                <a:latin typeface="Yandex Sans Text Regular" pitchFamily="2" charset="-52"/>
              </a:rPr>
            </a:br>
            <a:endParaRPr lang="ru-RU" dirty="0" smtClean="0">
              <a:latin typeface="Yandex Sans Text Regular" pitchFamily="2" charset="-52"/>
            </a:endParaRPr>
          </a:p>
          <a:p>
            <a:r>
              <a:rPr lang="ru-RU" sz="1200" b="1" dirty="0" smtClean="0">
                <a:latin typeface="Yandex Sans Text Regular" pitchFamily="2" charset="-52"/>
              </a:rPr>
              <a:t>После шестнадцатого месяца</a:t>
            </a:r>
          </a:p>
          <a:p>
            <a:pPr>
              <a:spcBef>
                <a:spcPts val="2000"/>
              </a:spcBef>
            </a:pPr>
            <a:r>
              <a:rPr lang="ru-RU" dirty="0" smtClean="0">
                <a:latin typeface="Yandex Sans Text Regular" pitchFamily="2" charset="-52"/>
              </a:rPr>
              <a:t>10</a:t>
            </a:r>
            <a:r>
              <a:rPr lang="en-US" dirty="0" smtClean="0">
                <a:latin typeface="Yandex Sans Text Regular" pitchFamily="2" charset="-52"/>
              </a:rPr>
              <a:t>%</a:t>
            </a:r>
            <a:r>
              <a:rPr lang="ru-RU" dirty="0" smtClean="0">
                <a:latin typeface="Yandex Sans Text Regular" pitchFamily="2" charset="-52"/>
              </a:rPr>
              <a:t> + НДС + 1 рубль + НДС  с выполненного заказа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397F6-5F69-4798-869B-9B0266F8F8F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45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tabLst/>
              <a:defRPr/>
            </a:pPr>
            <a:endParaRPr lang="ru-RU" sz="900" i="1" dirty="0">
              <a:solidFill>
                <a:srgbClr val="595959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893384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tabLst/>
              <a:defRPr/>
            </a:pPr>
            <a:endParaRPr lang="ru-RU" sz="900" i="1" dirty="0">
              <a:solidFill>
                <a:srgbClr val="595959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022007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6600" b="1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397F6-5F69-4798-869B-9B0266F8F8F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1553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tabLst/>
              <a:defRPr/>
            </a:pPr>
            <a:endParaRPr lang="ru-RU" sz="900" i="1" dirty="0">
              <a:solidFill>
                <a:srgbClr val="595959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387220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tiff"/><Relationship Id="rId7" Type="http://schemas.openxmlformats.org/officeDocument/2006/relationships/image" Target="../media/image19.png"/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8.png"/><Relationship Id="rId5" Type="http://schemas.openxmlformats.org/officeDocument/2006/relationships/hyperlink" Target="https://patterns.yandex-team.ru/presentations" TargetMode="External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Нулевой слайд (русски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9564" y="6069080"/>
            <a:ext cx="7544871" cy="157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16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лайд-разделител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1901364-B694-D342-A34E-43C43945D58E}"/>
              </a:ext>
            </a:extLst>
          </p:cNvPr>
          <p:cNvSpPr/>
          <p:nvPr userDrawn="1"/>
        </p:nvSpPr>
        <p:spPr>
          <a:xfrm>
            <a:off x="1" y="0"/>
            <a:ext cx="24383999" cy="13716000"/>
          </a:xfrm>
          <a:prstGeom prst="rect">
            <a:avLst/>
          </a:prstGeom>
          <a:solidFill>
            <a:srgbClr val="237CC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D98DF93E-C778-6642-86DD-8B39B5446BC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6050" y="845133"/>
            <a:ext cx="13340095" cy="1908175"/>
          </a:xfrm>
          <a:prstGeom prst="rect">
            <a:avLst/>
          </a:prstGeom>
          <a:ln>
            <a:noFill/>
          </a:ln>
        </p:spPr>
        <p:txBody>
          <a:bodyPr anchor="t"/>
          <a:lstStyle>
            <a:lvl1pPr>
              <a:lnSpc>
                <a:spcPct val="100000"/>
              </a:lnSpc>
              <a:defRPr sz="35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Заголовок презентации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4D1B1630-90F0-9F49-8891-BE4A201BB6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6050" y="12344401"/>
            <a:ext cx="13340095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B1AC687-1F09-684D-944B-E23BA87134E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56050" y="3091936"/>
            <a:ext cx="19366879" cy="6495408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10000" b="0" i="0" baseline="0">
                <a:solidFill>
                  <a:schemeClr val="bg1"/>
                </a:solidFill>
                <a:latin typeface="+mj-lt"/>
                <a:ea typeface="YS Text" pitchFamily="2" charset="0"/>
                <a:cs typeface="YS Text" pitchFamily="2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03158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Слайд-разделител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FA874A4-7B14-944A-8EBC-25ED346A81C3}"/>
              </a:ext>
            </a:extLst>
          </p:cNvPr>
          <p:cNvSpPr/>
          <p:nvPr userDrawn="1"/>
        </p:nvSpPr>
        <p:spPr>
          <a:xfrm>
            <a:off x="-1" y="0"/>
            <a:ext cx="24384000" cy="13716000"/>
          </a:xfrm>
          <a:prstGeom prst="rect">
            <a:avLst/>
          </a:prstGeom>
          <a:solidFill>
            <a:srgbClr val="EDE3C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903303F2-C4BF-2547-B36E-D702DDD147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6050" y="845133"/>
            <a:ext cx="13340095" cy="1908175"/>
          </a:xfrm>
          <a:prstGeom prst="rect">
            <a:avLst/>
          </a:prstGeom>
          <a:ln>
            <a:noFill/>
          </a:ln>
        </p:spPr>
        <p:txBody>
          <a:bodyPr anchor="t"/>
          <a:lstStyle>
            <a:lvl1pPr>
              <a:lnSpc>
                <a:spcPct val="100000"/>
              </a:lnSpc>
              <a:defRPr sz="3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Заголовок презентации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E4993B21-36E7-5A4C-84A4-5D03FB54B0C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6050" y="12344401"/>
            <a:ext cx="13340095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22E9EA-5C90-3340-9069-A31171127D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56050" y="3091936"/>
            <a:ext cx="19366879" cy="6495408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10000" b="0" i="0" baseline="0">
                <a:solidFill>
                  <a:schemeClr val="tx1"/>
                </a:solidFill>
                <a:latin typeface="+mj-lt"/>
                <a:ea typeface="YS Text" pitchFamily="2" charset="0"/>
                <a:cs typeface="YS Text" pitchFamily="2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16272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Слайд-разделител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2408B66-AC72-9249-B630-3F6A9D3BE4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6959779" cy="3822499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CD677954-642C-9044-A6E9-D387F989EF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BEF44A7B-36F5-DD43-A52A-DB94304C57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926095-08B5-534B-95CF-EF3531DCDE24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278443" y="1763485"/>
            <a:ext cx="15434436" cy="10173279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45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28900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0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Слайд-разделител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3">
            <a:extLst>
              <a:ext uri="{FF2B5EF4-FFF2-40B4-BE49-F238E27FC236}">
                <a16:creationId xmlns:a16="http://schemas.microsoft.com/office/drawing/2014/main" id="{CD677954-642C-9044-A6E9-D387F989EF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BEF44A7B-36F5-DD43-A52A-DB94304C57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6D42BD3-6F74-AC40-8F08-CDB36D5EFBA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30235" y="2971800"/>
            <a:ext cx="11187397" cy="8366760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33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BBBBCEE-3EC2-A84C-B251-661A9ECCA5F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12450719" y="2971800"/>
            <a:ext cx="11262160" cy="8366760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33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CAF1617-B76D-B64D-B0B5-2FD6065AA4D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236" y="676569"/>
            <a:ext cx="11187396" cy="2295231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5500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EB8CB443-0D69-AA41-85EA-B78463FCA43F}"/>
              </a:ext>
            </a:extLst>
          </p:cNvPr>
          <p:cNvSpPr txBox="1">
            <a:spLocks/>
          </p:cNvSpPr>
          <p:nvPr userDrawn="1"/>
        </p:nvSpPr>
        <p:spPr>
          <a:xfrm>
            <a:off x="12450719" y="676569"/>
            <a:ext cx="11262160" cy="2295231"/>
          </a:xfrm>
          <a:prstGeom prst="rect">
            <a:avLst/>
          </a:prstGeom>
        </p:spPr>
        <p:txBody>
          <a:bodyPr/>
          <a:lstStyle>
            <a:lvl1pPr algn="l" defTabSz="1828892" rtl="0" eaLnBrk="1" latinLnBrk="0" hangingPunct="1">
              <a:lnSpc>
                <a:spcPts val="10001"/>
              </a:lnSpc>
              <a:spcBef>
                <a:spcPct val="0"/>
              </a:spcBef>
              <a:buNone/>
              <a:defRPr sz="8001" kern="1200">
                <a:solidFill>
                  <a:schemeClr val="tx1"/>
                </a:solidFill>
                <a:latin typeface="Yandex Sans Text Regular" pitchFamily="2" charset="-52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endParaRPr lang="ru-RU" sz="6700" b="1" i="0" dirty="0">
              <a:latin typeface="YS Text" pitchFamily="2" charset="0"/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76A41DF-0723-3D45-A36E-D22AF38BA3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50719" y="676568"/>
            <a:ext cx="11262160" cy="229523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5500" b="1" i="0">
                <a:latin typeface="YS Text" pitchFamily="2" charset="0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14819055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Слайд-разделител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7BA4A2F-A23A-D64A-A575-1889A9DB820C}"/>
              </a:ext>
            </a:extLst>
          </p:cNvPr>
          <p:cNvSpPr/>
          <p:nvPr userDrawn="1"/>
        </p:nvSpPr>
        <p:spPr>
          <a:xfrm flipH="1">
            <a:off x="0" y="1"/>
            <a:ext cx="11817633" cy="13716000"/>
          </a:xfrm>
          <a:prstGeom prst="rect">
            <a:avLst/>
          </a:prstGeom>
          <a:solidFill>
            <a:srgbClr val="FFDC3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err="1">
              <a:solidFill>
                <a:schemeClr val="tx1"/>
              </a:solidFill>
            </a:endParaRPr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CD677954-642C-9044-A6E9-D387F989EF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BEF44A7B-36F5-DD43-A52A-DB94304C57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6D42BD3-6F74-AC40-8F08-CDB36D5EFBA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30236" y="2971800"/>
            <a:ext cx="10486944" cy="8366760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33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BBBBCEE-3EC2-A84C-B251-661A9ECCA5F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12447869" y="2971800"/>
            <a:ext cx="11265010" cy="8366760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33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3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CAF1617-B76D-B64D-B0B5-2FD6065AA4D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236" y="676569"/>
            <a:ext cx="10486943" cy="2295231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5500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EB8CB443-0D69-AA41-85EA-B78463FCA43F}"/>
              </a:ext>
            </a:extLst>
          </p:cNvPr>
          <p:cNvSpPr txBox="1">
            <a:spLocks/>
          </p:cNvSpPr>
          <p:nvPr userDrawn="1"/>
        </p:nvSpPr>
        <p:spPr>
          <a:xfrm>
            <a:off x="12450719" y="676569"/>
            <a:ext cx="11262160" cy="2295231"/>
          </a:xfrm>
          <a:prstGeom prst="rect">
            <a:avLst/>
          </a:prstGeom>
        </p:spPr>
        <p:txBody>
          <a:bodyPr/>
          <a:lstStyle>
            <a:lvl1pPr algn="l" defTabSz="1828892" rtl="0" eaLnBrk="1" latinLnBrk="0" hangingPunct="1">
              <a:lnSpc>
                <a:spcPts val="10001"/>
              </a:lnSpc>
              <a:spcBef>
                <a:spcPct val="0"/>
              </a:spcBef>
              <a:buNone/>
              <a:defRPr sz="8001" kern="1200">
                <a:solidFill>
                  <a:schemeClr val="tx1"/>
                </a:solidFill>
                <a:latin typeface="Yandex Sans Text Regular" pitchFamily="2" charset="-52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endParaRPr lang="ru-RU" sz="6700" b="1" i="0" dirty="0">
              <a:latin typeface="YS Text" pitchFamily="2" charset="0"/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76A41DF-0723-3D45-A36E-D22AF38BA3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47869" y="676568"/>
            <a:ext cx="11265010" cy="229523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5500" b="1" i="0">
                <a:latin typeface="YS Text" pitchFamily="2" charset="0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9510614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Слайд-разделител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2408B66-AC72-9249-B630-3F6A9D3BE4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70"/>
            <a:ext cx="23082643" cy="1292908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3500" b="0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CD677954-642C-9044-A6E9-D387F989EF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BEF44A7B-36F5-DD43-A52A-DB94304C57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6D42BD3-6F74-AC40-8F08-CDB36D5EFBA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30235" y="2971800"/>
            <a:ext cx="11187397" cy="8366760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40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BBBBCEE-3EC2-A84C-B251-661A9ECCA5F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12450719" y="2971800"/>
            <a:ext cx="11262160" cy="8366760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40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2728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Слайд-разделител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8">
            <a:extLst>
              <a:ext uri="{FF2B5EF4-FFF2-40B4-BE49-F238E27FC236}">
                <a16:creationId xmlns:a16="http://schemas.microsoft.com/office/drawing/2014/main" id="{D2D399BB-1F8A-9E48-87B7-81CF78F88F0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278445" y="0"/>
            <a:ext cx="16105556" cy="13716000"/>
          </a:xfrm>
          <a:prstGeom prst="rect">
            <a:avLst/>
          </a:prstGeom>
          <a:noFill/>
        </p:spPr>
        <p:txBody>
          <a:bodyPr/>
          <a:lstStyle>
            <a:lvl1pPr marL="0" marR="0" indent="0" algn="ctr" defTabSz="1828892" rtl="0" eaLnBrk="1" fontAlgn="auto" latinLnBrk="0" hangingPunct="1">
              <a:lnSpc>
                <a:spcPts val="6001"/>
              </a:lnSpc>
              <a:spcBef>
                <a:spcPts val="4000"/>
              </a:spcBef>
              <a:spcAft>
                <a:spcPts val="4000"/>
              </a:spcAft>
              <a:buClrTx/>
              <a:buSzTx/>
              <a:buFontTx/>
              <a:buNone/>
              <a:tabLst/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JPG, PNG</a:t>
            </a:r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CD677954-642C-9044-A6E9-D387F989EF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BEF44A7B-36F5-DD43-A52A-DB94304C57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AF9F0C9-FD42-B14C-9024-0CB396ABC72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0235" y="4984956"/>
            <a:ext cx="6959781" cy="6951809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40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7BF97D7-1714-8F4B-8758-55A88355CA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6959779" cy="3822499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9456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хема или диаграмма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3">
            <a:extLst>
              <a:ext uri="{FF2B5EF4-FFF2-40B4-BE49-F238E27FC236}">
                <a16:creationId xmlns:a16="http://schemas.microsoft.com/office/drawing/2014/main" id="{FB8F926E-3CED-C147-BDA0-D7D8ADB818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id="{5517370D-5D1F-2848-9DD5-AF003B7A584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308DA60-5478-D647-865F-002B7ABB6D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22977129" cy="2131077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bg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424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хема или диаграмма">
    <p:bg>
      <p:bgPr>
        <a:solidFill>
          <a:srgbClr val="237C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3">
            <a:extLst>
              <a:ext uri="{FF2B5EF4-FFF2-40B4-BE49-F238E27FC236}">
                <a16:creationId xmlns:a16="http://schemas.microsoft.com/office/drawing/2014/main" id="{FB8F926E-3CED-C147-BDA0-D7D8ADB818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id="{5517370D-5D1F-2848-9DD5-AF003B7A584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7C7107-F255-894F-A479-6E20C48A5A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22977129" cy="2131077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bg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516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2EF61D3-AA01-8F4B-81FC-655291B8B0DB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30235" y="2971800"/>
            <a:ext cx="11187397" cy="8366760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45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431A3AC-4482-4A44-9138-4CE780BEA6AF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12450719" y="2971800"/>
            <a:ext cx="11262160" cy="8366760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45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id="{A5488873-5B05-8C47-B7A3-A8FAADF52F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AD677159-8861-7A44-88DA-2769B4F254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680B68B-4D20-574D-987D-A3620B07D6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22977129" cy="2131077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65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улевой слайд (английский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2990" y="5898278"/>
            <a:ext cx="6878019" cy="163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7381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bg>
      <p:bgPr>
        <a:solidFill>
          <a:schemeClr val="bg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292504" y="10674349"/>
            <a:ext cx="15165196" cy="1262415"/>
          </a:xfrm>
          <a:prstGeom prst="rect">
            <a:avLst/>
          </a:prstGeom>
        </p:spPr>
        <p:txBody>
          <a:bodyPr tIns="16560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3500" b="0" i="0">
                <a:solidFill>
                  <a:schemeClr val="tx1"/>
                </a:solidFill>
                <a:latin typeface="+mn-lt"/>
                <a:ea typeface="YS Text" charset="0"/>
                <a:cs typeface="YS Text" charset="0"/>
              </a:defRPr>
            </a:lvl1pPr>
            <a:lvl2pPr marL="914445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92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33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78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22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67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11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56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Автор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8292504" y="1485900"/>
            <a:ext cx="15165196" cy="8812216"/>
          </a:xfrm>
          <a:prstGeom prst="rect">
            <a:avLst/>
          </a:prstGeom>
        </p:spPr>
        <p:txBody>
          <a:bodyPr wrap="square" tIns="108000" rIns="46800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4000"/>
              <a:buFontTx/>
              <a:buNone/>
              <a:defRPr sz="75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  <a:lvl2pPr marL="432043" indent="-432043">
              <a:defRPr/>
            </a:lvl2pPr>
            <a:lvl3pPr marL="1008101" indent="-540054">
              <a:defRPr/>
            </a:lvl3pPr>
            <a:lvl4pPr marL="1008101" indent="-540054">
              <a:defRPr/>
            </a:lvl4pPr>
          </a:lstStyle>
          <a:p>
            <a:pPr lvl="0"/>
            <a:r>
              <a:rPr lang="ru-RU" dirty="0"/>
              <a:t>Цитата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880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пиктограм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1143077" y="4488873"/>
            <a:ext cx="3616103" cy="3013990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PNG</a:t>
            </a:r>
            <a:endParaRPr lang="ru-RU" dirty="0"/>
          </a:p>
        </p:txBody>
      </p:sp>
      <p:sp>
        <p:nvSpPr>
          <p:cNvPr id="10" name="Текст 9" title="Текст"/>
          <p:cNvSpPr>
            <a:spLocks noGrp="1"/>
          </p:cNvSpPr>
          <p:nvPr>
            <p:ph type="body" sz="quarter" idx="15" hasCustomPrompt="1"/>
          </p:nvPr>
        </p:nvSpPr>
        <p:spPr>
          <a:xfrm>
            <a:off x="1056050" y="7887050"/>
            <a:ext cx="3935082" cy="3847750"/>
          </a:xfrm>
          <a:prstGeom prst="rect">
            <a:avLst/>
          </a:prstGeom>
        </p:spPr>
        <p:txBody>
          <a:bodyPr anchor="t"/>
          <a:lstStyle>
            <a:lvl1pPr marL="0" marR="0" indent="0" algn="ctr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9" name="Рисунок 4"/>
          <p:cNvSpPr>
            <a:spLocks noGrp="1"/>
          </p:cNvSpPr>
          <p:nvPr>
            <p:ph type="pic" sz="quarter" idx="16" hasCustomPrompt="1"/>
          </p:nvPr>
        </p:nvSpPr>
        <p:spPr>
          <a:xfrm>
            <a:off x="19632039" y="4488873"/>
            <a:ext cx="3616103" cy="3013990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PNG</a:t>
            </a:r>
            <a:endParaRPr lang="ru-RU" dirty="0"/>
          </a:p>
        </p:txBody>
      </p:sp>
      <p:sp>
        <p:nvSpPr>
          <p:cNvPr id="20" name="Текст 9" title="Текст"/>
          <p:cNvSpPr>
            <a:spLocks noGrp="1"/>
          </p:cNvSpPr>
          <p:nvPr>
            <p:ph type="body" sz="quarter" idx="17" hasCustomPrompt="1"/>
          </p:nvPr>
        </p:nvSpPr>
        <p:spPr>
          <a:xfrm>
            <a:off x="19400087" y="7887050"/>
            <a:ext cx="3839798" cy="3847750"/>
          </a:xfrm>
          <a:prstGeom prst="rect">
            <a:avLst/>
          </a:prstGeom>
        </p:spPr>
        <p:txBody>
          <a:bodyPr anchor="t"/>
          <a:lstStyle>
            <a:lvl1pPr marL="0" marR="0" indent="0" algn="ctr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1" name="Рисунок 4"/>
          <p:cNvSpPr>
            <a:spLocks noGrp="1"/>
          </p:cNvSpPr>
          <p:nvPr>
            <p:ph type="pic" sz="quarter" idx="18" hasCustomPrompt="1"/>
          </p:nvPr>
        </p:nvSpPr>
        <p:spPr>
          <a:xfrm>
            <a:off x="10348889" y="4488873"/>
            <a:ext cx="3616103" cy="3013990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PNG</a:t>
            </a:r>
            <a:endParaRPr lang="ru-RU" dirty="0"/>
          </a:p>
        </p:txBody>
      </p:sp>
      <p:sp>
        <p:nvSpPr>
          <p:cNvPr id="22" name="Текст 9" title="Текст"/>
          <p:cNvSpPr>
            <a:spLocks noGrp="1"/>
          </p:cNvSpPr>
          <p:nvPr>
            <p:ph type="body" sz="quarter" idx="19" hasCustomPrompt="1"/>
          </p:nvPr>
        </p:nvSpPr>
        <p:spPr>
          <a:xfrm>
            <a:off x="10116936" y="7887050"/>
            <a:ext cx="4080008" cy="3847750"/>
          </a:xfrm>
          <a:prstGeom prst="rect">
            <a:avLst/>
          </a:prstGeom>
        </p:spPr>
        <p:txBody>
          <a:bodyPr anchor="t"/>
          <a:lstStyle>
            <a:lvl1pPr marL="0" marR="0" indent="0" algn="ctr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3" name="Рисунок 4"/>
          <p:cNvSpPr>
            <a:spLocks noGrp="1"/>
          </p:cNvSpPr>
          <p:nvPr>
            <p:ph type="pic" sz="quarter" idx="20" hasCustomPrompt="1"/>
          </p:nvPr>
        </p:nvSpPr>
        <p:spPr>
          <a:xfrm>
            <a:off x="5748879" y="4488873"/>
            <a:ext cx="3616103" cy="3013990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PNG</a:t>
            </a:r>
            <a:endParaRPr lang="ru-RU" dirty="0"/>
          </a:p>
        </p:txBody>
      </p:sp>
      <p:sp>
        <p:nvSpPr>
          <p:cNvPr id="24" name="Текст 9" title="Текст"/>
          <p:cNvSpPr>
            <a:spLocks noGrp="1"/>
          </p:cNvSpPr>
          <p:nvPr>
            <p:ph type="body" sz="quarter" idx="21" hasCustomPrompt="1"/>
          </p:nvPr>
        </p:nvSpPr>
        <p:spPr>
          <a:xfrm>
            <a:off x="5516927" y="7887050"/>
            <a:ext cx="4080008" cy="3847750"/>
          </a:xfrm>
          <a:prstGeom prst="rect">
            <a:avLst/>
          </a:prstGeom>
        </p:spPr>
        <p:txBody>
          <a:bodyPr anchor="t"/>
          <a:lstStyle>
            <a:lvl1pPr marL="0" marR="0" indent="0" algn="ctr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7" name="Рисунок 4"/>
          <p:cNvSpPr>
            <a:spLocks noGrp="1"/>
          </p:cNvSpPr>
          <p:nvPr>
            <p:ph type="pic" sz="quarter" idx="24" hasCustomPrompt="1"/>
          </p:nvPr>
        </p:nvSpPr>
        <p:spPr>
          <a:xfrm>
            <a:off x="14990464" y="4488873"/>
            <a:ext cx="3616103" cy="3013990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PNG</a:t>
            </a:r>
            <a:endParaRPr lang="ru-RU" dirty="0"/>
          </a:p>
        </p:txBody>
      </p:sp>
      <p:sp>
        <p:nvSpPr>
          <p:cNvPr id="28" name="Текст 9" title="Текст"/>
          <p:cNvSpPr>
            <a:spLocks noGrp="1"/>
          </p:cNvSpPr>
          <p:nvPr>
            <p:ph type="body" sz="quarter" idx="25" hasCustomPrompt="1"/>
          </p:nvPr>
        </p:nvSpPr>
        <p:spPr>
          <a:xfrm>
            <a:off x="14758511" y="7887050"/>
            <a:ext cx="4080008" cy="3847750"/>
          </a:xfrm>
          <a:prstGeom prst="rect">
            <a:avLst/>
          </a:prstGeom>
        </p:spPr>
        <p:txBody>
          <a:bodyPr anchor="t"/>
          <a:lstStyle>
            <a:lvl1pPr marL="0" marR="0" indent="0" algn="ctr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id="{676E4CB5-C7CE-E440-ADB2-5F98C96F07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5" name="Текст 3">
            <a:extLst>
              <a:ext uri="{FF2B5EF4-FFF2-40B4-BE49-F238E27FC236}">
                <a16:creationId xmlns:a16="http://schemas.microsoft.com/office/drawing/2014/main" id="{4C24D348-8997-584D-A02A-AF6163E43E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06CC2FB-9865-0F45-ABB2-ACF53EC3E5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22977129" cy="2131077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9476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пикто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4394627" y="4403489"/>
            <a:ext cx="3977714" cy="3315389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PNG</a:t>
            </a:r>
            <a:endParaRPr lang="ru-RU" dirty="0"/>
          </a:p>
        </p:txBody>
      </p:sp>
      <p:sp>
        <p:nvSpPr>
          <p:cNvPr id="18" name="Текст 9" title="Текст"/>
          <p:cNvSpPr>
            <a:spLocks noGrp="1"/>
          </p:cNvSpPr>
          <p:nvPr>
            <p:ph type="body" sz="quarter" idx="15" hasCustomPrompt="1"/>
          </p:nvPr>
        </p:nvSpPr>
        <p:spPr>
          <a:xfrm>
            <a:off x="4200225" y="8442219"/>
            <a:ext cx="4366516" cy="3384022"/>
          </a:xfrm>
          <a:prstGeom prst="rect">
            <a:avLst/>
          </a:prstGeom>
        </p:spPr>
        <p:txBody>
          <a:bodyPr anchor="t"/>
          <a:lstStyle>
            <a:lvl1pPr marL="0" marR="0" indent="0" algn="ctr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9" name="Рисунок 4"/>
          <p:cNvSpPr>
            <a:spLocks noGrp="1"/>
          </p:cNvSpPr>
          <p:nvPr>
            <p:ph type="pic" sz="quarter" idx="16" hasCustomPrompt="1"/>
          </p:nvPr>
        </p:nvSpPr>
        <p:spPr>
          <a:xfrm>
            <a:off x="15693521" y="4403489"/>
            <a:ext cx="3977714" cy="3315389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PNG</a:t>
            </a:r>
            <a:endParaRPr lang="ru-RU" dirty="0"/>
          </a:p>
        </p:txBody>
      </p:sp>
      <p:sp>
        <p:nvSpPr>
          <p:cNvPr id="20" name="Текст 9" title="Текст"/>
          <p:cNvSpPr>
            <a:spLocks noGrp="1"/>
          </p:cNvSpPr>
          <p:nvPr>
            <p:ph type="body" sz="quarter" idx="17" hasCustomPrompt="1"/>
          </p:nvPr>
        </p:nvSpPr>
        <p:spPr>
          <a:xfrm>
            <a:off x="15499119" y="8442219"/>
            <a:ext cx="4366516" cy="3384022"/>
          </a:xfrm>
          <a:prstGeom prst="rect">
            <a:avLst/>
          </a:prstGeom>
        </p:spPr>
        <p:txBody>
          <a:bodyPr anchor="t"/>
          <a:lstStyle>
            <a:lvl1pPr marL="0" marR="0" indent="0" algn="ctr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1" name="Рисунок 4"/>
          <p:cNvSpPr>
            <a:spLocks noGrp="1"/>
          </p:cNvSpPr>
          <p:nvPr>
            <p:ph type="pic" sz="quarter" idx="18" hasCustomPrompt="1"/>
          </p:nvPr>
        </p:nvSpPr>
        <p:spPr>
          <a:xfrm>
            <a:off x="10103071" y="4403489"/>
            <a:ext cx="3977714" cy="3315389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PNG</a:t>
            </a:r>
            <a:endParaRPr lang="ru-RU" dirty="0"/>
          </a:p>
        </p:txBody>
      </p:sp>
      <p:sp>
        <p:nvSpPr>
          <p:cNvPr id="22" name="Текст 9" title="Текст"/>
          <p:cNvSpPr>
            <a:spLocks noGrp="1"/>
          </p:cNvSpPr>
          <p:nvPr>
            <p:ph type="body" sz="quarter" idx="19" hasCustomPrompt="1"/>
          </p:nvPr>
        </p:nvSpPr>
        <p:spPr>
          <a:xfrm>
            <a:off x="9908669" y="8442219"/>
            <a:ext cx="4366516" cy="3384022"/>
          </a:xfrm>
          <a:prstGeom prst="rect">
            <a:avLst/>
          </a:prstGeom>
        </p:spPr>
        <p:txBody>
          <a:bodyPr anchor="t"/>
          <a:lstStyle>
            <a:lvl1pPr marL="0" marR="0" indent="0" algn="ctr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5FC464D5-FA42-BF4E-A555-C2B79E4010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id="{7B2E6121-A73E-384D-9804-EB7C340216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827090-CCF8-924E-973E-5126DC2324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22977129" cy="2131077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0752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пикто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7174584" y="4403489"/>
            <a:ext cx="3977714" cy="3315389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PNG</a:t>
            </a:r>
            <a:endParaRPr lang="ru-RU" dirty="0"/>
          </a:p>
        </p:txBody>
      </p:sp>
      <p:sp>
        <p:nvSpPr>
          <p:cNvPr id="18" name="Текст 9" title="Текст"/>
          <p:cNvSpPr>
            <a:spLocks noGrp="1"/>
          </p:cNvSpPr>
          <p:nvPr>
            <p:ph type="body" sz="quarter" idx="15" hasCustomPrompt="1"/>
          </p:nvPr>
        </p:nvSpPr>
        <p:spPr>
          <a:xfrm>
            <a:off x="6980182" y="8442219"/>
            <a:ext cx="4366516" cy="3384022"/>
          </a:xfrm>
          <a:prstGeom prst="rect">
            <a:avLst/>
          </a:prstGeom>
        </p:spPr>
        <p:txBody>
          <a:bodyPr anchor="t"/>
          <a:lstStyle>
            <a:lvl1pPr marL="0" marR="0" indent="0" algn="ctr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9" name="Рисунок 4"/>
          <p:cNvSpPr>
            <a:spLocks noGrp="1"/>
          </p:cNvSpPr>
          <p:nvPr>
            <p:ph type="pic" sz="quarter" idx="16" hasCustomPrompt="1"/>
          </p:nvPr>
        </p:nvSpPr>
        <p:spPr>
          <a:xfrm>
            <a:off x="18473478" y="4403489"/>
            <a:ext cx="3977714" cy="3315389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PNG</a:t>
            </a:r>
            <a:endParaRPr lang="ru-RU" dirty="0"/>
          </a:p>
        </p:txBody>
      </p:sp>
      <p:sp>
        <p:nvSpPr>
          <p:cNvPr id="20" name="Текст 9" title="Текст"/>
          <p:cNvSpPr>
            <a:spLocks noGrp="1"/>
          </p:cNvSpPr>
          <p:nvPr>
            <p:ph type="body" sz="quarter" idx="17" hasCustomPrompt="1"/>
          </p:nvPr>
        </p:nvSpPr>
        <p:spPr>
          <a:xfrm>
            <a:off x="18279076" y="8442219"/>
            <a:ext cx="4366516" cy="3384022"/>
          </a:xfrm>
          <a:prstGeom prst="rect">
            <a:avLst/>
          </a:prstGeom>
        </p:spPr>
        <p:txBody>
          <a:bodyPr anchor="t"/>
          <a:lstStyle>
            <a:lvl1pPr marL="0" marR="0" indent="0" algn="ctr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1" name="Рисунок 4"/>
          <p:cNvSpPr>
            <a:spLocks noGrp="1"/>
          </p:cNvSpPr>
          <p:nvPr>
            <p:ph type="pic" sz="quarter" idx="18" hasCustomPrompt="1"/>
          </p:nvPr>
        </p:nvSpPr>
        <p:spPr>
          <a:xfrm>
            <a:off x="12883028" y="4403489"/>
            <a:ext cx="3977714" cy="3315389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PNG</a:t>
            </a:r>
            <a:endParaRPr lang="ru-RU" dirty="0"/>
          </a:p>
        </p:txBody>
      </p:sp>
      <p:sp>
        <p:nvSpPr>
          <p:cNvPr id="22" name="Текст 9" title="Текст"/>
          <p:cNvSpPr>
            <a:spLocks noGrp="1"/>
          </p:cNvSpPr>
          <p:nvPr>
            <p:ph type="body" sz="quarter" idx="19" hasCustomPrompt="1"/>
          </p:nvPr>
        </p:nvSpPr>
        <p:spPr>
          <a:xfrm>
            <a:off x="12688626" y="8442219"/>
            <a:ext cx="4366516" cy="3384022"/>
          </a:xfrm>
          <a:prstGeom prst="rect">
            <a:avLst/>
          </a:prstGeom>
        </p:spPr>
        <p:txBody>
          <a:bodyPr anchor="t"/>
          <a:lstStyle>
            <a:lvl1pPr marL="0" marR="0" indent="0" algn="ctr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Рисунок 4">
            <a:extLst>
              <a:ext uri="{FF2B5EF4-FFF2-40B4-BE49-F238E27FC236}">
                <a16:creationId xmlns:a16="http://schemas.microsoft.com/office/drawing/2014/main" id="{74C69D0E-C0A6-7B4F-BB25-D1CA7A7C88C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660542" y="4403489"/>
            <a:ext cx="3977714" cy="3315389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PNG</a:t>
            </a:r>
            <a:endParaRPr lang="ru-RU" dirty="0"/>
          </a:p>
        </p:txBody>
      </p:sp>
      <p:sp>
        <p:nvSpPr>
          <p:cNvPr id="15" name="Текст 9" title="Текст">
            <a:extLst>
              <a:ext uri="{FF2B5EF4-FFF2-40B4-BE49-F238E27FC236}">
                <a16:creationId xmlns:a16="http://schemas.microsoft.com/office/drawing/2014/main" id="{B41C0B31-49BC-034A-8D77-ED559E8BF6B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66140" y="8442219"/>
            <a:ext cx="4366516" cy="3384022"/>
          </a:xfrm>
          <a:prstGeom prst="rect">
            <a:avLst/>
          </a:prstGeom>
        </p:spPr>
        <p:txBody>
          <a:bodyPr anchor="t"/>
          <a:lstStyle>
            <a:lvl1pPr marL="0" marR="0" indent="0" algn="ctr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99CCFFB4-B031-334B-95F0-4D128A7150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8E82944A-3AE8-794C-98D4-727C358B22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12018AE-BF9A-0641-82EF-921B067E47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22977129" cy="2131077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0807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630234" y="2962656"/>
            <a:ext cx="7355182" cy="5803344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JPG, PNG</a:t>
            </a:r>
            <a:endParaRPr lang="ru-RU" dirty="0"/>
          </a:p>
        </p:txBody>
      </p:sp>
      <p:sp>
        <p:nvSpPr>
          <p:cNvPr id="10" name="Текст 9" title="Текст"/>
          <p:cNvSpPr>
            <a:spLocks noGrp="1"/>
          </p:cNvSpPr>
          <p:nvPr>
            <p:ph type="body" sz="quarter" idx="15" hasCustomPrompt="1"/>
          </p:nvPr>
        </p:nvSpPr>
        <p:spPr>
          <a:xfrm>
            <a:off x="630234" y="9359319"/>
            <a:ext cx="7355182" cy="2558362"/>
          </a:xfrm>
          <a:prstGeom prst="rect">
            <a:avLst/>
          </a:prstGeom>
        </p:spPr>
        <p:txBody>
          <a:bodyPr anchor="t"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4000" b="0" i="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21A812F3-02D9-8742-942D-6CDD1ED75D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9B6B9F68-B1D5-3146-A162-E9E58DFE2D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21" name="Рисунок 4">
            <a:extLst>
              <a:ext uri="{FF2B5EF4-FFF2-40B4-BE49-F238E27FC236}">
                <a16:creationId xmlns:a16="http://schemas.microsoft.com/office/drawing/2014/main" id="{66A631DD-5D0E-324D-B6F9-497D6F6DAA3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6357697" y="2962656"/>
            <a:ext cx="7355182" cy="5803344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JPG, PNG</a:t>
            </a:r>
            <a:endParaRPr lang="ru-RU" dirty="0"/>
          </a:p>
        </p:txBody>
      </p:sp>
      <p:sp>
        <p:nvSpPr>
          <p:cNvPr id="22" name="Текст 9" title="Текст">
            <a:extLst>
              <a:ext uri="{FF2B5EF4-FFF2-40B4-BE49-F238E27FC236}">
                <a16:creationId xmlns:a16="http://schemas.microsoft.com/office/drawing/2014/main" id="{A7622587-A136-B044-8E7E-F660E2A47BA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357697" y="9359319"/>
            <a:ext cx="7355182" cy="2558362"/>
          </a:xfrm>
          <a:prstGeom prst="rect">
            <a:avLst/>
          </a:prstGeom>
        </p:spPr>
        <p:txBody>
          <a:bodyPr anchor="t"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4000" b="0" i="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3" name="Рисунок 4">
            <a:extLst>
              <a:ext uri="{FF2B5EF4-FFF2-40B4-BE49-F238E27FC236}">
                <a16:creationId xmlns:a16="http://schemas.microsoft.com/office/drawing/2014/main" id="{38B3F9FA-B5DB-7542-BB9D-3B4EFDFECCA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493965" y="2962656"/>
            <a:ext cx="7355182" cy="5803344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JPG, PNG</a:t>
            </a:r>
            <a:endParaRPr lang="ru-RU" dirty="0"/>
          </a:p>
        </p:txBody>
      </p:sp>
      <p:sp>
        <p:nvSpPr>
          <p:cNvPr id="24" name="Текст 9" title="Текст">
            <a:extLst>
              <a:ext uri="{FF2B5EF4-FFF2-40B4-BE49-F238E27FC236}">
                <a16:creationId xmlns:a16="http://schemas.microsoft.com/office/drawing/2014/main" id="{03F477F4-2604-8148-9550-7D40FFCD0C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93965" y="9359319"/>
            <a:ext cx="7355182" cy="2558362"/>
          </a:xfrm>
          <a:prstGeom prst="rect">
            <a:avLst/>
          </a:prstGeom>
        </p:spPr>
        <p:txBody>
          <a:bodyPr anchor="t"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4000" b="0" i="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18D09E6-53FE-984D-B287-37B2EEF37B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22977129" cy="2131077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2096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630234" y="2852929"/>
            <a:ext cx="11237191" cy="7057198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JPG, PNG</a:t>
            </a:r>
            <a:endParaRPr lang="ru-RU" dirty="0"/>
          </a:p>
        </p:txBody>
      </p:sp>
      <p:sp>
        <p:nvSpPr>
          <p:cNvPr id="10" name="Текст 9" title="Текст"/>
          <p:cNvSpPr>
            <a:spLocks noGrp="1"/>
          </p:cNvSpPr>
          <p:nvPr>
            <p:ph type="body" sz="quarter" idx="15" hasCustomPrompt="1"/>
          </p:nvPr>
        </p:nvSpPr>
        <p:spPr>
          <a:xfrm>
            <a:off x="630233" y="10290046"/>
            <a:ext cx="11237191" cy="1914275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E4B4D791-A77E-FA4A-BD63-FEFDB048B5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651A9A74-89C2-5842-8B7E-0DB98783869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18" name="Рисунок 4">
            <a:extLst>
              <a:ext uri="{FF2B5EF4-FFF2-40B4-BE49-F238E27FC236}">
                <a16:creationId xmlns:a16="http://schemas.microsoft.com/office/drawing/2014/main" id="{D0214636-3312-C442-AF21-01E7A892780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2475687" y="2852929"/>
            <a:ext cx="11237191" cy="7057198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JPG, PNG</a:t>
            </a:r>
            <a:endParaRPr lang="ru-RU" dirty="0"/>
          </a:p>
        </p:txBody>
      </p:sp>
      <p:sp>
        <p:nvSpPr>
          <p:cNvPr id="19" name="Текст 9" title="Текст">
            <a:extLst>
              <a:ext uri="{FF2B5EF4-FFF2-40B4-BE49-F238E27FC236}">
                <a16:creationId xmlns:a16="http://schemas.microsoft.com/office/drawing/2014/main" id="{D6C863A4-C321-ED4A-B069-9B82FB6E09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475686" y="10290046"/>
            <a:ext cx="11237191" cy="1914275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>
                <a:latin typeface="YS Text" charset="0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E7A3C7D-BAB8-C643-9101-DDC6A2AD8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22977129" cy="2131077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2167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3" hasCustomPrompt="1"/>
          </p:nvPr>
        </p:nvSpPr>
        <p:spPr>
          <a:xfrm>
            <a:off x="12088737" y="2852928"/>
            <a:ext cx="12295263" cy="10863072"/>
          </a:xfrm>
          <a:prstGeom prst="rect">
            <a:avLst/>
          </a:prstGeom>
          <a:noFill/>
        </p:spPr>
        <p:txBody>
          <a:bodyPr/>
          <a:lstStyle>
            <a:lvl1pPr marL="0" marR="0" indent="0" algn="ctr" defTabSz="1828892" rtl="0" eaLnBrk="1" fontAlgn="auto" latinLnBrk="0" hangingPunct="1">
              <a:lnSpc>
                <a:spcPts val="6001"/>
              </a:lnSpc>
              <a:spcBef>
                <a:spcPts val="4000"/>
              </a:spcBef>
              <a:spcAft>
                <a:spcPts val="4000"/>
              </a:spcAft>
              <a:buClrTx/>
              <a:buSzTx/>
              <a:buFontTx/>
              <a:buNone/>
              <a:tabLst/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JPG, PNG</a:t>
            </a:r>
            <a:endParaRPr lang="ru-RU" dirty="0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2852929"/>
            <a:ext cx="12088737" cy="10863072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JPG, PNG</a:t>
            </a:r>
            <a:endParaRPr lang="ru-RU" dirty="0"/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18C7D66D-DFC1-5B45-B576-B4E930BD54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D0103D7B-CEDB-9B45-8620-C4C0E7D8B1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ACB09F-911A-8E4F-AF1A-907D772158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22977129" cy="2131077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006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2852929"/>
            <a:ext cx="8084526" cy="10863072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JPG, PNG</a:t>
            </a:r>
            <a:endParaRPr lang="ru-RU" dirty="0"/>
          </a:p>
        </p:txBody>
      </p:sp>
      <p:sp>
        <p:nvSpPr>
          <p:cNvPr id="7" name="Рисунок 4">
            <a:extLst>
              <a:ext uri="{FF2B5EF4-FFF2-40B4-BE49-F238E27FC236}">
                <a16:creationId xmlns:a16="http://schemas.microsoft.com/office/drawing/2014/main" id="{47EEC32D-7D12-8143-A4F8-724ABA730A1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36978" y="2852929"/>
            <a:ext cx="8084526" cy="10863072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JPG, PNG</a:t>
            </a:r>
            <a:endParaRPr lang="ru-RU" dirty="0"/>
          </a:p>
        </p:txBody>
      </p:sp>
      <p:sp>
        <p:nvSpPr>
          <p:cNvPr id="8" name="Рисунок 4">
            <a:extLst>
              <a:ext uri="{FF2B5EF4-FFF2-40B4-BE49-F238E27FC236}">
                <a16:creationId xmlns:a16="http://schemas.microsoft.com/office/drawing/2014/main" id="{FEB6B410-FE97-1841-BBD9-8BCBE47A4F7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6265702" y="2852929"/>
            <a:ext cx="8084526" cy="10863072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JPG, PNG</a:t>
            </a:r>
            <a:endParaRPr lang="ru-RU" dirty="0"/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11945CBB-642C-4D45-8967-61D238E67B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id="{2B0FCF47-812E-E04D-AC3D-F3BF6BBC46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C70AF0-E655-5543-8BF8-21752D715C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22977129" cy="2131077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431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 ил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3">
            <a:extLst>
              <a:ext uri="{FF2B5EF4-FFF2-40B4-BE49-F238E27FC236}">
                <a16:creationId xmlns:a16="http://schemas.microsoft.com/office/drawing/2014/main" id="{0D222C21-0E36-204B-AC3F-6956D3F4BA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22A075EA-58E5-C541-AC3B-F76D846A7A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73C3DA3-5A06-8948-9609-8E041500D1C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0234" y="4984956"/>
            <a:ext cx="6959781" cy="6951809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30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2390CE-DE6A-EB4D-839F-8427449EE4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55616" y="0"/>
            <a:ext cx="8317768" cy="1535161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CE9EB09-A1A7-B744-BFAA-4C54074A0E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6959779" cy="3822499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4787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 или диаграмма">
    <p:bg>
      <p:bgPr>
        <a:gradFill flip="none" rotWithShape="1">
          <a:gsLst>
            <a:gs pos="0">
              <a:srgbClr val="FFED74"/>
            </a:gs>
            <a:gs pos="77000">
              <a:srgbClr val="FFDC3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3">
            <a:extLst>
              <a:ext uri="{FF2B5EF4-FFF2-40B4-BE49-F238E27FC236}">
                <a16:creationId xmlns:a16="http://schemas.microsoft.com/office/drawing/2014/main" id="{0D222C21-0E36-204B-AC3F-6956D3F4BA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22A075EA-58E5-C541-AC3B-F76D846A7A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73C3DA3-5A06-8948-9609-8E041500D1C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0234" y="4984956"/>
            <a:ext cx="6959781" cy="6951809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solidFill>
                  <a:schemeClr val="tx1"/>
                </a:solidFill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3000" baseline="0">
                <a:solidFill>
                  <a:schemeClr val="tx1"/>
                </a:solidFill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 baseline="0">
                <a:solidFill>
                  <a:schemeClr val="tx1"/>
                </a:solidFill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solidFill>
                  <a:schemeClr val="tx1"/>
                </a:solidFill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solidFill>
                  <a:schemeClr val="tx1"/>
                </a:solidFill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2390CE-DE6A-EB4D-839F-8427449EE4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55616" y="0"/>
            <a:ext cx="8317768" cy="1535161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D23076C-D925-3C40-BC2C-81B3A81182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6959779" cy="3822499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852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Титульный слайд NDA (русски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D598478-AA78-B24F-9E45-0F588717F0A2}"/>
              </a:ext>
            </a:extLst>
          </p:cNvPr>
          <p:cNvSpPr/>
          <p:nvPr/>
        </p:nvSpPr>
        <p:spPr>
          <a:xfrm>
            <a:off x="18374921" y="1"/>
            <a:ext cx="6009079" cy="6899563"/>
          </a:xfrm>
          <a:prstGeom prst="rect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A49102C-9D39-9547-934E-51F3E6C9638E}"/>
              </a:ext>
            </a:extLst>
          </p:cNvPr>
          <p:cNvSpPr/>
          <p:nvPr/>
        </p:nvSpPr>
        <p:spPr>
          <a:xfrm>
            <a:off x="18374921" y="6899564"/>
            <a:ext cx="6009078" cy="6816437"/>
          </a:xfrm>
          <a:prstGeom prst="rect">
            <a:avLst/>
          </a:prstGeom>
          <a:solidFill>
            <a:srgbClr val="FFDC3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7BB63C-FD97-8447-9903-82C42100E90E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9337897" y="1158242"/>
            <a:ext cx="3934752" cy="1734705"/>
          </a:xfrm>
          <a:prstGeom prst="rect">
            <a:avLst/>
          </a:prstGeom>
          <a:ln>
            <a:noFill/>
          </a:ln>
        </p:spPr>
        <p:txBody>
          <a:bodyPr anchor="t"/>
          <a:lstStyle>
            <a:lvl1pPr algn="r">
              <a:lnSpc>
                <a:spcPct val="100000"/>
              </a:lnSpc>
              <a:defRPr sz="3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813B29A-7F6D-EA41-A9CE-0F7994D1952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2872" y="1036321"/>
            <a:ext cx="16250698" cy="5038778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110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r>
              <a:rPr lang="ru-RU" dirty="0"/>
              <a:t>Заголовок презентации</a:t>
            </a:r>
            <a:endParaRPr lang="en-US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EDEEAAD-4717-B34F-8D93-CF9927FCF7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202" y="11732534"/>
            <a:ext cx="4109733" cy="85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0838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36" userDrawn="1">
          <p15:clr>
            <a:srgbClr val="FBAE40"/>
          </p15:clr>
        </p15:guide>
        <p15:guide id="2" orient="horz" pos="1773" userDrawn="1">
          <p15:clr>
            <a:srgbClr val="FBAE40"/>
          </p15:clr>
        </p15:guide>
        <p15:guide id="3" pos="767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кст или диаграмма">
    <p:bg>
      <p:bgPr>
        <a:gradFill flip="none" rotWithShape="1">
          <a:gsLst>
            <a:gs pos="0">
              <a:srgbClr val="00B0F0"/>
            </a:gs>
            <a:gs pos="77000">
              <a:srgbClr val="298CD7"/>
            </a:gs>
            <a:gs pos="100000">
              <a:srgbClr val="1676D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3">
            <a:extLst>
              <a:ext uri="{FF2B5EF4-FFF2-40B4-BE49-F238E27FC236}">
                <a16:creationId xmlns:a16="http://schemas.microsoft.com/office/drawing/2014/main" id="{0D222C21-0E36-204B-AC3F-6956D3F4BA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22A075EA-58E5-C541-AC3B-F76D846A7A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73C3DA3-5A06-8948-9609-8E041500D1C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0234" y="4984956"/>
            <a:ext cx="6959781" cy="6951809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solidFill>
                  <a:schemeClr val="bg1"/>
                </a:solidFill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3000" baseline="0">
                <a:solidFill>
                  <a:schemeClr val="bg1"/>
                </a:solidFill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 baseline="0">
                <a:solidFill>
                  <a:schemeClr val="bg1"/>
                </a:solidFill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solidFill>
                  <a:schemeClr val="bg1"/>
                </a:solidFill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solidFill>
                  <a:schemeClr val="bg1"/>
                </a:solidFill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2390CE-DE6A-EB4D-839F-8427449EE4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55616" y="0"/>
            <a:ext cx="8317768" cy="1535161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FA3694-6BD8-A44D-933E-F9744C990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6959779" cy="3822499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bg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3734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 ил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3">
            <a:extLst>
              <a:ext uri="{FF2B5EF4-FFF2-40B4-BE49-F238E27FC236}">
                <a16:creationId xmlns:a16="http://schemas.microsoft.com/office/drawing/2014/main" id="{0D222C21-0E36-204B-AC3F-6956D3F4BA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22A075EA-58E5-C541-AC3B-F76D846A7A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9E37DA35-4438-8A4B-968F-DEDE939C0AA9}"/>
              </a:ext>
            </a:extLst>
          </p:cNvPr>
          <p:cNvGrpSpPr/>
          <p:nvPr userDrawn="1"/>
        </p:nvGrpSpPr>
        <p:grpSpPr>
          <a:xfrm>
            <a:off x="13748064" y="838200"/>
            <a:ext cx="8052325" cy="12877801"/>
            <a:chOff x="1143000" y="838199"/>
            <a:chExt cx="8051801" cy="12877801"/>
          </a:xfrm>
        </p:grpSpPr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D5541394-1F5D-1440-A9C3-1AAC8A0292BD}"/>
                </a:ext>
              </a:extLst>
            </p:cNvPr>
            <p:cNvGrpSpPr/>
            <p:nvPr/>
          </p:nvGrpSpPr>
          <p:grpSpPr>
            <a:xfrm>
              <a:off x="1143000" y="838199"/>
              <a:ext cx="8051801" cy="12877801"/>
              <a:chOff x="15498638" y="838200"/>
              <a:chExt cx="8051801" cy="12877801"/>
            </a:xfrm>
          </p:grpSpPr>
          <p:grpSp>
            <p:nvGrpSpPr>
              <p:cNvPr id="18" name="Группа 17">
                <a:extLst>
                  <a:ext uri="{FF2B5EF4-FFF2-40B4-BE49-F238E27FC236}">
                    <a16:creationId xmlns:a16="http://schemas.microsoft.com/office/drawing/2014/main" id="{D7174CAF-C23A-2D47-A3A8-CA9F9B6C6FC7}"/>
                  </a:ext>
                </a:extLst>
              </p:cNvPr>
              <p:cNvGrpSpPr/>
              <p:nvPr/>
            </p:nvGrpSpPr>
            <p:grpSpPr>
              <a:xfrm>
                <a:off x="15498638" y="838200"/>
                <a:ext cx="8051801" cy="12877801"/>
                <a:chOff x="15498638" y="838200"/>
                <a:chExt cx="8051801" cy="12877801"/>
              </a:xfrm>
            </p:grpSpPr>
            <p:grpSp>
              <p:nvGrpSpPr>
                <p:cNvPr id="23" name="Группа 22">
                  <a:extLst>
                    <a:ext uri="{FF2B5EF4-FFF2-40B4-BE49-F238E27FC236}">
                      <a16:creationId xmlns:a16="http://schemas.microsoft.com/office/drawing/2014/main" id="{DE5811B7-B4E4-1A42-A868-F738206DF868}"/>
                    </a:ext>
                  </a:extLst>
                </p:cNvPr>
                <p:cNvGrpSpPr/>
                <p:nvPr/>
              </p:nvGrpSpPr>
              <p:grpSpPr>
                <a:xfrm>
                  <a:off x="17748934" y="12205689"/>
                  <a:ext cx="3551208" cy="1510312"/>
                  <a:chOff x="17748934" y="12536129"/>
                  <a:chExt cx="3551208" cy="1179871"/>
                </a:xfrm>
              </p:grpSpPr>
              <p:sp>
                <p:nvSpPr>
                  <p:cNvPr id="25" name="Скругленный прямоугольник 24">
                    <a:extLst>
                      <a:ext uri="{FF2B5EF4-FFF2-40B4-BE49-F238E27FC236}">
                        <a16:creationId xmlns:a16="http://schemas.microsoft.com/office/drawing/2014/main" id="{318D8A2D-A839-2341-9A73-796947B231D0}"/>
                      </a:ext>
                    </a:extLst>
                  </p:cNvPr>
                  <p:cNvSpPr/>
                  <p:nvPr/>
                </p:nvSpPr>
                <p:spPr>
                  <a:xfrm flipV="1">
                    <a:off x="17748934" y="12536129"/>
                    <a:ext cx="3551208" cy="1179871"/>
                  </a:xfrm>
                  <a:prstGeom prst="roundRect">
                    <a:avLst>
                      <a:gd name="adj" fmla="val 0"/>
                    </a:avLst>
                  </a:prstGeom>
                  <a:gradFill>
                    <a:gsLst>
                      <a:gs pos="1700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</a:gra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sz="3600" dirty="0" err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6" name="Скругленный прямоугольник 25">
                    <a:extLst>
                      <a:ext uri="{FF2B5EF4-FFF2-40B4-BE49-F238E27FC236}">
                        <a16:creationId xmlns:a16="http://schemas.microsoft.com/office/drawing/2014/main" id="{D7AA05C6-3857-9748-AB99-4E5EE6D9F79B}"/>
                      </a:ext>
                    </a:extLst>
                  </p:cNvPr>
                  <p:cNvSpPr/>
                  <p:nvPr/>
                </p:nvSpPr>
                <p:spPr>
                  <a:xfrm flipV="1">
                    <a:off x="17748934" y="12536129"/>
                    <a:ext cx="3551208" cy="1179871"/>
                  </a:xfrm>
                  <a:prstGeom prst="roundRect">
                    <a:avLst>
                      <a:gd name="adj" fmla="val 0"/>
                    </a:avLst>
                  </a:prstGeom>
                  <a:gradFill>
                    <a:gsLst>
                      <a:gs pos="88000">
                        <a:srgbClr val="262626">
                          <a:alpha val="0"/>
                        </a:srgbClr>
                      </a:gs>
                      <a:gs pos="12000">
                        <a:srgbClr val="262626">
                          <a:alpha val="0"/>
                        </a:srgbClr>
                      </a:gs>
                      <a:gs pos="0">
                        <a:schemeClr val="bg1">
                          <a:lumMod val="50000"/>
                        </a:schemeClr>
                      </a:gs>
                      <a:gs pos="6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  <a:gs pos="94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0800000" scaled="0"/>
                  </a:gra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sz="3600" dirty="0" err="1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4" name="Скругленный прямоугольник 23">
                  <a:extLst>
                    <a:ext uri="{FF2B5EF4-FFF2-40B4-BE49-F238E27FC236}">
                      <a16:creationId xmlns:a16="http://schemas.microsoft.com/office/drawing/2014/main" id="{E218A469-8783-B54F-BE4F-24E8B5C7A4C1}"/>
                    </a:ext>
                  </a:extLst>
                </p:cNvPr>
                <p:cNvSpPr/>
                <p:nvPr/>
              </p:nvSpPr>
              <p:spPr>
                <a:xfrm>
                  <a:off x="15498638" y="838200"/>
                  <a:ext cx="8051801" cy="11697929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3600" dirty="0" err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2" name="Прямоугольник 21">
                <a:extLst>
                  <a:ext uri="{FF2B5EF4-FFF2-40B4-BE49-F238E27FC236}">
                    <a16:creationId xmlns:a16="http://schemas.microsoft.com/office/drawing/2014/main" id="{5EC2E5F1-5EDB-FB46-AC9E-C56251A33B34}"/>
                  </a:ext>
                </a:extLst>
              </p:cNvPr>
              <p:cNvSpPr/>
              <p:nvPr/>
            </p:nvSpPr>
            <p:spPr>
              <a:xfrm>
                <a:off x="15867529" y="1248137"/>
                <a:ext cx="7314018" cy="10878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 dirty="0" err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D6F775A-3F72-2D47-9A16-0FDDF818E34B}"/>
                </a:ext>
              </a:extLst>
            </p:cNvPr>
            <p:cNvSpPr txBox="1"/>
            <p:nvPr userDrawn="1"/>
          </p:nvSpPr>
          <p:spPr>
            <a:xfrm>
              <a:off x="3098100" y="6039293"/>
              <a:ext cx="417614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ysClr val="windowText" lastClr="000000"/>
                  </a:solidFill>
                </a:rPr>
                <a:t>Сити–формат</a:t>
              </a:r>
            </a:p>
          </p:txBody>
        </p:sp>
      </p:grp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773C3DA3-5A06-8948-9609-8E041500D1C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0234" y="4984956"/>
            <a:ext cx="11799642" cy="6951809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30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A7D49AC-C303-8A43-9AB3-BBABB50500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7" y="676569"/>
            <a:ext cx="11799640" cy="4014701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4355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л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AFCCA1CA-48BD-AC40-9AC7-F8A2CE7DDB45}"/>
              </a:ext>
            </a:extLst>
          </p:cNvPr>
          <p:cNvGrpSpPr/>
          <p:nvPr userDrawn="1"/>
        </p:nvGrpSpPr>
        <p:grpSpPr>
          <a:xfrm>
            <a:off x="4825833" y="2954216"/>
            <a:ext cx="18781532" cy="10761785"/>
            <a:chOff x="2329928" y="2404598"/>
            <a:chExt cx="19722554" cy="11301725"/>
          </a:xfrm>
        </p:grpSpPr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E7933076-FE23-2F47-AF64-5AAB03B6A55A}"/>
                </a:ext>
              </a:extLst>
            </p:cNvPr>
            <p:cNvGrpSpPr/>
            <p:nvPr/>
          </p:nvGrpSpPr>
          <p:grpSpPr>
            <a:xfrm>
              <a:off x="2329928" y="2404598"/>
              <a:ext cx="19722554" cy="11301725"/>
              <a:chOff x="2019123" y="1787237"/>
              <a:chExt cx="20344164" cy="11657931"/>
            </a:xfrm>
          </p:grpSpPr>
          <p:grpSp>
            <p:nvGrpSpPr>
              <p:cNvPr id="9" name="Группа 8">
                <a:extLst>
                  <a:ext uri="{FF2B5EF4-FFF2-40B4-BE49-F238E27FC236}">
                    <a16:creationId xmlns:a16="http://schemas.microsoft.com/office/drawing/2014/main" id="{EBD1F1CF-2321-464E-AD40-CF2BA1272095}"/>
                  </a:ext>
                </a:extLst>
              </p:cNvPr>
              <p:cNvGrpSpPr/>
              <p:nvPr/>
            </p:nvGrpSpPr>
            <p:grpSpPr>
              <a:xfrm>
                <a:off x="11510472" y="11848040"/>
                <a:ext cx="1361466" cy="1597128"/>
                <a:chOff x="11687490" y="12489180"/>
                <a:chExt cx="1007430" cy="1236916"/>
              </a:xfrm>
            </p:grpSpPr>
            <p:sp>
              <p:nvSpPr>
                <p:cNvPr id="13" name="Скругленный прямоугольник 12">
                  <a:extLst>
                    <a:ext uri="{FF2B5EF4-FFF2-40B4-BE49-F238E27FC236}">
                      <a16:creationId xmlns:a16="http://schemas.microsoft.com/office/drawing/2014/main" id="{21ABE6A2-27E2-3744-AA81-040010A6AC0C}"/>
                    </a:ext>
                  </a:extLst>
                </p:cNvPr>
                <p:cNvSpPr/>
                <p:nvPr/>
              </p:nvSpPr>
              <p:spPr>
                <a:xfrm flipV="1">
                  <a:off x="11687490" y="12489182"/>
                  <a:ext cx="1007430" cy="1236914"/>
                </a:xfrm>
                <a:prstGeom prst="roundRect">
                  <a:avLst>
                    <a:gd name="adj" fmla="val 0"/>
                  </a:avLst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97000">
                      <a:schemeClr val="tx1">
                        <a:lumMod val="65000"/>
                        <a:lumOff val="35000"/>
                      </a:schemeClr>
                    </a:gs>
                    <a:gs pos="90000">
                      <a:schemeClr val="tx1">
                        <a:lumMod val="50000"/>
                        <a:lumOff val="50000"/>
                      </a:schemeClr>
                    </a:gs>
                    <a:gs pos="8000">
                      <a:schemeClr val="bg1">
                        <a:lumMod val="95000"/>
                      </a:schemeClr>
                    </a:gs>
                    <a:gs pos="82000">
                      <a:schemeClr val="tx1">
                        <a:lumMod val="75000"/>
                        <a:lumOff val="25000"/>
                      </a:schemeClr>
                    </a:gs>
                    <a:gs pos="17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3600" dirty="0" err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Скругленный прямоугольник 13">
                  <a:extLst>
                    <a:ext uri="{FF2B5EF4-FFF2-40B4-BE49-F238E27FC236}">
                      <a16:creationId xmlns:a16="http://schemas.microsoft.com/office/drawing/2014/main" id="{4B746DC5-D7E0-BF4B-82AC-1E1DD09C59BB}"/>
                    </a:ext>
                  </a:extLst>
                </p:cNvPr>
                <p:cNvSpPr/>
                <p:nvPr/>
              </p:nvSpPr>
              <p:spPr>
                <a:xfrm flipV="1">
                  <a:off x="11687490" y="12489180"/>
                  <a:ext cx="1007430" cy="212258"/>
                </a:xfrm>
                <a:prstGeom prst="roundRect">
                  <a:avLst>
                    <a:gd name="adj" fmla="val 0"/>
                  </a:avLst>
                </a:prstGeom>
                <a:gradFill>
                  <a:gsLst>
                    <a:gs pos="0">
                      <a:schemeClr val="tx1">
                        <a:lumMod val="95000"/>
                        <a:lumOff val="5000"/>
                        <a:alpha val="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74000"/>
                      </a:schemeClr>
                    </a:gs>
                  </a:gsLst>
                  <a:lin ang="5400000" scaled="1"/>
                </a:gra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3600" dirty="0" err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" name="Группа 9">
                <a:extLst>
                  <a:ext uri="{FF2B5EF4-FFF2-40B4-BE49-F238E27FC236}">
                    <a16:creationId xmlns:a16="http://schemas.microsoft.com/office/drawing/2014/main" id="{5C012817-10F4-C040-820C-613A5EAC38F6}"/>
                  </a:ext>
                </a:extLst>
              </p:cNvPr>
              <p:cNvGrpSpPr/>
              <p:nvPr/>
            </p:nvGrpSpPr>
            <p:grpSpPr>
              <a:xfrm>
                <a:off x="2019123" y="1787237"/>
                <a:ext cx="20344164" cy="10098996"/>
                <a:chOff x="4073401" y="2806995"/>
                <a:chExt cx="16235608" cy="8059479"/>
              </a:xfrm>
            </p:grpSpPr>
            <p:sp>
              <p:nvSpPr>
                <p:cNvPr id="11" name="Скругленный прямоугольник 10">
                  <a:extLst>
                    <a:ext uri="{FF2B5EF4-FFF2-40B4-BE49-F238E27FC236}">
                      <a16:creationId xmlns:a16="http://schemas.microsoft.com/office/drawing/2014/main" id="{BC1DD93C-AF49-7F4F-976D-F74A6B47938C}"/>
                    </a:ext>
                  </a:extLst>
                </p:cNvPr>
                <p:cNvSpPr/>
                <p:nvPr/>
              </p:nvSpPr>
              <p:spPr>
                <a:xfrm>
                  <a:off x="4073401" y="2806995"/>
                  <a:ext cx="16235608" cy="8059479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3600" dirty="0" err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Прямоугольник 11">
                  <a:extLst>
                    <a:ext uri="{FF2B5EF4-FFF2-40B4-BE49-F238E27FC236}">
                      <a16:creationId xmlns:a16="http://schemas.microsoft.com/office/drawing/2014/main" id="{5090BE72-B8F5-4F40-ADE6-342534DC31A6}"/>
                    </a:ext>
                  </a:extLst>
                </p:cNvPr>
                <p:cNvSpPr/>
                <p:nvPr/>
              </p:nvSpPr>
              <p:spPr>
                <a:xfrm>
                  <a:off x="4221480" y="2933702"/>
                  <a:ext cx="15939450" cy="777558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3600" dirty="0" err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181272D-129E-E940-A3B7-F5899AF734A5}"/>
                </a:ext>
              </a:extLst>
            </p:cNvPr>
            <p:cNvSpPr txBox="1"/>
            <p:nvPr userDrawn="1"/>
          </p:nvSpPr>
          <p:spPr>
            <a:xfrm>
              <a:off x="10835705" y="6884310"/>
              <a:ext cx="2850382" cy="8726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>
                  <a:solidFill>
                    <a:sysClr val="windowText" lastClr="000000"/>
                  </a:solidFill>
                </a:rPr>
                <a:t>Билборд</a:t>
              </a:r>
              <a:endParaRPr lang="ru-RU" sz="48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D5D8FE72-EBB2-A948-924A-2F5A53F75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22977129" cy="2131077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67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0D222C21-0E36-204B-AC3F-6956D3F4BA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234" y="12596649"/>
            <a:ext cx="14899692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22A075EA-58E5-C541-AC3B-F76D846A7A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273383" y="12596649"/>
            <a:ext cx="1439496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5187C60-83E2-4D41-BFAB-54E80492ED2F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0235" y="4984956"/>
            <a:ext cx="3766205" cy="6951809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30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0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6185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 компан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F76A016-CC6C-E947-A10D-4CDF34B0E4D0}"/>
              </a:ext>
            </a:extLst>
          </p:cNvPr>
          <p:cNvSpPr/>
          <p:nvPr userDrawn="1"/>
        </p:nvSpPr>
        <p:spPr>
          <a:xfrm>
            <a:off x="18374921" y="1"/>
            <a:ext cx="6009079" cy="6899563"/>
          </a:xfrm>
          <a:prstGeom prst="rect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D3E3EB8-1015-0B4C-BA3A-014B17746170}"/>
              </a:ext>
            </a:extLst>
          </p:cNvPr>
          <p:cNvSpPr/>
          <p:nvPr userDrawn="1"/>
        </p:nvSpPr>
        <p:spPr>
          <a:xfrm>
            <a:off x="18374921" y="6899564"/>
            <a:ext cx="6009078" cy="6816437"/>
          </a:xfrm>
          <a:prstGeom prst="rect">
            <a:avLst/>
          </a:prstGeom>
          <a:solidFill>
            <a:srgbClr val="FFDC3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37CC1A0-BEC6-4241-AA8C-8D6181C2F4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68246" y="4319555"/>
            <a:ext cx="11330920" cy="1212811"/>
          </a:xfrm>
          <a:prstGeom prst="rect">
            <a:avLst/>
          </a:prstGeom>
        </p:spPr>
        <p:txBody>
          <a:bodyPr wrap="square" anchor="b"/>
          <a:lstStyle>
            <a:lvl1pPr algn="l">
              <a:lnSpc>
                <a:spcPct val="90000"/>
              </a:lnSpc>
              <a:defRPr sz="6701" b="0" i="0" baseline="0">
                <a:solidFill>
                  <a:schemeClr val="tx1"/>
                </a:solidFill>
                <a:latin typeface="+mj-lt"/>
                <a:ea typeface="YS Text Bold" pitchFamily="2" charset="-52"/>
                <a:cs typeface="YS Text Bold" pitchFamily="2" charset="-52"/>
              </a:defRPr>
            </a:lvl1pPr>
          </a:lstStyle>
          <a:p>
            <a:r>
              <a:rPr lang="ru-RU" dirty="0"/>
              <a:t>Контакты</a:t>
            </a:r>
            <a:endParaRPr lang="en-US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F00CA173-8C66-7845-897B-57EB6432D35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9362" y="8288750"/>
            <a:ext cx="9889804" cy="578404"/>
          </a:xfrm>
          <a:prstGeom prst="rect">
            <a:avLst/>
          </a:prstGeom>
        </p:spPr>
        <p:txBody>
          <a:bodyPr anchor="ctr"/>
          <a:lstStyle>
            <a:lvl1pPr marL="0" marR="0" indent="0" algn="l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>
                <a:solidFill>
                  <a:schemeClr val="tx1"/>
                </a:solidFill>
                <a:latin typeface="+mn-lt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логин</a:t>
            </a:r>
            <a:r>
              <a:rPr lang="en-US" dirty="0"/>
              <a:t>@</a:t>
            </a:r>
            <a:r>
              <a:rPr lang="en-US" dirty="0" err="1"/>
              <a:t>yandex</a:t>
            </a:r>
            <a:r>
              <a:rPr lang="ru-RU" dirty="0"/>
              <a:t>-</a:t>
            </a:r>
            <a:r>
              <a:rPr lang="en-US" dirty="0" err="1"/>
              <a:t>team.ru</a:t>
            </a:r>
            <a:endParaRPr lang="ru-RU" dirty="0"/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295F77DE-1605-814D-9A16-B34F52BE38D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09362" y="6956799"/>
            <a:ext cx="9889804" cy="623773"/>
          </a:xfrm>
          <a:prstGeom prst="rect">
            <a:avLst/>
          </a:prstGeom>
        </p:spPr>
        <p:txBody>
          <a:bodyPr anchor="ctr"/>
          <a:lstStyle>
            <a:lvl1pPr marL="0" marR="0" indent="0" algn="l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>
                <a:solidFill>
                  <a:schemeClr val="tx1"/>
                </a:solidFill>
                <a:latin typeface="+mn-lt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+7 000 000–00–00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109F3C61-473F-464F-8F99-A9D768FCDA6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209362" y="9673254"/>
            <a:ext cx="9889804" cy="578404"/>
          </a:xfrm>
          <a:prstGeom prst="rect">
            <a:avLst/>
          </a:prstGeom>
        </p:spPr>
        <p:txBody>
          <a:bodyPr anchor="ctr"/>
          <a:lstStyle>
            <a:lvl1pPr marL="0" marR="0" indent="0" algn="l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>
                <a:solidFill>
                  <a:schemeClr val="tx1"/>
                </a:solidFill>
                <a:latin typeface="+mn-lt"/>
                <a:ea typeface="YS Text" charset="0"/>
                <a:cs typeface="YS Text" charset="0"/>
              </a:defRPr>
            </a:lvl1pPr>
          </a:lstStyle>
          <a:p>
            <a:pPr lvl="0"/>
            <a:r>
              <a:rPr lang="en-US" dirty="0" err="1"/>
              <a:t>facebook.com</a:t>
            </a:r>
            <a:r>
              <a:rPr lang="en-US" dirty="0"/>
              <a:t>/</a:t>
            </a:r>
            <a:r>
              <a:rPr lang="en-US" dirty="0" err="1"/>
              <a:t>yandex.taxi</a:t>
            </a:r>
            <a:endParaRPr lang="ru-RU" dirty="0"/>
          </a:p>
        </p:txBody>
      </p:sp>
      <p:sp>
        <p:nvSpPr>
          <p:cNvPr id="13" name="Текст 9">
            <a:extLst>
              <a:ext uri="{FF2B5EF4-FFF2-40B4-BE49-F238E27FC236}">
                <a16:creationId xmlns:a16="http://schemas.microsoft.com/office/drawing/2014/main" id="{AE67A970-D84F-4D4A-A99E-750BF7BAB8F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09362" y="11046203"/>
            <a:ext cx="9889804" cy="578404"/>
          </a:xfrm>
          <a:prstGeom prst="rect">
            <a:avLst/>
          </a:prstGeom>
        </p:spPr>
        <p:txBody>
          <a:bodyPr anchor="ctr"/>
          <a:lstStyle>
            <a:lvl1pPr marL="0" marR="0" indent="0" algn="l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>
                <a:solidFill>
                  <a:schemeClr val="tx1"/>
                </a:solidFill>
                <a:latin typeface="+mn-lt"/>
                <a:ea typeface="YS Text" charset="0"/>
                <a:cs typeface="YS Text" charset="0"/>
              </a:defRPr>
            </a:lvl1pPr>
          </a:lstStyle>
          <a:p>
            <a:pPr lvl="0"/>
            <a:r>
              <a:rPr lang="en-US" dirty="0"/>
              <a:t>@</a:t>
            </a:r>
            <a:r>
              <a:rPr lang="en-US" dirty="0" err="1"/>
              <a:t>yandextaxi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41466B-502D-1B49-B24A-693AFD7C1F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9201" y="8152574"/>
            <a:ext cx="804163" cy="79946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13FD73-A2CA-904B-A294-7DD452C42D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5545" y="9562726"/>
            <a:ext cx="799460" cy="79946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8346E5-AFC0-4647-98EC-0889587BDDF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2059" y="6781127"/>
            <a:ext cx="926433" cy="9264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2441F3D-0285-2244-8296-991E004D3F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2059" y="10970945"/>
            <a:ext cx="954649" cy="72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277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нтакты компан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F76A016-CC6C-E947-A10D-4CDF34B0E4D0}"/>
              </a:ext>
            </a:extLst>
          </p:cNvPr>
          <p:cNvSpPr/>
          <p:nvPr userDrawn="1"/>
        </p:nvSpPr>
        <p:spPr>
          <a:xfrm>
            <a:off x="18374921" y="1"/>
            <a:ext cx="6009079" cy="6899563"/>
          </a:xfrm>
          <a:prstGeom prst="rect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D3E3EB8-1015-0B4C-BA3A-014B17746170}"/>
              </a:ext>
            </a:extLst>
          </p:cNvPr>
          <p:cNvSpPr/>
          <p:nvPr userDrawn="1"/>
        </p:nvSpPr>
        <p:spPr>
          <a:xfrm>
            <a:off x="18374921" y="6899564"/>
            <a:ext cx="6009078" cy="6816437"/>
          </a:xfrm>
          <a:prstGeom prst="rect">
            <a:avLst/>
          </a:prstGeom>
          <a:solidFill>
            <a:srgbClr val="FFDC3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3956D44-489F-6B46-81FA-ABA32B381D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68246" y="4319555"/>
            <a:ext cx="11330920" cy="1212811"/>
          </a:xfrm>
          <a:prstGeom prst="rect">
            <a:avLst/>
          </a:prstGeom>
        </p:spPr>
        <p:txBody>
          <a:bodyPr wrap="square" anchor="b"/>
          <a:lstStyle>
            <a:lvl1pPr algn="l">
              <a:lnSpc>
                <a:spcPct val="90000"/>
              </a:lnSpc>
              <a:defRPr sz="6701" b="0" i="0" baseline="0">
                <a:solidFill>
                  <a:schemeClr val="tx1"/>
                </a:solidFill>
                <a:latin typeface="+mj-lt"/>
                <a:ea typeface="YS Text Bold" pitchFamily="2" charset="-52"/>
                <a:cs typeface="YS Text Bold" pitchFamily="2" charset="-52"/>
              </a:defRPr>
            </a:lvl1pPr>
          </a:lstStyle>
          <a:p>
            <a:r>
              <a:rPr lang="ru-RU" dirty="0"/>
              <a:t>Контакты</a:t>
            </a:r>
            <a:endParaRPr lang="en-US" dirty="0"/>
          </a:p>
        </p:txBody>
      </p:sp>
      <p:sp>
        <p:nvSpPr>
          <p:cNvPr id="16" name="Текст 9">
            <a:extLst>
              <a:ext uri="{FF2B5EF4-FFF2-40B4-BE49-F238E27FC236}">
                <a16:creationId xmlns:a16="http://schemas.microsoft.com/office/drawing/2014/main" id="{5A601C57-9161-6F4C-8BC7-74B50BDDA7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9362" y="8288750"/>
            <a:ext cx="9889804" cy="578404"/>
          </a:xfrm>
          <a:prstGeom prst="rect">
            <a:avLst/>
          </a:prstGeom>
        </p:spPr>
        <p:txBody>
          <a:bodyPr anchor="ctr"/>
          <a:lstStyle>
            <a:lvl1pPr marL="0" marR="0" indent="0" algn="l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>
                <a:solidFill>
                  <a:schemeClr val="tx1"/>
                </a:solidFill>
                <a:latin typeface="+mn-lt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логин</a:t>
            </a:r>
            <a:r>
              <a:rPr lang="en-US" dirty="0"/>
              <a:t>@</a:t>
            </a:r>
            <a:r>
              <a:rPr lang="en-US" dirty="0" err="1"/>
              <a:t>yandex</a:t>
            </a:r>
            <a:r>
              <a:rPr lang="ru-RU" dirty="0"/>
              <a:t>-</a:t>
            </a:r>
            <a:r>
              <a:rPr lang="en-US" dirty="0" err="1"/>
              <a:t>team.ru</a:t>
            </a:r>
            <a:endParaRPr lang="ru-RU" dirty="0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54F3B282-1EB0-634E-AFC2-F1E099BF128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09362" y="6956799"/>
            <a:ext cx="9889804" cy="623773"/>
          </a:xfrm>
          <a:prstGeom prst="rect">
            <a:avLst/>
          </a:prstGeom>
        </p:spPr>
        <p:txBody>
          <a:bodyPr anchor="ctr"/>
          <a:lstStyle>
            <a:lvl1pPr marL="0" marR="0" indent="0" algn="l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>
                <a:solidFill>
                  <a:schemeClr val="tx1"/>
                </a:solidFill>
                <a:latin typeface="+mn-lt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+7 000 000–00–00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E07FEF5-03E6-5E42-9112-D00B9B1C2D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9201" y="8152574"/>
            <a:ext cx="804163" cy="79946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BB97BE1-A899-DB41-80BE-CC02D186C1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2059" y="6781127"/>
            <a:ext cx="926433" cy="92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1746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Контакты компан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F76A016-CC6C-E947-A10D-4CDF34B0E4D0}"/>
              </a:ext>
            </a:extLst>
          </p:cNvPr>
          <p:cNvSpPr/>
          <p:nvPr userDrawn="1"/>
        </p:nvSpPr>
        <p:spPr>
          <a:xfrm>
            <a:off x="18374921" y="1"/>
            <a:ext cx="6009079" cy="6899563"/>
          </a:xfrm>
          <a:prstGeom prst="rect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D3E3EB8-1015-0B4C-BA3A-014B17746170}"/>
              </a:ext>
            </a:extLst>
          </p:cNvPr>
          <p:cNvSpPr/>
          <p:nvPr userDrawn="1"/>
        </p:nvSpPr>
        <p:spPr>
          <a:xfrm>
            <a:off x="18374921" y="6899564"/>
            <a:ext cx="6009078" cy="6816437"/>
          </a:xfrm>
          <a:prstGeom prst="rect">
            <a:avLst/>
          </a:prstGeom>
          <a:solidFill>
            <a:srgbClr val="FFDC3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29497BD-5E1C-D240-AA27-C17F69AE2C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68246" y="4319555"/>
            <a:ext cx="11330920" cy="1212811"/>
          </a:xfrm>
          <a:prstGeom prst="rect">
            <a:avLst/>
          </a:prstGeom>
        </p:spPr>
        <p:txBody>
          <a:bodyPr wrap="square" anchor="b"/>
          <a:lstStyle>
            <a:lvl1pPr algn="l">
              <a:lnSpc>
                <a:spcPct val="90000"/>
              </a:lnSpc>
              <a:defRPr sz="6701" b="0" i="0" baseline="0">
                <a:solidFill>
                  <a:schemeClr val="tx1"/>
                </a:solidFill>
                <a:latin typeface="+mj-lt"/>
                <a:ea typeface="YS Text Bold" pitchFamily="2" charset="-52"/>
                <a:cs typeface="YS Text Bold" pitchFamily="2" charset="-52"/>
              </a:defRPr>
            </a:lvl1pPr>
          </a:lstStyle>
          <a:p>
            <a:r>
              <a:rPr lang="ru-RU" dirty="0"/>
              <a:t>Контакты</a:t>
            </a:r>
            <a:endParaRPr lang="en-US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5CB6519A-1429-9E44-A621-BD856C9F2A6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9362" y="6962410"/>
            <a:ext cx="9889804" cy="578408"/>
          </a:xfrm>
          <a:prstGeom prst="rect">
            <a:avLst/>
          </a:prstGeom>
        </p:spPr>
        <p:txBody>
          <a:bodyPr anchor="ctr"/>
          <a:lstStyle>
            <a:lvl1pPr marL="0" marR="0" indent="0" algn="l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>
                <a:solidFill>
                  <a:schemeClr val="tx1"/>
                </a:solidFill>
                <a:latin typeface="+mn-lt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логин</a:t>
            </a:r>
            <a:r>
              <a:rPr lang="en-US" dirty="0"/>
              <a:t>@</a:t>
            </a:r>
            <a:r>
              <a:rPr lang="en-US" dirty="0" err="1"/>
              <a:t>yandex</a:t>
            </a:r>
            <a:r>
              <a:rPr lang="ru-RU" dirty="0"/>
              <a:t>-</a:t>
            </a:r>
            <a:r>
              <a:rPr lang="en-US" dirty="0" err="1"/>
              <a:t>team.ru</a:t>
            </a:r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C25A205-82A9-9F4C-B1D1-4BEF35F0CC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9201" y="6826236"/>
            <a:ext cx="804163" cy="7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853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 челове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F76A016-CC6C-E947-A10D-4CDF34B0E4D0}"/>
              </a:ext>
            </a:extLst>
          </p:cNvPr>
          <p:cNvSpPr/>
          <p:nvPr userDrawn="1"/>
        </p:nvSpPr>
        <p:spPr>
          <a:xfrm>
            <a:off x="18374921" y="1"/>
            <a:ext cx="6009079" cy="6899563"/>
          </a:xfrm>
          <a:prstGeom prst="rect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D3E3EB8-1015-0B4C-BA3A-014B17746170}"/>
              </a:ext>
            </a:extLst>
          </p:cNvPr>
          <p:cNvSpPr/>
          <p:nvPr userDrawn="1"/>
        </p:nvSpPr>
        <p:spPr>
          <a:xfrm>
            <a:off x="18374921" y="6899564"/>
            <a:ext cx="6009078" cy="6816437"/>
          </a:xfrm>
          <a:prstGeom prst="rect">
            <a:avLst/>
          </a:prstGeom>
          <a:solidFill>
            <a:srgbClr val="FFDC3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37CC1A0-BEC6-4241-AA8C-8D6181C2F4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2872" y="1207772"/>
            <a:ext cx="16250698" cy="1748175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10001" b="0" i="0" baseline="0">
                <a:solidFill>
                  <a:schemeClr val="tx1"/>
                </a:solidFill>
                <a:latin typeface="+mj-lt"/>
                <a:ea typeface="YS Text Bold" pitchFamily="2" charset="-52"/>
                <a:cs typeface="YS Text Bold" pitchFamily="2" charset="-52"/>
              </a:defRPr>
            </a:lvl1pPr>
          </a:lstStyle>
          <a:p>
            <a:r>
              <a:rPr lang="ru-RU" dirty="0"/>
              <a:t>Имя и фамилия</a:t>
            </a:r>
            <a:endParaRPr lang="en-US" dirty="0"/>
          </a:p>
        </p:txBody>
      </p:sp>
      <p:sp>
        <p:nvSpPr>
          <p:cNvPr id="19" name="Текст 9">
            <a:extLst>
              <a:ext uri="{FF2B5EF4-FFF2-40B4-BE49-F238E27FC236}">
                <a16:creationId xmlns:a16="http://schemas.microsoft.com/office/drawing/2014/main" id="{226A4FA6-44A7-7B41-BEF2-0A47141310E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47674" y="2841647"/>
            <a:ext cx="16215896" cy="1542427"/>
          </a:xfrm>
          <a:prstGeom prst="rect">
            <a:avLst/>
          </a:prstGeom>
        </p:spPr>
        <p:txBody>
          <a:bodyPr lIns="12700" tIns="0" bIns="0" anchor="t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5001" b="0" i="0">
                <a:latin typeface="+mn-lt"/>
                <a:ea typeface="YS Text Regular" pitchFamily="2" charset="-52"/>
                <a:cs typeface="YS Text Regular" pitchFamily="2" charset="-52"/>
              </a:defRPr>
            </a:lvl1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1BE80F6A-C147-B546-A5CB-96E82F4034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53988" y="10458259"/>
            <a:ext cx="9889804" cy="623777"/>
          </a:xfrm>
          <a:prstGeom prst="rect">
            <a:avLst/>
          </a:prstGeom>
        </p:spPr>
        <p:txBody>
          <a:bodyPr anchor="ctr"/>
          <a:lstStyle>
            <a:lvl1pPr marL="0" marR="0" indent="0" algn="l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>
                <a:solidFill>
                  <a:schemeClr val="tx1"/>
                </a:solidFill>
                <a:latin typeface="+mn-lt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+7 000 000–00–00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AC48525-2B87-F042-B191-6102937740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85" y="10306930"/>
            <a:ext cx="926433" cy="926433"/>
          </a:xfrm>
          <a:prstGeom prst="rect">
            <a:avLst/>
          </a:prstGeom>
        </p:spPr>
      </p:pic>
      <p:sp>
        <p:nvSpPr>
          <p:cNvPr id="20" name="Текст 9">
            <a:extLst>
              <a:ext uri="{FF2B5EF4-FFF2-40B4-BE49-F238E27FC236}">
                <a16:creationId xmlns:a16="http://schemas.microsoft.com/office/drawing/2014/main" id="{09B0F800-5094-0C48-954A-4A8A78C4536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453988" y="11879043"/>
            <a:ext cx="9889804" cy="578408"/>
          </a:xfrm>
          <a:prstGeom prst="rect">
            <a:avLst/>
          </a:prstGeom>
        </p:spPr>
        <p:txBody>
          <a:bodyPr anchor="ctr"/>
          <a:lstStyle>
            <a:lvl1pPr marL="0" marR="0" indent="0" algn="l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>
                <a:solidFill>
                  <a:schemeClr val="tx1"/>
                </a:solidFill>
                <a:latin typeface="+mn-lt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логин</a:t>
            </a:r>
            <a:r>
              <a:rPr lang="en-US" dirty="0"/>
              <a:t>@</a:t>
            </a:r>
            <a:r>
              <a:rPr lang="en-US" dirty="0" err="1"/>
              <a:t>yandex</a:t>
            </a:r>
            <a:r>
              <a:rPr lang="ru-RU" dirty="0"/>
              <a:t>-</a:t>
            </a:r>
            <a:r>
              <a:rPr lang="en-US" dirty="0" err="1"/>
              <a:t>team.ru</a:t>
            </a:r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76AADC5-ABA3-894A-99C2-7583D931585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827" y="11768517"/>
            <a:ext cx="804163" cy="7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9461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нтакты челове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F76A016-CC6C-E947-A10D-4CDF34B0E4D0}"/>
              </a:ext>
            </a:extLst>
          </p:cNvPr>
          <p:cNvSpPr/>
          <p:nvPr userDrawn="1"/>
        </p:nvSpPr>
        <p:spPr>
          <a:xfrm>
            <a:off x="18374921" y="1"/>
            <a:ext cx="6009079" cy="6899563"/>
          </a:xfrm>
          <a:prstGeom prst="rect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D3E3EB8-1015-0B4C-BA3A-014B17746170}"/>
              </a:ext>
            </a:extLst>
          </p:cNvPr>
          <p:cNvSpPr/>
          <p:nvPr userDrawn="1"/>
        </p:nvSpPr>
        <p:spPr>
          <a:xfrm>
            <a:off x="18374921" y="6899564"/>
            <a:ext cx="6009078" cy="6816437"/>
          </a:xfrm>
          <a:prstGeom prst="rect">
            <a:avLst/>
          </a:prstGeom>
          <a:solidFill>
            <a:srgbClr val="FFDC3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37CC1A0-BEC6-4241-AA8C-8D6181C2F4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68246" y="4166960"/>
            <a:ext cx="15495324" cy="1687593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10001" b="0" i="0" baseline="0">
                <a:solidFill>
                  <a:schemeClr val="tx1"/>
                </a:solidFill>
                <a:latin typeface="+mj-lt"/>
                <a:ea typeface="YS Text Bold" pitchFamily="2" charset="-52"/>
                <a:cs typeface="YS Text Bold" pitchFamily="2" charset="-52"/>
              </a:defRPr>
            </a:lvl1pPr>
          </a:lstStyle>
          <a:p>
            <a:r>
              <a:rPr lang="ru-RU" dirty="0"/>
              <a:t>Имя и фамилия</a:t>
            </a:r>
            <a:endParaRPr lang="en-US" dirty="0"/>
          </a:p>
        </p:txBody>
      </p:sp>
      <p:sp>
        <p:nvSpPr>
          <p:cNvPr id="19" name="Текст 9">
            <a:extLst>
              <a:ext uri="{FF2B5EF4-FFF2-40B4-BE49-F238E27FC236}">
                <a16:creationId xmlns:a16="http://schemas.microsoft.com/office/drawing/2014/main" id="{226A4FA6-44A7-7B41-BEF2-0A47141310E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01430" y="5854553"/>
            <a:ext cx="15462140" cy="1603957"/>
          </a:xfrm>
          <a:prstGeom prst="rect">
            <a:avLst/>
          </a:prstGeom>
        </p:spPr>
        <p:txBody>
          <a:bodyPr lIns="12700" tIns="0" bIns="0" anchor="t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5001" b="0" i="0">
                <a:latin typeface="+mn-lt"/>
                <a:ea typeface="YS Text Regular" pitchFamily="2" charset="-52"/>
                <a:cs typeface="YS Text Regular" pitchFamily="2" charset="-52"/>
              </a:defRPr>
            </a:lvl1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17" name="Текст 9">
            <a:extLst>
              <a:ext uri="{FF2B5EF4-FFF2-40B4-BE49-F238E27FC236}">
                <a16:creationId xmlns:a16="http://schemas.microsoft.com/office/drawing/2014/main" id="{843AFB5A-5A8A-0445-A25A-1E3D4B8E9F5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9362" y="9676116"/>
            <a:ext cx="9889804" cy="578404"/>
          </a:xfrm>
          <a:prstGeom prst="rect">
            <a:avLst/>
          </a:prstGeom>
        </p:spPr>
        <p:txBody>
          <a:bodyPr anchor="ctr"/>
          <a:lstStyle>
            <a:lvl1pPr marL="0" marR="0" indent="0" algn="l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>
                <a:solidFill>
                  <a:schemeClr val="tx1"/>
                </a:solidFill>
                <a:latin typeface="+mn-lt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логин</a:t>
            </a:r>
            <a:r>
              <a:rPr lang="en-US" dirty="0"/>
              <a:t>@</a:t>
            </a:r>
            <a:r>
              <a:rPr lang="en-US" dirty="0" err="1"/>
              <a:t>yandex</a:t>
            </a:r>
            <a:r>
              <a:rPr lang="ru-RU" dirty="0"/>
              <a:t>-</a:t>
            </a:r>
            <a:r>
              <a:rPr lang="en-US" dirty="0" err="1"/>
              <a:t>team.ru</a:t>
            </a:r>
            <a:endParaRPr lang="ru-RU" dirty="0"/>
          </a:p>
        </p:txBody>
      </p:sp>
      <p:sp>
        <p:nvSpPr>
          <p:cNvPr id="22" name="Текст 9">
            <a:extLst>
              <a:ext uri="{FF2B5EF4-FFF2-40B4-BE49-F238E27FC236}">
                <a16:creationId xmlns:a16="http://schemas.microsoft.com/office/drawing/2014/main" id="{1FE0456E-8A66-3F4F-BED9-59CBDE20C43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09362" y="8344165"/>
            <a:ext cx="9889804" cy="623773"/>
          </a:xfrm>
          <a:prstGeom prst="rect">
            <a:avLst/>
          </a:prstGeom>
        </p:spPr>
        <p:txBody>
          <a:bodyPr anchor="ctr"/>
          <a:lstStyle>
            <a:lvl1pPr marL="0" marR="0" indent="0" algn="l" defTabSz="1828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>
                <a:solidFill>
                  <a:schemeClr val="tx1"/>
                </a:solidFill>
                <a:latin typeface="+mn-lt"/>
                <a:ea typeface="YS Text" charset="0"/>
                <a:cs typeface="YS Text" charset="0"/>
              </a:defRPr>
            </a:lvl1pPr>
          </a:lstStyle>
          <a:p>
            <a:pPr lvl="0"/>
            <a:r>
              <a:rPr lang="ru-RU" dirty="0"/>
              <a:t>+7 000 000–00–00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796CB4B-1C09-1041-9D41-DDF6E00618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9201" y="9539940"/>
            <a:ext cx="804163" cy="79946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0BCA687-B0FA-4B48-AAB6-D052E85C60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2059" y="8168493"/>
            <a:ext cx="926433" cy="92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14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00480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Слайд прощани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941869" y="2802986"/>
            <a:ext cx="12483661" cy="7954614"/>
          </a:xfrm>
          <a:prstGeom prst="rect">
            <a:avLst/>
          </a:prstGeom>
        </p:spPr>
        <p:txBody>
          <a:bodyPr wrap="square" anchor="ctr"/>
          <a:lstStyle>
            <a:lvl1pPr algn="ctr">
              <a:lnSpc>
                <a:spcPct val="100000"/>
              </a:lnSpc>
              <a:defRPr sz="12000" b="0" i="0">
                <a:solidFill>
                  <a:schemeClr val="tx1"/>
                </a:solidFill>
                <a:latin typeface="+mj-lt"/>
                <a:ea typeface="YS Text Medium" pitchFamily="2" charset="0"/>
                <a:cs typeface="YS Text Medium" pitchFamily="2" charset="0"/>
              </a:defRPr>
            </a:lvl1pPr>
          </a:lstStyle>
          <a:p>
            <a:r>
              <a:rPr lang="ru-RU" dirty="0"/>
              <a:t>Спасибо</a:t>
            </a:r>
            <a:endParaRPr lang="en-US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4A75D95-4CED-4441-B256-86DC8BCCAE10}"/>
              </a:ext>
            </a:extLst>
          </p:cNvPr>
          <p:cNvSpPr/>
          <p:nvPr userDrawn="1"/>
        </p:nvSpPr>
        <p:spPr>
          <a:xfrm>
            <a:off x="18374921" y="1"/>
            <a:ext cx="6009079" cy="6899563"/>
          </a:xfrm>
          <a:prstGeom prst="rect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8814203-0DCC-2249-ACB0-699FCA32E01A}"/>
              </a:ext>
            </a:extLst>
          </p:cNvPr>
          <p:cNvSpPr/>
          <p:nvPr userDrawn="1"/>
        </p:nvSpPr>
        <p:spPr>
          <a:xfrm>
            <a:off x="18374921" y="6899564"/>
            <a:ext cx="6009078" cy="6816437"/>
          </a:xfrm>
          <a:prstGeom prst="rect">
            <a:avLst/>
          </a:prstGeom>
          <a:solidFill>
            <a:srgbClr val="FFDC3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829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Титульный слайд NDA (русски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D598478-AA78-B24F-9E45-0F588717F0A2}"/>
              </a:ext>
            </a:extLst>
          </p:cNvPr>
          <p:cNvSpPr/>
          <p:nvPr/>
        </p:nvSpPr>
        <p:spPr>
          <a:xfrm>
            <a:off x="18374921" y="1"/>
            <a:ext cx="6009079" cy="6899563"/>
          </a:xfrm>
          <a:prstGeom prst="rect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A49102C-9D39-9547-934E-51F3E6C9638E}"/>
              </a:ext>
            </a:extLst>
          </p:cNvPr>
          <p:cNvSpPr/>
          <p:nvPr/>
        </p:nvSpPr>
        <p:spPr>
          <a:xfrm>
            <a:off x="18374921" y="6899564"/>
            <a:ext cx="6009078" cy="6816437"/>
          </a:xfrm>
          <a:prstGeom prst="rect">
            <a:avLst/>
          </a:prstGeom>
          <a:solidFill>
            <a:srgbClr val="FFDC3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16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012872" y="1036321"/>
            <a:ext cx="16250698" cy="5038778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110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r>
              <a:rPr lang="ru-RU" dirty="0"/>
              <a:t>Заголовок презентации</a:t>
            </a:r>
            <a:endParaRPr lang="en-US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B275F93-486E-7647-A158-70934F943D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202" y="11732534"/>
            <a:ext cx="4109733" cy="859458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147BB63C-FD97-8447-9903-82C42100E90E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9337897" y="1158242"/>
            <a:ext cx="3934752" cy="1734705"/>
          </a:xfrm>
          <a:prstGeom prst="rect">
            <a:avLst/>
          </a:prstGeom>
          <a:ln>
            <a:noFill/>
          </a:ln>
        </p:spPr>
        <p:txBody>
          <a:bodyPr anchor="t"/>
          <a:lstStyle>
            <a:lvl1pPr algn="r">
              <a:lnSpc>
                <a:spcPct val="100000"/>
              </a:lnSpc>
              <a:defRPr sz="3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2C5DB4E-E830-FB4E-AEE8-04305CC2EAE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29949" y="11578252"/>
            <a:ext cx="1385546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16047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36" userDrawn="1">
          <p15:clr>
            <a:srgbClr val="FBAE40"/>
          </p15:clr>
        </p15:guide>
        <p15:guide id="2" orient="horz" pos="1773" userDrawn="1">
          <p15:clr>
            <a:srgbClr val="FBAE40"/>
          </p15:clr>
        </p15:guide>
        <p15:guide id="3" pos="7679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Слайд прощани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941868" y="3048000"/>
            <a:ext cx="18318673" cy="7249764"/>
          </a:xfrm>
          <a:prstGeom prst="rect">
            <a:avLst/>
          </a:prstGeom>
        </p:spPr>
        <p:txBody>
          <a:bodyPr wrap="square" anchor="ctr"/>
          <a:lstStyle>
            <a:lvl1pPr algn="ctr">
              <a:lnSpc>
                <a:spcPct val="100000"/>
              </a:lnSpc>
              <a:defRPr sz="12000" b="0" i="0">
                <a:solidFill>
                  <a:schemeClr val="tx1"/>
                </a:solidFill>
                <a:latin typeface="+mj-lt"/>
                <a:ea typeface="YS Text Medium" pitchFamily="2" charset="0"/>
                <a:cs typeface="YS Text Medium" pitchFamily="2" charset="0"/>
              </a:defRPr>
            </a:lvl1pPr>
          </a:lstStyle>
          <a:p>
            <a:r>
              <a:rPr lang="ru-RU" dirty="0"/>
              <a:t>Спасибо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1461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прощания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941868" y="3048000"/>
            <a:ext cx="18318673" cy="7249764"/>
          </a:xfrm>
          <a:prstGeom prst="rect">
            <a:avLst/>
          </a:prstGeom>
        </p:spPr>
        <p:txBody>
          <a:bodyPr wrap="square" anchor="ctr"/>
          <a:lstStyle>
            <a:lvl1pPr algn="ctr">
              <a:lnSpc>
                <a:spcPct val="100000"/>
              </a:lnSpc>
              <a:defRPr sz="12000" b="0" i="0">
                <a:solidFill>
                  <a:schemeClr val="bg1"/>
                </a:solidFill>
                <a:latin typeface="+mj-lt"/>
                <a:ea typeface="YS Text Medium" pitchFamily="2" charset="0"/>
                <a:cs typeface="YS Text Medium" pitchFamily="2" charset="0"/>
              </a:defRPr>
            </a:lvl1pPr>
          </a:lstStyle>
          <a:p>
            <a:r>
              <a:rPr lang="ru-RU" dirty="0"/>
              <a:t>Спасибо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6425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екст ил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4"/>
          </p:nvPr>
        </p:nvSpPr>
        <p:spPr>
          <a:xfrm>
            <a:off x="1143075" y="3094890"/>
            <a:ext cx="22132778" cy="9110798"/>
          </a:xfrm>
          <a:prstGeom prst="rect">
            <a:avLst/>
          </a:prstGeom>
        </p:spPr>
        <p:txBody>
          <a:bodyPr/>
          <a:lstStyle>
            <a:lvl1pPr mar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>
                <a:latin typeface="YS Text Regular" pitchFamily="2" charset="0"/>
                <a:ea typeface="YS Text Regular" pitchFamily="2" charset="0"/>
                <a:cs typeface="YS Text Regular" pitchFamily="2" charset="0"/>
              </a:defRPr>
            </a:lvl1pPr>
            <a:lvl2pPr marL="0" indent="-720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baseline="0">
                <a:latin typeface="YS Text Regular" pitchFamily="2" charset="0"/>
                <a:ea typeface="YS Text Regular" pitchFamily="2" charset="0"/>
                <a:cs typeface="YS Text Regular" pitchFamily="2" charset="0"/>
              </a:defRPr>
            </a:lvl2pPr>
            <a:lvl3pPr marL="1512000" indent="-720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baseline="0">
                <a:latin typeface="YS Text Regular" pitchFamily="2" charset="0"/>
                <a:ea typeface="YS Text Regular" pitchFamily="2" charset="0"/>
                <a:cs typeface="YS Text Regular" pitchFamily="2" charset="0"/>
              </a:defRPr>
            </a:lvl3pPr>
            <a:lvl4pPr marL="1512000" indent="-720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>
                <a:latin typeface="YS Text Regular" pitchFamily="2" charset="0"/>
                <a:ea typeface="YS Text Regular" pitchFamily="2" charset="0"/>
                <a:cs typeface="YS Text Regular" pitchFamily="2" charset="0"/>
              </a:defRPr>
            </a:lvl4pPr>
            <a:lvl5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4800">
                <a:latin typeface="YS Text Regular" pitchFamily="2" charset="0"/>
                <a:ea typeface="YS Text Regular" pitchFamily="2" charset="0"/>
                <a:cs typeface="YS Text Regular" pitchFamily="2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76" y="822960"/>
            <a:ext cx="22132777" cy="1511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b="1" i="0">
                <a:latin typeface="YS Text Regular" pitchFamily="2" charset="0"/>
                <a:ea typeface="YS Text Regular" pitchFamily="2" charset="0"/>
                <a:cs typeface="YS Text Regular" pitchFamily="2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4778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Заголовок раздела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1926168" y="8813803"/>
            <a:ext cx="20726400" cy="2724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103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1926168" y="5813431"/>
            <a:ext cx="20726400" cy="3000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b" anchorCtr="0"/>
          <a:lstStyle>
            <a:lvl1pPr marL="1125444" marR="0" lvl="0" indent="-562722" algn="l" rtl="0">
              <a:spcBef>
                <a:spcPts val="1034"/>
              </a:spcBef>
              <a:spcAft>
                <a:spcPts val="0"/>
              </a:spcAft>
              <a:buClr>
                <a:srgbClr val="888888"/>
              </a:buClr>
              <a:buSzPts val="2100"/>
              <a:buFont typeface="Arial"/>
              <a:buNone/>
              <a:defRPr sz="52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2250888" marR="0" lvl="1" indent="-562722" algn="l" rtl="0">
              <a:spcBef>
                <a:spcPts val="936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Arial"/>
              <a:buNone/>
              <a:defRPr sz="47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3376330" marR="0" lvl="2" indent="-562722" algn="l" rtl="0">
              <a:spcBef>
                <a:spcPts val="836"/>
              </a:spcBef>
              <a:spcAft>
                <a:spcPts val="0"/>
              </a:spcAft>
              <a:buClr>
                <a:srgbClr val="888888"/>
              </a:buClr>
              <a:buSzPts val="1700"/>
              <a:buFont typeface="Arial"/>
              <a:buNone/>
              <a:defRPr sz="42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4501774" marR="0" lvl="3" indent="-562722" algn="l" rtl="0">
              <a:spcBef>
                <a:spcPts val="69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34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5627218" marR="0" lvl="4" indent="-562722" algn="l" rtl="0">
              <a:spcBef>
                <a:spcPts val="69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34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6752662" marR="0" lvl="5" indent="-562722" algn="l" rtl="0">
              <a:spcBef>
                <a:spcPts val="69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34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7878104" marR="0" lvl="6" indent="-562722" algn="l" rtl="0">
              <a:spcBef>
                <a:spcPts val="69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34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9003548" marR="0" lvl="7" indent="-562722" algn="l" rtl="0">
              <a:spcBef>
                <a:spcPts val="69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34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10128992" marR="0" lvl="8" indent="-562722" algn="l" rtl="0">
              <a:spcBef>
                <a:spcPts val="69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34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0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1178952" marR="0" lvl="1" indent="-2224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2357900" marR="0" lvl="2" indent="-1322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3536852" marR="0" lvl="3" indent="-420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4715802" marR="0" lvl="4" indent="-2645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5894752" marR="0" lvl="5" indent="-1743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7073702" marR="0" lvl="6" indent="-841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8252654" marR="0" lvl="7" indent="-3066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9431600" marR="0" lvl="8" indent="-2164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0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1178952" marR="0" lvl="1" indent="-2224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2357900" marR="0" lvl="2" indent="-1322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3536852" marR="0" lvl="3" indent="-420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4715802" marR="0" lvl="4" indent="-2645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5894752" marR="0" lvl="5" indent="-1743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7073702" marR="0" lvl="6" indent="-841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8252654" marR="0" lvl="7" indent="-3066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9431600" marR="0" lvl="8" indent="-2164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700" b="0" i="0" u="none" strike="noStrike" cap="none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1550" tIns="95750" rIns="191550" bIns="957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30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L="0" marR="0" lvl="1" indent="0" algn="r" rtl="0">
              <a:spcBef>
                <a:spcPts val="0"/>
              </a:spcBef>
              <a:buNone/>
              <a:defRPr sz="30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L="0" marR="0" lvl="2" indent="0" algn="r" rtl="0">
              <a:spcBef>
                <a:spcPts val="0"/>
              </a:spcBef>
              <a:buNone/>
              <a:defRPr sz="30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L="0" marR="0" lvl="3" indent="0" algn="r" rtl="0">
              <a:spcBef>
                <a:spcPts val="0"/>
              </a:spcBef>
              <a:buNone/>
              <a:defRPr sz="30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L="0" marR="0" lvl="4" indent="0" algn="r" rtl="0">
              <a:spcBef>
                <a:spcPts val="0"/>
              </a:spcBef>
              <a:buNone/>
              <a:defRPr sz="30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L="0" marR="0" lvl="5" indent="0" algn="r" rtl="0">
              <a:spcBef>
                <a:spcPts val="0"/>
              </a:spcBef>
              <a:buNone/>
              <a:defRPr sz="30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L="0" marR="0" lvl="6" indent="0" algn="r" rtl="0">
              <a:spcBef>
                <a:spcPts val="0"/>
              </a:spcBef>
              <a:buNone/>
              <a:defRPr sz="30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L="0" marR="0" lvl="7" indent="0" algn="r" rtl="0">
              <a:spcBef>
                <a:spcPts val="0"/>
              </a:spcBef>
              <a:buNone/>
              <a:defRPr sz="30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L="0" marR="0" lvl="8" indent="0" algn="r" rtl="0">
              <a:spcBef>
                <a:spcPts val="0"/>
              </a:spcBef>
              <a:buNone/>
              <a:defRPr sz="3000" b="0" i="0" u="none" strike="noStrike" cap="none">
                <a:solidFill>
                  <a:srgbClr val="888888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9760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Нулев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8849" y="5475251"/>
            <a:ext cx="6402142" cy="245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905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6301" y="2033270"/>
            <a:ext cx="2289614" cy="8773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48199" y="3048000"/>
            <a:ext cx="18318674" cy="7249764"/>
          </a:xfrm>
          <a:prstGeom prst="rect">
            <a:avLst/>
          </a:prstGeom>
        </p:spPr>
        <p:txBody>
          <a:bodyPr wrap="square" anchor="ctr"/>
          <a:lstStyle>
            <a:lvl1pPr algn="l">
              <a:lnSpc>
                <a:spcPts val="13998"/>
              </a:lnSpc>
              <a:defRPr sz="11999">
                <a:latin typeface="Yandex Sans Text Light" panose="02000000000000000000" pitchFamily="2" charset="-52"/>
              </a:defRPr>
            </a:lvl1pPr>
          </a:lstStyle>
          <a:p>
            <a:r>
              <a:rPr lang="ru-RU" dirty="0"/>
              <a:t>Название презентации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8201" y="10674351"/>
            <a:ext cx="18303678" cy="114459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marL="914217" indent="0" algn="ctr">
              <a:buNone/>
              <a:defRPr sz="4000"/>
            </a:lvl2pPr>
            <a:lvl3pPr marL="1828436" indent="0" algn="ctr">
              <a:buNone/>
              <a:defRPr sz="3600"/>
            </a:lvl3pPr>
            <a:lvl4pPr marL="2742653" indent="0" algn="ctr">
              <a:buNone/>
              <a:defRPr sz="3200"/>
            </a:lvl4pPr>
            <a:lvl5pPr marL="3656869" indent="0" algn="ctr">
              <a:buNone/>
              <a:defRPr sz="3200"/>
            </a:lvl5pPr>
            <a:lvl6pPr marL="4571086" indent="0" algn="ctr">
              <a:buNone/>
              <a:defRPr sz="3200"/>
            </a:lvl6pPr>
            <a:lvl7pPr marL="5485303" indent="0" algn="ctr">
              <a:buNone/>
              <a:defRPr sz="3200"/>
            </a:lvl7pPr>
            <a:lvl8pPr marL="6399520" indent="0" algn="ctr">
              <a:buNone/>
              <a:defRPr sz="3200"/>
            </a:lvl8pPr>
            <a:lvl9pPr marL="7313737" indent="0" algn="ctr">
              <a:buNone/>
              <a:defRPr sz="3200"/>
            </a:lvl9pPr>
          </a:lstStyle>
          <a:p>
            <a:r>
              <a:rPr lang="ru-RU" dirty="0"/>
              <a:t>Имя и Фамилия, должность</a:t>
            </a:r>
            <a:endParaRPr lang="en-US" dirty="0"/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3" hasCustomPrompt="1"/>
          </p:nvPr>
        </p:nvSpPr>
        <p:spPr>
          <a:xfrm>
            <a:off x="3060011" y="1818514"/>
            <a:ext cx="8763570" cy="12192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000" b="0" i="0" baseline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                    Логотип Сервиса</a:t>
            </a:r>
          </a:p>
        </p:txBody>
      </p:sp>
      <p:sp>
        <p:nvSpPr>
          <p:cNvPr id="6" name="Рисунок 9"/>
          <p:cNvSpPr>
            <a:spLocks noGrp="1"/>
          </p:cNvSpPr>
          <p:nvPr>
            <p:ph type="pic" sz="quarter" idx="14" hasCustomPrompt="1"/>
          </p:nvPr>
        </p:nvSpPr>
        <p:spPr>
          <a:xfrm>
            <a:off x="16008248" y="1897064"/>
            <a:ext cx="5342748" cy="1144588"/>
          </a:xfrm>
          <a:noFill/>
          <a:ln>
            <a:noFill/>
          </a:ln>
        </p:spPr>
        <p:txBody>
          <a:bodyPr/>
          <a:lstStyle>
            <a:lvl1pPr marL="0" indent="0">
              <a:buFontTx/>
              <a:buNone/>
              <a:defRPr b="0" i="0" baseline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Логотип</a:t>
            </a:r>
            <a:r>
              <a:rPr lang="en-US" dirty="0"/>
              <a:t> </a:t>
            </a:r>
            <a:r>
              <a:rPr lang="ru-RU" dirty="0"/>
              <a:t>партнёра</a:t>
            </a:r>
          </a:p>
        </p:txBody>
      </p:sp>
    </p:spTree>
    <p:extLst>
      <p:ext uri="{BB962C8B-B14F-4D97-AF65-F5344CB8AC3E}">
        <p14:creationId xmlns:p14="http://schemas.microsoft.com/office/powerpoint/2010/main" val="424856734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36">
          <p15:clr>
            <a:srgbClr val="FBAE40"/>
          </p15:clr>
        </p15:guide>
        <p15:guide id="2" orient="horz" pos="1773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 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6301" y="2033270"/>
            <a:ext cx="2289614" cy="8773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48199" y="3048000"/>
            <a:ext cx="18318674" cy="7249764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ts val="13998"/>
              </a:lnSpc>
              <a:defRPr sz="11999" baseline="0">
                <a:latin typeface="Yandex Sans Text Light" panose="02000000000000000000" pitchFamily="2" charset="-52"/>
              </a:defRPr>
            </a:lvl1pPr>
          </a:lstStyle>
          <a:p>
            <a:r>
              <a:rPr lang="ru-RU" dirty="0"/>
              <a:t>Название презентации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8201" y="10674351"/>
            <a:ext cx="18303678" cy="114459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marL="914217" indent="0" algn="ctr">
              <a:buNone/>
              <a:defRPr sz="4000"/>
            </a:lvl2pPr>
            <a:lvl3pPr marL="1828436" indent="0" algn="ctr">
              <a:buNone/>
              <a:defRPr sz="3600"/>
            </a:lvl3pPr>
            <a:lvl4pPr marL="2742653" indent="0" algn="ctr">
              <a:buNone/>
              <a:defRPr sz="3200"/>
            </a:lvl4pPr>
            <a:lvl5pPr marL="3656869" indent="0" algn="ctr">
              <a:buNone/>
              <a:defRPr sz="3200"/>
            </a:lvl5pPr>
            <a:lvl6pPr marL="4571086" indent="0" algn="ctr">
              <a:buNone/>
              <a:defRPr sz="3200"/>
            </a:lvl6pPr>
            <a:lvl7pPr marL="5485303" indent="0" algn="ctr">
              <a:buNone/>
              <a:defRPr sz="3200"/>
            </a:lvl7pPr>
            <a:lvl8pPr marL="6399520" indent="0" algn="ctr">
              <a:buNone/>
              <a:defRPr sz="3200"/>
            </a:lvl8pPr>
            <a:lvl9pPr marL="7313737" indent="0" algn="ctr">
              <a:buNone/>
              <a:defRPr sz="3200"/>
            </a:lvl9pPr>
          </a:lstStyle>
          <a:p>
            <a:r>
              <a:rPr lang="ru-RU" dirty="0"/>
              <a:t>Имя и Фамилия, должность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24499" y="1963436"/>
            <a:ext cx="1527182" cy="987328"/>
          </a:xfrm>
          <a:prstGeom prst="rect">
            <a:avLst/>
          </a:prstGeom>
        </p:spPr>
      </p:pic>
      <p:sp>
        <p:nvSpPr>
          <p:cNvPr id="9" name="Рисунок 7"/>
          <p:cNvSpPr>
            <a:spLocks noGrp="1"/>
          </p:cNvSpPr>
          <p:nvPr>
            <p:ph type="pic" sz="quarter" idx="13" hasCustomPrompt="1"/>
          </p:nvPr>
        </p:nvSpPr>
        <p:spPr>
          <a:xfrm>
            <a:off x="3060011" y="1818514"/>
            <a:ext cx="8763570" cy="12192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000" b="0" i="0" baseline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                    Логотип Сервиса</a:t>
            </a:r>
          </a:p>
        </p:txBody>
      </p:sp>
    </p:spTree>
    <p:extLst>
      <p:ext uri="{BB962C8B-B14F-4D97-AF65-F5344CB8AC3E}">
        <p14:creationId xmlns:p14="http://schemas.microsoft.com/office/powerpoint/2010/main" val="22306560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773">
          <p15:clr>
            <a:srgbClr val="FBAE40"/>
          </p15:clr>
        </p15:guide>
        <p15:guide id="2" orient="horz" pos="1436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Нулевой слайд 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7419" y="5252224"/>
            <a:ext cx="6471318" cy="238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739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 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48199" y="3048000"/>
            <a:ext cx="18318674" cy="7249764"/>
          </a:xfrm>
          <a:prstGeom prst="rect">
            <a:avLst/>
          </a:prstGeom>
        </p:spPr>
        <p:txBody>
          <a:bodyPr wrap="square" anchor="ctr"/>
          <a:lstStyle>
            <a:lvl1pPr marL="0" marR="0" indent="0" algn="l" defTabSz="1828436" rtl="0" eaLnBrk="1" fontAlgn="auto" latinLnBrk="0" hangingPunct="1">
              <a:lnSpc>
                <a:spcPts val="13998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999" baseline="0">
                <a:latin typeface="Yandex Sans Text Light" panose="02000000000000000000" pitchFamily="2" charset="-52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8201" y="10674351"/>
            <a:ext cx="18303678" cy="114459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4800" baseline="0"/>
            </a:lvl1pPr>
            <a:lvl2pPr marL="914217" indent="0" algn="ctr">
              <a:buNone/>
              <a:defRPr sz="4000"/>
            </a:lvl2pPr>
            <a:lvl3pPr marL="1828436" indent="0" algn="ctr">
              <a:buNone/>
              <a:defRPr sz="3600"/>
            </a:lvl3pPr>
            <a:lvl4pPr marL="2742653" indent="0" algn="ctr">
              <a:buNone/>
              <a:defRPr sz="3200"/>
            </a:lvl4pPr>
            <a:lvl5pPr marL="3656869" indent="0" algn="ctr">
              <a:buNone/>
              <a:defRPr sz="3200"/>
            </a:lvl5pPr>
            <a:lvl6pPr marL="4571086" indent="0" algn="ctr">
              <a:buNone/>
              <a:defRPr sz="3200"/>
            </a:lvl6pPr>
            <a:lvl7pPr marL="5485303" indent="0" algn="ctr">
              <a:buNone/>
              <a:defRPr sz="3200"/>
            </a:lvl7pPr>
            <a:lvl8pPr marL="6399520" indent="0" algn="ctr">
              <a:buNone/>
              <a:defRPr sz="3200"/>
            </a:lvl8pPr>
            <a:lvl9pPr marL="7313737" indent="0" algn="ctr">
              <a:buNone/>
              <a:defRPr sz="3200"/>
            </a:lvl9pPr>
          </a:lstStyle>
          <a:p>
            <a:r>
              <a:rPr lang="ru-RU" dirty="0"/>
              <a:t>Имя и Фамилия, должность</a:t>
            </a:r>
            <a:endParaRPr lang="en-US" dirty="0"/>
          </a:p>
        </p:txBody>
      </p:sp>
      <p:sp>
        <p:nvSpPr>
          <p:cNvPr id="6" name="Рисунок 9"/>
          <p:cNvSpPr>
            <a:spLocks noGrp="1"/>
          </p:cNvSpPr>
          <p:nvPr>
            <p:ph type="pic" sz="quarter" idx="14" hasCustomPrompt="1"/>
          </p:nvPr>
        </p:nvSpPr>
        <p:spPr>
          <a:xfrm>
            <a:off x="16008248" y="1897064"/>
            <a:ext cx="5342748" cy="1144588"/>
          </a:xfrm>
          <a:noFill/>
          <a:ln>
            <a:noFill/>
          </a:ln>
        </p:spPr>
        <p:txBody>
          <a:bodyPr/>
          <a:lstStyle>
            <a:lvl1pPr marL="0" indent="0">
              <a:buFontTx/>
              <a:buNone/>
              <a:defRPr b="0" i="0" baseline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Логотип</a:t>
            </a:r>
            <a:r>
              <a:rPr lang="en-US" dirty="0"/>
              <a:t> </a:t>
            </a:r>
            <a:r>
              <a:rPr lang="ru-RU" dirty="0"/>
              <a:t>партнёра</a:t>
            </a:r>
          </a:p>
        </p:txBody>
      </p:sp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6300" y="1955344"/>
            <a:ext cx="2329176" cy="857788"/>
          </a:xfrm>
          <a:prstGeom prst="rect">
            <a:avLst/>
          </a:prstGeom>
        </p:spPr>
      </p:pic>
      <p:sp>
        <p:nvSpPr>
          <p:cNvPr id="8" name="Рисунок 7"/>
          <p:cNvSpPr>
            <a:spLocks noGrp="1"/>
          </p:cNvSpPr>
          <p:nvPr>
            <p:ph type="pic" sz="quarter" idx="13" hasCustomPrompt="1"/>
          </p:nvPr>
        </p:nvSpPr>
        <p:spPr>
          <a:xfrm>
            <a:off x="3065981" y="1818514"/>
            <a:ext cx="8763570" cy="12192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000" b="0" i="0" baseline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                    Логотип Сервиса</a:t>
            </a:r>
          </a:p>
        </p:txBody>
      </p:sp>
    </p:spTree>
    <p:extLst>
      <p:ext uri="{BB962C8B-B14F-4D97-AF65-F5344CB8AC3E}">
        <p14:creationId xmlns:p14="http://schemas.microsoft.com/office/powerpoint/2010/main" val="249279303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 NDA E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48199" y="3048000"/>
            <a:ext cx="18318674" cy="7249764"/>
          </a:xfrm>
          <a:prstGeom prst="rect">
            <a:avLst/>
          </a:prstGeom>
        </p:spPr>
        <p:txBody>
          <a:bodyPr anchor="ctr"/>
          <a:lstStyle>
            <a:lvl1pPr marL="0" marR="0" indent="0" algn="l" defTabSz="1828436" rtl="0" eaLnBrk="1" fontAlgn="auto" latinLnBrk="0" hangingPunct="1">
              <a:lnSpc>
                <a:spcPts val="13998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999">
                <a:latin typeface="Yandex Sans Text Light" panose="02000000000000000000" pitchFamily="2" charset="-52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8201" y="10674351"/>
            <a:ext cx="18303678" cy="114459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4800"/>
            </a:lvl1pPr>
            <a:lvl2pPr marL="914217" indent="0" algn="ctr">
              <a:buNone/>
              <a:defRPr sz="4000"/>
            </a:lvl2pPr>
            <a:lvl3pPr marL="1828436" indent="0" algn="ctr">
              <a:buNone/>
              <a:defRPr sz="3600"/>
            </a:lvl3pPr>
            <a:lvl4pPr marL="2742653" indent="0" algn="ctr">
              <a:buNone/>
              <a:defRPr sz="3200"/>
            </a:lvl4pPr>
            <a:lvl5pPr marL="3656869" indent="0" algn="ctr">
              <a:buNone/>
              <a:defRPr sz="3200"/>
            </a:lvl5pPr>
            <a:lvl6pPr marL="4571086" indent="0" algn="ctr">
              <a:buNone/>
              <a:defRPr sz="3200"/>
            </a:lvl6pPr>
            <a:lvl7pPr marL="5485303" indent="0" algn="ctr">
              <a:buNone/>
              <a:defRPr sz="3200"/>
            </a:lvl7pPr>
            <a:lvl8pPr marL="6399520" indent="0" algn="ctr">
              <a:buNone/>
              <a:defRPr sz="3200"/>
            </a:lvl8pPr>
            <a:lvl9pPr marL="7313737" indent="0" algn="ctr">
              <a:buNone/>
              <a:defRPr sz="3200"/>
            </a:lvl9pPr>
          </a:lstStyle>
          <a:p>
            <a:r>
              <a:rPr lang="ru-RU" dirty="0"/>
              <a:t>Имя и Фамилия, должность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24499" y="1963436"/>
            <a:ext cx="1527182" cy="987328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6300" y="1955344"/>
            <a:ext cx="2329176" cy="857788"/>
          </a:xfrm>
          <a:prstGeom prst="rect">
            <a:avLst/>
          </a:prstGeom>
        </p:spPr>
      </p:pic>
      <p:sp>
        <p:nvSpPr>
          <p:cNvPr id="10" name="Рисунок 7"/>
          <p:cNvSpPr>
            <a:spLocks noGrp="1"/>
          </p:cNvSpPr>
          <p:nvPr>
            <p:ph type="pic" sz="quarter" idx="13" hasCustomPrompt="1"/>
          </p:nvPr>
        </p:nvSpPr>
        <p:spPr>
          <a:xfrm>
            <a:off x="3065981" y="1818514"/>
            <a:ext cx="8763570" cy="12192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5000" b="0" i="0" baseline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                    Логотип Сервиса</a:t>
            </a:r>
          </a:p>
        </p:txBody>
      </p:sp>
    </p:spTree>
    <p:extLst>
      <p:ext uri="{BB962C8B-B14F-4D97-AF65-F5344CB8AC3E}">
        <p14:creationId xmlns:p14="http://schemas.microsoft.com/office/powerpoint/2010/main" val="37769387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773">
          <p15:clr>
            <a:srgbClr val="FBAE40"/>
          </p15:clr>
        </p15:guide>
        <p15:guide id="2" orient="horz" pos="14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пике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056050" y="2316480"/>
            <a:ext cx="17400131" cy="4008121"/>
          </a:xfrm>
          <a:prstGeom prst="rect">
            <a:avLst/>
          </a:prstGeom>
        </p:spPr>
        <p:txBody>
          <a:bodyPr wrap="square" anchor="b"/>
          <a:lstStyle>
            <a:lvl1pPr algn="l">
              <a:lnSpc>
                <a:spcPct val="90000"/>
              </a:lnSpc>
              <a:defRPr sz="11001" b="1" i="0" baseline="0">
                <a:solidFill>
                  <a:schemeClr val="tx1"/>
                </a:solidFill>
                <a:latin typeface="YS Text" pitchFamily="2" charset="0"/>
                <a:ea typeface="YS Text" pitchFamily="2" charset="0"/>
                <a:cs typeface="YS Text" pitchFamily="2" charset="0"/>
              </a:defRPr>
            </a:lvl1pPr>
          </a:lstStyle>
          <a:p>
            <a:r>
              <a:rPr lang="ru-RU" dirty="0"/>
              <a:t>Тема выступления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F698082-F3EC-D74E-9053-88BC54629EA9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056050" y="10549222"/>
            <a:ext cx="17400132" cy="2094573"/>
          </a:xfrm>
          <a:prstGeom prst="rect">
            <a:avLst/>
          </a:prstGeom>
        </p:spPr>
        <p:txBody>
          <a:bodyPr/>
          <a:lstStyle>
            <a:lvl1pPr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000">
                <a:latin typeface="YS Text" charset="0"/>
                <a:ea typeface="YS Text" charset="0"/>
                <a:cs typeface="YS Text" charset="0"/>
              </a:defRPr>
            </a:lvl1pPr>
            <a:lvl2pPr marL="0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Char char="⎮"/>
              <a:defRPr sz="45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0006A74-0DB4-E448-8740-BC8501AF74D1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056050" y="8890001"/>
            <a:ext cx="17400132" cy="1557621"/>
          </a:xfrm>
          <a:prstGeom prst="rect">
            <a:avLst/>
          </a:prstGeom>
        </p:spPr>
        <p:txBody>
          <a:bodyPr anchor="b"/>
          <a:lstStyle>
            <a:lvl1pPr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5501">
                <a:latin typeface="+mj-lt"/>
                <a:ea typeface="YS Text" charset="0"/>
                <a:cs typeface="YS Text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40000"/>
              <a:buFont typeface="Menlo-Regular" charset="0"/>
              <a:buNone/>
              <a:defRPr sz="4500" baseline="0">
                <a:latin typeface="YS Text" charset="0"/>
                <a:ea typeface="YS Text" charset="0"/>
                <a:cs typeface="YS Text" charset="0"/>
              </a:defRPr>
            </a:lvl2pPr>
            <a:lvl3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 baseline="0">
                <a:latin typeface="YS Text" charset="0"/>
                <a:ea typeface="YS Text" charset="0"/>
                <a:cs typeface="YS Text" charset="0"/>
              </a:defRPr>
            </a:lvl3pPr>
            <a:lvl4pPr marL="1512151" indent="-72007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>
                <a:latin typeface="YS Text" charset="0"/>
                <a:ea typeface="YS Text" charset="0"/>
                <a:cs typeface="YS Text" charset="0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500">
                <a:latin typeface="YS Text" charset="0"/>
                <a:ea typeface="YS Text" charset="0"/>
                <a:cs typeface="YS Text" charset="0"/>
              </a:defRPr>
            </a:lvl5pPr>
          </a:lstStyle>
          <a:p>
            <a:pPr lvl="0"/>
            <a:r>
              <a:rPr lang="ru-RU" dirty="0"/>
              <a:t>Имя и Фамилия</a:t>
            </a:r>
          </a:p>
        </p:txBody>
      </p:sp>
    </p:spTree>
    <p:extLst>
      <p:ext uri="{BB962C8B-B14F-4D97-AF65-F5344CB8AC3E}">
        <p14:creationId xmlns:p14="http://schemas.microsoft.com/office/powerpoint/2010/main" val="11750534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36" userDrawn="1">
          <p15:clr>
            <a:srgbClr val="FBAE40"/>
          </p15:clr>
        </p15:guide>
        <p15:guide id="2" orient="horz" pos="1773" userDrawn="1">
          <p15:clr>
            <a:srgbClr val="FBAE40"/>
          </p15:clr>
        </p15:guide>
        <p15:guide id="3" pos="7679" userDrawn="1">
          <p15:clr>
            <a:srgbClr val="FBAE40"/>
          </p15:clr>
        </p15:guide>
        <p15:guide id="4" pos="709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-разделитель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199" y="3048000"/>
            <a:ext cx="18318674" cy="7249764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ts val="13998"/>
              </a:lnSpc>
              <a:defRPr sz="11999">
                <a:latin typeface="Yandex Sans Text Light" panose="02000000000000000000" pitchFamily="2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3053757" y="1294842"/>
            <a:ext cx="18274902" cy="763588"/>
          </a:xfrm>
        </p:spPr>
        <p:txBody>
          <a:bodyPr tIns="0" anchor="t"/>
          <a:lstStyle>
            <a:lvl1pPr marL="0" indent="0">
              <a:buNone/>
              <a:defRPr sz="4800">
                <a:solidFill>
                  <a:schemeClr val="tx1"/>
                </a:solidFill>
                <a:latin typeface="Yandex Sans Text Thin" pitchFamily="2" charset="-52"/>
              </a:defRPr>
            </a:lvl1pPr>
            <a:lvl2pPr marL="914217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436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65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6869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08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30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3995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373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9" name="Рисунок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9953" y="12734401"/>
            <a:ext cx="1525686" cy="46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18320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5" y="762000"/>
            <a:ext cx="22132778" cy="15113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01121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 ил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5" y="762000"/>
            <a:ext cx="22132778" cy="1511300"/>
          </a:xfrm>
          <a:prstGeom prst="rect">
            <a:avLst/>
          </a:prstGeo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76" y="3048000"/>
            <a:ext cx="19462428" cy="9158288"/>
          </a:xfrm>
        </p:spPr>
        <p:txBody>
          <a:bodyPr/>
          <a:lstStyle>
            <a:lvl1pPr marL="0"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defRPr/>
            </a:lvl1pPr>
            <a:lvl2pPr marL="0" indent="-719892">
              <a:lnSpc>
                <a:spcPts val="5999"/>
              </a:lnSpc>
              <a:spcBef>
                <a:spcPts val="0"/>
              </a:spcBef>
              <a:spcAft>
                <a:spcPts val="0"/>
              </a:spcAft>
              <a:buSzPct val="120000"/>
              <a:buFont typeface="Impact" panose="020B0806030902050204" pitchFamily="34" charset="0"/>
              <a:buChar char="▌"/>
              <a:defRPr baseline="0"/>
            </a:lvl2pPr>
            <a:lvl3pPr marL="1511773" indent="-719892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 baseline="0"/>
            </a:lvl3pPr>
            <a:lvl4pPr marL="1511773" indent="-719892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/>
            </a:lvl4pPr>
            <a:lvl5pPr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defRPr sz="4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28991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5" y="762000"/>
            <a:ext cx="22132778" cy="1511300"/>
          </a:xfrm>
          <a:prstGeom prst="rect">
            <a:avLst/>
          </a:prstGeo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77" y="3048000"/>
            <a:ext cx="10303546" cy="9158288"/>
          </a:xfrm>
        </p:spPr>
        <p:txBody>
          <a:bodyPr/>
          <a:lstStyle>
            <a:lvl1pPr marL="0"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defRPr/>
            </a:lvl1pPr>
            <a:lvl2pPr marL="0" indent="-719892">
              <a:lnSpc>
                <a:spcPts val="5999"/>
              </a:lnSpc>
              <a:spcBef>
                <a:spcPts val="0"/>
              </a:spcBef>
              <a:spcAft>
                <a:spcPts val="0"/>
              </a:spcAft>
              <a:buSzPct val="120000"/>
              <a:buFont typeface="Impact" panose="020B0806030902050204" pitchFamily="34" charset="0"/>
              <a:buChar char="▌"/>
              <a:defRPr baseline="0"/>
            </a:lvl2pPr>
            <a:lvl3pPr marL="1511773" indent="-719892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 baseline="0"/>
            </a:lvl3pPr>
            <a:lvl4pPr marL="1511773" indent="-719892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/>
            </a:lvl4pPr>
            <a:lvl5pPr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defRPr sz="4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12955251" y="3047400"/>
            <a:ext cx="10303546" cy="9158288"/>
          </a:xfrm>
        </p:spPr>
        <p:txBody>
          <a:bodyPr/>
          <a:lstStyle>
            <a:lvl1pPr marL="0"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defRPr/>
            </a:lvl1pPr>
            <a:lvl2pPr marL="0" indent="-719892">
              <a:lnSpc>
                <a:spcPts val="5999"/>
              </a:lnSpc>
              <a:spcBef>
                <a:spcPts val="0"/>
              </a:spcBef>
              <a:spcAft>
                <a:spcPts val="0"/>
              </a:spcAft>
              <a:buSzPct val="120000"/>
              <a:buFont typeface="Impact" panose="020B0806030902050204" pitchFamily="34" charset="0"/>
              <a:buChar char="▌"/>
              <a:defRPr baseline="0"/>
            </a:lvl2pPr>
            <a:lvl3pPr marL="1511773" indent="-719892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 baseline="0"/>
            </a:lvl3pPr>
            <a:lvl4pPr marL="1511773" indent="-719892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/>
            </a:lvl4pPr>
            <a:lvl5pPr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defRPr baseline="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15749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178573" y="10674350"/>
            <a:ext cx="17150086" cy="1144588"/>
          </a:xfrm>
        </p:spPr>
        <p:txBody>
          <a:bodyPr tIns="165592" anchor="t"/>
          <a:lstStyle>
            <a:lvl1pPr marL="0" indent="0">
              <a:buNone/>
              <a:defRPr sz="4800">
                <a:solidFill>
                  <a:schemeClr val="bg1"/>
                </a:solidFill>
              </a:defRPr>
            </a:lvl1pPr>
            <a:lvl2pPr marL="914217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436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265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6869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08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530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3995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373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Автор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3048201" y="3048001"/>
            <a:ext cx="18264930" cy="7250114"/>
          </a:xfrm>
        </p:spPr>
        <p:txBody>
          <a:bodyPr wrap="square" tIns="107995" rIns="467977"/>
          <a:lstStyle>
            <a:lvl1pPr marL="791881" indent="-1115832">
              <a:lnSpc>
                <a:spcPts val="13998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4000"/>
              <a:buFont typeface="Arial" panose="020B0604020202020204" pitchFamily="34" charset="0"/>
              <a:buChar char="│"/>
              <a:defRPr sz="11999" b="0" baseline="0">
                <a:solidFill>
                  <a:schemeClr val="bg1"/>
                </a:solidFill>
                <a:latin typeface="Yandex Sans Text Light" panose="02000000000000000000" pitchFamily="2" charset="-52"/>
              </a:defRPr>
            </a:lvl1pPr>
            <a:lvl2pPr marL="431935" indent="-431935">
              <a:defRPr/>
            </a:lvl2pPr>
            <a:lvl3pPr marL="1007849" indent="-539919">
              <a:defRPr/>
            </a:lvl3pPr>
            <a:lvl4pPr marL="1007849" indent="-539919">
              <a:defRPr/>
            </a:lvl4pPr>
          </a:lstStyle>
          <a:p>
            <a:pPr lvl="0"/>
            <a:r>
              <a:rPr lang="ru-RU" dirty="0"/>
              <a:t>Текст цитаты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1141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пиктограм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5" y="762000"/>
            <a:ext cx="22132778" cy="15113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1505124" y="5463626"/>
            <a:ext cx="3045024" cy="2538000"/>
          </a:xfrm>
          <a:noFill/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3000"/>
              </a:spcAft>
              <a:buClrTx/>
              <a:buSzTx/>
              <a:buFontTx/>
              <a:buNone/>
              <a:tabLst/>
              <a:defRPr sz="3600"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                 для вставки пиктограммы PNG</a:t>
            </a:r>
          </a:p>
        </p:txBody>
      </p:sp>
      <p:sp>
        <p:nvSpPr>
          <p:cNvPr id="10" name="Текст 9" title="Текст"/>
          <p:cNvSpPr>
            <a:spLocks noGrp="1"/>
          </p:cNvSpPr>
          <p:nvPr>
            <p:ph type="body" sz="quarter" idx="15" hasCustomPrompt="1"/>
          </p:nvPr>
        </p:nvSpPr>
        <p:spPr>
          <a:xfrm>
            <a:off x="1505125" y="8385811"/>
            <a:ext cx="3054474" cy="3814030"/>
          </a:xfrm>
        </p:spPr>
        <p:txBody>
          <a:bodyPr anchor="t"/>
          <a:lstStyle>
            <a:lvl1pPr marL="0" marR="0" indent="0" algn="l" defTabSz="1828436" rtl="0" eaLnBrk="1" fontAlgn="auto" latinLnBrk="0" hangingPunct="1"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buClrTx/>
              <a:buSzTx/>
              <a:buFontTx/>
              <a:buNone/>
              <a:tabLst/>
              <a:defRPr/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Текст 9" title="Текст"/>
          <p:cNvSpPr>
            <a:spLocks noGrp="1"/>
          </p:cNvSpPr>
          <p:nvPr>
            <p:ph type="body" sz="quarter" idx="16" hasCustomPrompt="1"/>
          </p:nvPr>
        </p:nvSpPr>
        <p:spPr>
          <a:xfrm>
            <a:off x="6089770" y="8385811"/>
            <a:ext cx="3045024" cy="3819138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  <p:sp>
        <p:nvSpPr>
          <p:cNvPr id="14" name="Текст 9" title="Текст"/>
          <p:cNvSpPr>
            <a:spLocks noGrp="1"/>
          </p:cNvSpPr>
          <p:nvPr>
            <p:ph type="body" sz="quarter" idx="19" hasCustomPrompt="1"/>
          </p:nvPr>
        </p:nvSpPr>
        <p:spPr>
          <a:xfrm>
            <a:off x="10669102" y="8385810"/>
            <a:ext cx="3045024" cy="3819600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  <p:sp>
        <p:nvSpPr>
          <p:cNvPr id="15" name="Рисунок 4"/>
          <p:cNvSpPr>
            <a:spLocks noGrp="1"/>
          </p:cNvSpPr>
          <p:nvPr>
            <p:ph type="pic" sz="quarter" idx="20" hasCustomPrompt="1"/>
          </p:nvPr>
        </p:nvSpPr>
        <p:spPr>
          <a:xfrm>
            <a:off x="6089792" y="5464800"/>
            <a:ext cx="3045024" cy="2538000"/>
          </a:xfrm>
          <a:noFill/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3000"/>
              </a:spcAft>
              <a:buClrTx/>
              <a:buSzTx/>
              <a:buFontTx/>
              <a:buNone/>
              <a:tabLst/>
              <a:defRPr sz="3600"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                 для вставки пиктограммы PNG</a:t>
            </a:r>
          </a:p>
        </p:txBody>
      </p:sp>
      <p:sp>
        <p:nvSpPr>
          <p:cNvPr id="16" name="Рисунок 4"/>
          <p:cNvSpPr>
            <a:spLocks noGrp="1"/>
          </p:cNvSpPr>
          <p:nvPr>
            <p:ph type="pic" sz="quarter" idx="21" hasCustomPrompt="1"/>
          </p:nvPr>
        </p:nvSpPr>
        <p:spPr>
          <a:xfrm>
            <a:off x="10669100" y="5464800"/>
            <a:ext cx="3045024" cy="2538000"/>
          </a:xfrm>
          <a:noFill/>
        </p:spPr>
        <p:txBody>
          <a:bodyPr/>
          <a:lstStyle>
            <a:lvl1pPr algn="ctr">
              <a:lnSpc>
                <a:spcPct val="100000"/>
              </a:lnSpc>
              <a:defRPr sz="3600"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                 для вставки пиктограммы </a:t>
            </a:r>
            <a:r>
              <a:rPr lang="en-US" dirty="0"/>
              <a:t>PNG</a:t>
            </a:r>
            <a:endParaRPr lang="ru-RU" dirty="0"/>
          </a:p>
        </p:txBody>
      </p:sp>
      <p:sp>
        <p:nvSpPr>
          <p:cNvPr id="12" name="Текст 9" title="Текст"/>
          <p:cNvSpPr>
            <a:spLocks noGrp="1"/>
          </p:cNvSpPr>
          <p:nvPr>
            <p:ph type="body" sz="quarter" idx="22" hasCustomPrompt="1"/>
          </p:nvPr>
        </p:nvSpPr>
        <p:spPr>
          <a:xfrm>
            <a:off x="19822180" y="8385810"/>
            <a:ext cx="3045024" cy="3819524"/>
          </a:xfrm>
        </p:spPr>
        <p:txBody>
          <a:bodyPr anchor="t"/>
          <a:lstStyle/>
          <a:p>
            <a:pPr lvl="0"/>
            <a:r>
              <a:rPr lang="ru-RU"/>
              <a:t>Текст</a:t>
            </a:r>
            <a:endParaRPr lang="ru-RU" dirty="0"/>
          </a:p>
        </p:txBody>
      </p:sp>
      <p:sp>
        <p:nvSpPr>
          <p:cNvPr id="13" name="Рисунок 4"/>
          <p:cNvSpPr>
            <a:spLocks noGrp="1"/>
          </p:cNvSpPr>
          <p:nvPr>
            <p:ph type="pic" sz="quarter" idx="23" hasCustomPrompt="1"/>
          </p:nvPr>
        </p:nvSpPr>
        <p:spPr>
          <a:xfrm>
            <a:off x="19822180" y="5464412"/>
            <a:ext cx="3045024" cy="2538000"/>
          </a:xfrm>
          <a:noFill/>
        </p:spPr>
        <p:txBody>
          <a:bodyPr/>
          <a:lstStyle>
            <a:lvl1pPr algn="ctr">
              <a:lnSpc>
                <a:spcPct val="100000"/>
              </a:lnSpc>
              <a:defRPr sz="3600"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                 для вставки пиктограммы </a:t>
            </a:r>
            <a:r>
              <a:rPr lang="en-US" dirty="0"/>
              <a:t>PNG</a:t>
            </a:r>
            <a:endParaRPr lang="ru-RU" dirty="0"/>
          </a:p>
        </p:txBody>
      </p:sp>
      <p:sp>
        <p:nvSpPr>
          <p:cNvPr id="17" name="Текст 9" title="Текст"/>
          <p:cNvSpPr>
            <a:spLocks noGrp="1"/>
          </p:cNvSpPr>
          <p:nvPr>
            <p:ph type="body" sz="quarter" idx="24" hasCustomPrompt="1"/>
          </p:nvPr>
        </p:nvSpPr>
        <p:spPr>
          <a:xfrm>
            <a:off x="15248612" y="8385811"/>
            <a:ext cx="3045024" cy="3819526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  <p:sp>
        <p:nvSpPr>
          <p:cNvPr id="18" name="Рисунок 4"/>
          <p:cNvSpPr>
            <a:spLocks noGrp="1"/>
          </p:cNvSpPr>
          <p:nvPr>
            <p:ph type="pic" sz="quarter" idx="25" hasCustomPrompt="1"/>
          </p:nvPr>
        </p:nvSpPr>
        <p:spPr>
          <a:xfrm>
            <a:off x="15248612" y="5464412"/>
            <a:ext cx="3045024" cy="2538000"/>
          </a:xfrm>
          <a:noFill/>
        </p:spPr>
        <p:txBody>
          <a:bodyPr/>
          <a:lstStyle>
            <a:lvl1pPr algn="ctr">
              <a:lnSpc>
                <a:spcPct val="100000"/>
              </a:lnSpc>
              <a:defRPr sz="3600"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                 для вставки пиктограммы </a:t>
            </a:r>
            <a:r>
              <a:rPr lang="en-US" dirty="0"/>
              <a:t>PNG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573347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пикто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5" y="762000"/>
            <a:ext cx="22132778" cy="15113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2655742" y="5463626"/>
            <a:ext cx="3045024" cy="2538000"/>
          </a:xfrm>
          <a:noFill/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3000"/>
              </a:spcAft>
              <a:buClrTx/>
              <a:buSzTx/>
              <a:buFontTx/>
              <a:buNone/>
              <a:tabLst/>
              <a:defRPr sz="3600"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                 для вставки пиктограммы </a:t>
            </a:r>
            <a:r>
              <a:rPr lang="en-US" dirty="0"/>
              <a:t>PNG</a:t>
            </a:r>
            <a:endParaRPr lang="ru-RU" dirty="0"/>
          </a:p>
        </p:txBody>
      </p:sp>
      <p:sp>
        <p:nvSpPr>
          <p:cNvPr id="10" name="Текст 9" title="Текст&#10;Текст"/>
          <p:cNvSpPr>
            <a:spLocks noGrp="1"/>
          </p:cNvSpPr>
          <p:nvPr>
            <p:ph type="body" sz="quarter" idx="15" hasCustomPrompt="1"/>
          </p:nvPr>
        </p:nvSpPr>
        <p:spPr>
          <a:xfrm>
            <a:off x="2655742" y="8385810"/>
            <a:ext cx="3045024" cy="3814492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Текст 9" title="Текст&#10;Текст"/>
          <p:cNvSpPr>
            <a:spLocks noGrp="1"/>
          </p:cNvSpPr>
          <p:nvPr>
            <p:ph type="body" sz="quarter" idx="16" hasCustomPrompt="1"/>
          </p:nvPr>
        </p:nvSpPr>
        <p:spPr>
          <a:xfrm>
            <a:off x="7995170" y="8385810"/>
            <a:ext cx="3045024" cy="3819600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  <p:sp>
        <p:nvSpPr>
          <p:cNvPr id="14" name="Текст 9" title="Текст&#10;Текст"/>
          <p:cNvSpPr>
            <a:spLocks noGrp="1"/>
          </p:cNvSpPr>
          <p:nvPr>
            <p:ph type="body" sz="quarter" idx="19" hasCustomPrompt="1"/>
          </p:nvPr>
        </p:nvSpPr>
        <p:spPr>
          <a:xfrm>
            <a:off x="13339679" y="8385811"/>
            <a:ext cx="3045798" cy="3819598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  <p:sp>
        <p:nvSpPr>
          <p:cNvPr id="15" name="Рисунок 4"/>
          <p:cNvSpPr>
            <a:spLocks noGrp="1"/>
          </p:cNvSpPr>
          <p:nvPr>
            <p:ph type="pic" sz="quarter" idx="20" hasCustomPrompt="1"/>
          </p:nvPr>
        </p:nvSpPr>
        <p:spPr>
          <a:xfrm>
            <a:off x="8007873" y="5464800"/>
            <a:ext cx="3043842" cy="2538000"/>
          </a:xfrm>
          <a:noFill/>
        </p:spPr>
        <p:txBody>
          <a:bodyPr/>
          <a:lstStyle>
            <a:lvl1pPr algn="ctr">
              <a:lnSpc>
                <a:spcPct val="100000"/>
              </a:lnSpc>
              <a:defRPr sz="3600"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                 для вставки пиктограммы </a:t>
            </a:r>
            <a:r>
              <a:rPr lang="en-US" dirty="0"/>
              <a:t>PNG</a:t>
            </a:r>
            <a:endParaRPr lang="ru-RU" dirty="0"/>
          </a:p>
        </p:txBody>
      </p:sp>
      <p:sp>
        <p:nvSpPr>
          <p:cNvPr id="16" name="Рисунок 4"/>
          <p:cNvSpPr>
            <a:spLocks noGrp="1"/>
          </p:cNvSpPr>
          <p:nvPr>
            <p:ph type="pic" sz="quarter" idx="21" hasCustomPrompt="1"/>
          </p:nvPr>
        </p:nvSpPr>
        <p:spPr>
          <a:xfrm>
            <a:off x="13339679" y="5464800"/>
            <a:ext cx="3045798" cy="2538000"/>
          </a:xfrm>
          <a:noFill/>
        </p:spPr>
        <p:txBody>
          <a:bodyPr/>
          <a:lstStyle>
            <a:lvl1pPr algn="ctr">
              <a:lnSpc>
                <a:spcPct val="100000"/>
              </a:lnSpc>
              <a:defRPr sz="3600"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                 для вставки пиктограммы </a:t>
            </a:r>
            <a:r>
              <a:rPr lang="en-US" dirty="0"/>
              <a:t>PNG</a:t>
            </a:r>
            <a:endParaRPr lang="ru-RU" dirty="0"/>
          </a:p>
        </p:txBody>
      </p:sp>
      <p:sp>
        <p:nvSpPr>
          <p:cNvPr id="12" name="Текст 9" title="Текст"/>
          <p:cNvSpPr>
            <a:spLocks noGrp="1"/>
          </p:cNvSpPr>
          <p:nvPr>
            <p:ph type="body" sz="quarter" idx="22" hasCustomPrompt="1"/>
          </p:nvPr>
        </p:nvSpPr>
        <p:spPr>
          <a:xfrm>
            <a:off x="18682916" y="8385810"/>
            <a:ext cx="3045080" cy="3819988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  <p:sp>
        <p:nvSpPr>
          <p:cNvPr id="13" name="Рисунок 4"/>
          <p:cNvSpPr>
            <a:spLocks noGrp="1"/>
          </p:cNvSpPr>
          <p:nvPr>
            <p:ph type="pic" sz="quarter" idx="23" hasCustomPrompt="1"/>
          </p:nvPr>
        </p:nvSpPr>
        <p:spPr>
          <a:xfrm>
            <a:off x="18682916" y="5464412"/>
            <a:ext cx="3045080" cy="2538000"/>
          </a:xfrm>
          <a:noFill/>
        </p:spPr>
        <p:txBody>
          <a:bodyPr/>
          <a:lstStyle>
            <a:lvl1pPr algn="ctr">
              <a:lnSpc>
                <a:spcPct val="100000"/>
              </a:lnSpc>
              <a:defRPr sz="3600"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                 для вставки пиктограммы </a:t>
            </a:r>
            <a:r>
              <a:rPr lang="en-US" dirty="0"/>
              <a:t>PNG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82021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пикто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5" y="762000"/>
            <a:ext cx="22132778" cy="15113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4567478" y="5463626"/>
            <a:ext cx="3045024" cy="2538000"/>
          </a:xfrm>
          <a:noFill/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3000"/>
              </a:spcAft>
              <a:buClrTx/>
              <a:buSzTx/>
              <a:buFontTx/>
              <a:buNone/>
              <a:tabLst/>
              <a:defRPr sz="3600"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                 для вставки пиктограммы </a:t>
            </a:r>
            <a:r>
              <a:rPr lang="en-US" dirty="0"/>
              <a:t>PNG</a:t>
            </a:r>
            <a:endParaRPr lang="ru-RU" dirty="0"/>
          </a:p>
        </p:txBody>
      </p:sp>
      <p:sp>
        <p:nvSpPr>
          <p:cNvPr id="10" name="Текст 9" title="Текст&#10;Текст"/>
          <p:cNvSpPr>
            <a:spLocks noGrp="1"/>
          </p:cNvSpPr>
          <p:nvPr>
            <p:ph type="body" sz="quarter" idx="15" hasCustomPrompt="1"/>
          </p:nvPr>
        </p:nvSpPr>
        <p:spPr>
          <a:xfrm>
            <a:off x="4567478" y="8385811"/>
            <a:ext cx="3045024" cy="3815538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Текст 9" title="Текст&#10;Текст"/>
          <p:cNvSpPr>
            <a:spLocks noGrp="1"/>
          </p:cNvSpPr>
          <p:nvPr>
            <p:ph type="body" sz="quarter" idx="16" hasCustomPrompt="1"/>
          </p:nvPr>
        </p:nvSpPr>
        <p:spPr>
          <a:xfrm>
            <a:off x="10669964" y="8385811"/>
            <a:ext cx="3045024" cy="3819138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  <p:sp>
        <p:nvSpPr>
          <p:cNvPr id="14" name="Текст 9" title="Текст&#10;Текст"/>
          <p:cNvSpPr>
            <a:spLocks noGrp="1"/>
          </p:cNvSpPr>
          <p:nvPr>
            <p:ph type="body" sz="quarter" idx="19" hasCustomPrompt="1"/>
          </p:nvPr>
        </p:nvSpPr>
        <p:spPr>
          <a:xfrm>
            <a:off x="16780332" y="8385811"/>
            <a:ext cx="3045024" cy="3819138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  <p:sp>
        <p:nvSpPr>
          <p:cNvPr id="15" name="Рисунок 4"/>
          <p:cNvSpPr>
            <a:spLocks noGrp="1"/>
          </p:cNvSpPr>
          <p:nvPr>
            <p:ph type="pic" sz="quarter" idx="20" hasCustomPrompt="1"/>
          </p:nvPr>
        </p:nvSpPr>
        <p:spPr>
          <a:xfrm>
            <a:off x="10669964" y="5464800"/>
            <a:ext cx="3045024" cy="2538000"/>
          </a:xfrm>
          <a:noFill/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3000"/>
              </a:spcAft>
              <a:buClrTx/>
              <a:buSzTx/>
              <a:buFontTx/>
              <a:buNone/>
              <a:tabLst/>
              <a:defRPr sz="3600"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                 для вставки пиктограммы </a:t>
            </a:r>
            <a:r>
              <a:rPr lang="en-US" dirty="0"/>
              <a:t>PNG</a:t>
            </a:r>
            <a:endParaRPr lang="ru-RU" dirty="0"/>
          </a:p>
        </p:txBody>
      </p:sp>
      <p:sp>
        <p:nvSpPr>
          <p:cNvPr id="16" name="Рисунок 4"/>
          <p:cNvSpPr>
            <a:spLocks noGrp="1"/>
          </p:cNvSpPr>
          <p:nvPr>
            <p:ph type="pic" sz="quarter" idx="21" hasCustomPrompt="1"/>
          </p:nvPr>
        </p:nvSpPr>
        <p:spPr>
          <a:xfrm>
            <a:off x="16780332" y="5464800"/>
            <a:ext cx="3045024" cy="2538000"/>
          </a:xfrm>
          <a:noFill/>
        </p:spPr>
        <p:txBody>
          <a:bodyPr/>
          <a:lstStyle>
            <a:lvl1pPr algn="ctr">
              <a:lnSpc>
                <a:spcPct val="100000"/>
              </a:lnSpc>
              <a:defRPr sz="3600"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                 для вставки пиктограммы </a:t>
            </a:r>
            <a:r>
              <a:rPr lang="en-US" dirty="0"/>
              <a:t>PNG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11009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икто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5" y="762000"/>
            <a:ext cx="22132778" cy="15113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  <p:sp>
        <p:nvSpPr>
          <p:cNvPr id="6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2651380" y="5109798"/>
            <a:ext cx="3469536" cy="2890800"/>
          </a:xfrm>
          <a:noFill/>
        </p:spPr>
        <p:txBody>
          <a:bodyPr/>
          <a:lstStyle>
            <a:lvl1pPr algn="ctr">
              <a:lnSpc>
                <a:spcPct val="100000"/>
              </a:lnSpc>
              <a:defRPr sz="3600" b="0" i="0" baseline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                 для вставки пиктограммы </a:t>
            </a:r>
            <a:r>
              <a:rPr lang="en-US" dirty="0"/>
              <a:t>PNG</a:t>
            </a:r>
            <a:endParaRPr lang="ru-RU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7612560" y="3041650"/>
            <a:ext cx="12992944" cy="7632700"/>
          </a:xfrm>
        </p:spPr>
        <p:txBody>
          <a:bodyPr/>
          <a:lstStyle>
            <a:lvl1pPr marL="0"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defRPr/>
            </a:lvl1pPr>
            <a:lvl2pPr marL="0" marR="0" indent="-719892" algn="l" defTabSz="1907714" rtl="0" eaLnBrk="1" fontAlgn="auto" latinLnBrk="0" hangingPunct="1">
              <a:lnSpc>
                <a:spcPts val="5999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Impact" panose="020B0806030902050204" pitchFamily="34" charset="0"/>
              <a:buChar char="▌"/>
              <a:tabLst/>
              <a:defRPr/>
            </a:lvl2pPr>
            <a:lvl3pPr marL="1511773" indent="-719892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/>
            </a:lvl3pPr>
            <a:lvl4pPr marL="1511773" indent="-719892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/>
            </a:lvl4pPr>
            <a:lvl5pPr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defRPr sz="4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1344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5" y="762000"/>
            <a:ext cx="22132778" cy="15113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1506321" y="4186801"/>
            <a:ext cx="6105922" cy="4960874"/>
          </a:xfrm>
          <a:noFill/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buClrTx/>
              <a:buSzTx/>
              <a:buFontTx/>
              <a:buNone/>
              <a:tabLst/>
              <a:defRPr b="0" i="0" baseline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для вставки фотографий, иллюстраций.           JPG, PNG</a:t>
            </a:r>
          </a:p>
        </p:txBody>
      </p:sp>
      <p:sp>
        <p:nvSpPr>
          <p:cNvPr id="10" name="Текст 9" title="Текст"/>
          <p:cNvSpPr>
            <a:spLocks noGrp="1"/>
          </p:cNvSpPr>
          <p:nvPr>
            <p:ph type="body" sz="quarter" idx="15" hasCustomPrompt="1"/>
          </p:nvPr>
        </p:nvSpPr>
        <p:spPr>
          <a:xfrm>
            <a:off x="1506319" y="9530081"/>
            <a:ext cx="6091634" cy="2670738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Текст 9" title="Текст"/>
          <p:cNvSpPr>
            <a:spLocks noGrp="1"/>
          </p:cNvSpPr>
          <p:nvPr>
            <p:ph type="body" sz="quarter" idx="16" hasCustomPrompt="1"/>
          </p:nvPr>
        </p:nvSpPr>
        <p:spPr>
          <a:xfrm>
            <a:off x="9146186" y="9530081"/>
            <a:ext cx="6099572" cy="2670738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  <p:sp>
        <p:nvSpPr>
          <p:cNvPr id="12" name="Рисунок 4"/>
          <p:cNvSpPr>
            <a:spLocks noGrp="1"/>
          </p:cNvSpPr>
          <p:nvPr>
            <p:ph type="pic" sz="quarter" idx="17" hasCustomPrompt="1"/>
          </p:nvPr>
        </p:nvSpPr>
        <p:spPr>
          <a:xfrm>
            <a:off x="9146187" y="4186801"/>
            <a:ext cx="6105922" cy="4960874"/>
          </a:xfrm>
          <a:noFill/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ts val="5999"/>
              </a:lnSpc>
              <a:spcBef>
                <a:spcPts val="4000"/>
              </a:spcBef>
              <a:spcAft>
                <a:spcPts val="4000"/>
              </a:spcAft>
              <a:buClrTx/>
              <a:buSzTx/>
              <a:buFontTx/>
              <a:buNone/>
              <a:tabLst/>
              <a:defRPr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для вставки фотографий, иллюстраций.           JPG, PNG</a:t>
            </a:r>
          </a:p>
        </p:txBody>
      </p:sp>
      <p:sp>
        <p:nvSpPr>
          <p:cNvPr id="13" name="Рисунок 4"/>
          <p:cNvSpPr>
            <a:spLocks noGrp="1"/>
          </p:cNvSpPr>
          <p:nvPr>
            <p:ph type="pic" sz="quarter" idx="18" hasCustomPrompt="1"/>
          </p:nvPr>
        </p:nvSpPr>
        <p:spPr>
          <a:xfrm>
            <a:off x="16771443" y="4186811"/>
            <a:ext cx="6105922" cy="4960874"/>
          </a:xfrm>
          <a:noFill/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ts val="5999"/>
              </a:lnSpc>
              <a:spcBef>
                <a:spcPts val="4000"/>
              </a:spcBef>
              <a:spcAft>
                <a:spcPts val="4000"/>
              </a:spcAft>
              <a:buClrTx/>
              <a:buSzTx/>
              <a:buFontTx/>
              <a:buNone/>
              <a:tabLst/>
              <a:defRPr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для вставки фотографий, иллюстраций.           JPG, PNG</a:t>
            </a:r>
          </a:p>
        </p:txBody>
      </p:sp>
      <p:sp>
        <p:nvSpPr>
          <p:cNvPr id="14" name="Текст 9" title="Текст"/>
          <p:cNvSpPr>
            <a:spLocks noGrp="1"/>
          </p:cNvSpPr>
          <p:nvPr>
            <p:ph type="body" sz="quarter" idx="19" hasCustomPrompt="1"/>
          </p:nvPr>
        </p:nvSpPr>
        <p:spPr>
          <a:xfrm>
            <a:off x="16771443" y="9530081"/>
            <a:ext cx="6105922" cy="2670738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</p:spTree>
    <p:extLst>
      <p:ext uri="{BB962C8B-B14F-4D97-AF65-F5344CB8AC3E}">
        <p14:creationId xmlns:p14="http://schemas.microsoft.com/office/powerpoint/2010/main" val="76329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Слайд-разделител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>
            <a:extLst>
              <a:ext uri="{FF2B5EF4-FFF2-40B4-BE49-F238E27FC236}">
                <a16:creationId xmlns:a16="http://schemas.microsoft.com/office/drawing/2014/main" id="{5925BF4E-DBD5-5E4D-BF09-753636CC2CA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7669" y="2025395"/>
            <a:ext cx="15231466" cy="918813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>
                <a:latin typeface="+mj-lt"/>
              </a:rPr>
              <a:t>Сообщение</a:t>
            </a:r>
          </a:p>
        </p:txBody>
      </p:sp>
    </p:spTree>
    <p:extLst>
      <p:ext uri="{BB962C8B-B14F-4D97-AF65-F5344CB8AC3E}">
        <p14:creationId xmlns:p14="http://schemas.microsoft.com/office/powerpoint/2010/main" val="263220204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5" y="762000"/>
            <a:ext cx="22132778" cy="15113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 hasCustomPrompt="1"/>
          </p:nvPr>
        </p:nvSpPr>
        <p:spPr>
          <a:xfrm>
            <a:off x="13337459" y="3424239"/>
            <a:ext cx="8776270" cy="6486526"/>
          </a:xfrm>
          <a:noFill/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ts val="5999"/>
              </a:lnSpc>
              <a:spcBef>
                <a:spcPts val="4000"/>
              </a:spcBef>
              <a:spcAft>
                <a:spcPts val="4000"/>
              </a:spcAft>
              <a:buClrTx/>
              <a:buSzTx/>
              <a:buFontTx/>
              <a:buNone/>
              <a:tabLst/>
              <a:defRPr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для вставки фотографий, иллюстраций. JPG, PNG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2270275" y="3424241"/>
            <a:ext cx="8776270" cy="6486526"/>
          </a:xfrm>
          <a:noFill/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buClrTx/>
              <a:buSzTx/>
              <a:buFontTx/>
              <a:buNone/>
              <a:tabLst/>
              <a:defRPr b="0" i="0" baseline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для вставки фотографий, иллюстраций. JPG, PNG</a:t>
            </a:r>
          </a:p>
        </p:txBody>
      </p:sp>
      <p:sp>
        <p:nvSpPr>
          <p:cNvPr id="10" name="Текст 9" title="Текст"/>
          <p:cNvSpPr>
            <a:spLocks noGrp="1"/>
          </p:cNvSpPr>
          <p:nvPr>
            <p:ph type="body" sz="quarter" idx="15" hasCustomPrompt="1"/>
          </p:nvPr>
        </p:nvSpPr>
        <p:spPr>
          <a:xfrm>
            <a:off x="2270273" y="10290684"/>
            <a:ext cx="8776270" cy="1914276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Текст 9" title="Текст"/>
          <p:cNvSpPr>
            <a:spLocks noGrp="1"/>
          </p:cNvSpPr>
          <p:nvPr>
            <p:ph type="body" sz="quarter" idx="16" hasCustomPrompt="1"/>
          </p:nvPr>
        </p:nvSpPr>
        <p:spPr>
          <a:xfrm>
            <a:off x="13337523" y="10290684"/>
            <a:ext cx="8776270" cy="1887404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</p:spTree>
    <p:extLst>
      <p:ext uri="{BB962C8B-B14F-4D97-AF65-F5344CB8AC3E}">
        <p14:creationId xmlns:p14="http://schemas.microsoft.com/office/powerpoint/2010/main" val="388831619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изображении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5" y="762000"/>
            <a:ext cx="22132778" cy="15113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1125613" y="3041650"/>
            <a:ext cx="22131191" cy="8013700"/>
          </a:xfrm>
          <a:noFill/>
        </p:spPr>
        <p:txBody>
          <a:bodyPr/>
          <a:lstStyle>
            <a:lvl1pPr algn="ctr">
              <a:lnSpc>
                <a:spcPct val="100000"/>
              </a:lnSpc>
              <a:defRPr b="0" i="0" baseline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для вставки фотографий, иллюстраций или скриншотов.                            JPG, PNG</a:t>
            </a:r>
          </a:p>
        </p:txBody>
      </p:sp>
      <p:sp>
        <p:nvSpPr>
          <p:cNvPr id="10" name="Текст 9" title="Текст"/>
          <p:cNvSpPr>
            <a:spLocks noGrp="1"/>
          </p:cNvSpPr>
          <p:nvPr>
            <p:ph type="body" sz="quarter" idx="15" hasCustomPrompt="1"/>
          </p:nvPr>
        </p:nvSpPr>
        <p:spPr>
          <a:xfrm>
            <a:off x="1143076" y="11437938"/>
            <a:ext cx="19462428" cy="767022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</p:spTree>
    <p:extLst>
      <p:ext uri="{BB962C8B-B14F-4D97-AF65-F5344CB8AC3E}">
        <p14:creationId xmlns:p14="http://schemas.microsoft.com/office/powerpoint/2010/main" val="3305469512"/>
      </p:ext>
    </p:extLst>
  </p:cSld>
  <p:clrMapOvr>
    <a:masterClrMapping/>
  </p:clrMapOvr>
  <p:hf sldNum="0"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изображении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1125613" y="752478"/>
            <a:ext cx="22131191" cy="10302875"/>
          </a:xfrm>
          <a:noFill/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3000"/>
              </a:spcAft>
              <a:buClrTx/>
              <a:buSzTx/>
              <a:buFontTx/>
              <a:buNone/>
              <a:tabLst/>
              <a:defRPr b="0" i="0" baseline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для вставки фотографий, иллюстраций или скриншотов.                            JPG, PNG</a:t>
            </a:r>
          </a:p>
        </p:txBody>
      </p:sp>
      <p:sp>
        <p:nvSpPr>
          <p:cNvPr id="10" name="Текст 9" title="Текст"/>
          <p:cNvSpPr>
            <a:spLocks noGrp="1"/>
          </p:cNvSpPr>
          <p:nvPr>
            <p:ph type="body" sz="quarter" idx="15" hasCustomPrompt="1"/>
          </p:nvPr>
        </p:nvSpPr>
        <p:spPr>
          <a:xfrm>
            <a:off x="1143076" y="11437938"/>
            <a:ext cx="19462428" cy="767022"/>
          </a:xfrm>
        </p:spPr>
        <p:txBody>
          <a:bodyPr anchor="t"/>
          <a:lstStyle/>
          <a:p>
            <a:pPr lvl="0"/>
            <a:r>
              <a:rPr lang="ru-RU" dirty="0"/>
              <a:t>Текст</a:t>
            </a:r>
          </a:p>
        </p:txBody>
      </p:sp>
    </p:spTree>
    <p:extLst>
      <p:ext uri="{BB962C8B-B14F-4D97-AF65-F5344CB8AC3E}">
        <p14:creationId xmlns:p14="http://schemas.microsoft.com/office/powerpoint/2010/main" val="4056631079"/>
      </p:ext>
    </p:extLst>
  </p:cSld>
  <p:clrMapOvr>
    <a:masterClrMapping/>
  </p:clrMapOvr>
  <p:hf sldNum="0"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6" hasCustomPrompt="1"/>
          </p:nvPr>
        </p:nvSpPr>
        <p:spPr>
          <a:xfrm>
            <a:off x="1143074" y="3048000"/>
            <a:ext cx="22113728" cy="9158288"/>
          </a:xfrm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buClrTx/>
              <a:buSzTx/>
              <a:buFontTx/>
              <a:buNone/>
              <a:tabLst/>
              <a:defRPr b="0">
                <a:latin typeface="+mn-lt"/>
              </a:defRPr>
            </a:lvl1pPr>
          </a:lstStyle>
          <a:p>
            <a:r>
              <a:rPr lang="ru-RU" dirty="0"/>
              <a:t>Окно для вставки фотографий, иллюстраций или скриншотов.                            JPG, PNG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5" y="762000"/>
            <a:ext cx="22132778" cy="15113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21380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5" y="762000"/>
            <a:ext cx="22132778" cy="1511300"/>
          </a:xfrm>
          <a:prstGeom prst="rect">
            <a:avLst/>
          </a:prstGeo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77" y="3048000"/>
            <a:ext cx="10303546" cy="9158288"/>
          </a:xfrm>
        </p:spPr>
        <p:txBody>
          <a:bodyPr/>
          <a:lstStyle>
            <a:lvl1pPr marL="0"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defRPr/>
            </a:lvl1pPr>
            <a:lvl2pPr marL="0" indent="-719892">
              <a:lnSpc>
                <a:spcPts val="5999"/>
              </a:lnSpc>
              <a:spcBef>
                <a:spcPts val="0"/>
              </a:spcBef>
              <a:spcAft>
                <a:spcPts val="0"/>
              </a:spcAft>
              <a:buSzPct val="120000"/>
              <a:buFont typeface="Impact" panose="020B0806030902050204" pitchFamily="34" charset="0"/>
              <a:buChar char="▌"/>
              <a:defRPr baseline="0"/>
            </a:lvl2pPr>
            <a:lvl3pPr marL="1511773" indent="-719892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 baseline="0"/>
            </a:lvl3pPr>
            <a:lvl4pPr marL="1511773" indent="-719892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/>
            </a:lvl4pPr>
            <a:lvl5pPr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defRPr sz="4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4" hasCustomPrompt="1"/>
          </p:nvPr>
        </p:nvSpPr>
        <p:spPr>
          <a:xfrm>
            <a:off x="12956433" y="3048000"/>
            <a:ext cx="10286082" cy="9144000"/>
          </a:xfrm>
          <a:noFill/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ts val="5999"/>
              </a:lnSpc>
              <a:spcBef>
                <a:spcPts val="4000"/>
              </a:spcBef>
              <a:spcAft>
                <a:spcPts val="4000"/>
              </a:spcAft>
              <a:buClrTx/>
              <a:buSzTx/>
              <a:buFontTx/>
              <a:buNone/>
              <a:tabLst/>
              <a:defRPr b="0" i="0" baseline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для вставки фотографий, иллюстраций или скриншотов.  JPG, PNG</a:t>
            </a:r>
          </a:p>
        </p:txBody>
      </p:sp>
    </p:spTree>
    <p:extLst>
      <p:ext uri="{BB962C8B-B14F-4D97-AF65-F5344CB8AC3E}">
        <p14:creationId xmlns:p14="http://schemas.microsoft.com/office/powerpoint/2010/main" val="30850117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зображение во весь экра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4" hasCustomPrompt="1"/>
          </p:nvPr>
        </p:nvSpPr>
        <p:spPr>
          <a:xfrm>
            <a:off x="5" y="0"/>
            <a:ext cx="24383998" cy="13716000"/>
          </a:xfrm>
          <a:noFill/>
        </p:spPr>
        <p:txBody>
          <a:bodyPr/>
          <a:lstStyle>
            <a:lvl1pPr marL="0" marR="0" indent="0" algn="ctr" defTabSz="1828436" rtl="0" eaLnBrk="1" fontAlgn="auto" latinLnBrk="0" hangingPunct="1">
              <a:lnSpc>
                <a:spcPts val="5999"/>
              </a:lnSpc>
              <a:spcBef>
                <a:spcPts val="3000"/>
              </a:spcBef>
              <a:spcAft>
                <a:spcPts val="3000"/>
              </a:spcAft>
              <a:buClrTx/>
              <a:buSzTx/>
              <a:buFontTx/>
              <a:buNone/>
              <a:tabLst/>
              <a:defRPr b="0" i="0">
                <a:latin typeface="+mn-lt"/>
                <a:ea typeface="Yandex Sans Text Thin" charset="0"/>
                <a:cs typeface="Yandex Sans Text Thin" charset="0"/>
              </a:defRPr>
            </a:lvl1pPr>
          </a:lstStyle>
          <a:p>
            <a:r>
              <a:rPr lang="ru-RU" dirty="0"/>
              <a:t>Окно для вставки фотографий, иллюстраций или скриншотов.</a:t>
            </a:r>
            <a:br>
              <a:rPr lang="ru-RU" dirty="0"/>
            </a:br>
            <a:r>
              <a:rPr lang="ru-RU" dirty="0"/>
              <a:t>JPG, PNG</a:t>
            </a:r>
          </a:p>
        </p:txBody>
      </p:sp>
    </p:spTree>
    <p:extLst>
      <p:ext uri="{BB962C8B-B14F-4D97-AF65-F5344CB8AC3E}">
        <p14:creationId xmlns:p14="http://schemas.microsoft.com/office/powerpoint/2010/main" val="127149236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конт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5" hasCustomPrompt="1"/>
          </p:nvPr>
        </p:nvSpPr>
        <p:spPr>
          <a:xfrm>
            <a:off x="4178573" y="10292400"/>
            <a:ext cx="8395246" cy="762000"/>
          </a:xfrm>
        </p:spPr>
        <p:txBody>
          <a:bodyPr anchor="t"/>
          <a:lstStyle>
            <a:lvl1pPr>
              <a:defRPr baseline="0"/>
            </a:lvl1pPr>
          </a:lstStyle>
          <a:p>
            <a:pPr lvl="0"/>
            <a:r>
              <a:rPr lang="en-US" dirty="0"/>
              <a:t>@username</a:t>
            </a:r>
            <a:endParaRPr lang="ru-RU" dirty="0"/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16" hasCustomPrompt="1"/>
          </p:nvPr>
        </p:nvSpPr>
        <p:spPr>
          <a:xfrm>
            <a:off x="4178573" y="9147176"/>
            <a:ext cx="8395246" cy="763588"/>
          </a:xfrm>
        </p:spPr>
        <p:txBody>
          <a:bodyPr anchor="t"/>
          <a:lstStyle/>
          <a:p>
            <a:pPr lvl="0"/>
            <a:r>
              <a:rPr lang="ru-RU" dirty="0"/>
              <a:t>логин</a:t>
            </a:r>
            <a:r>
              <a:rPr lang="en-US" dirty="0"/>
              <a:t>@</a:t>
            </a:r>
            <a:r>
              <a:rPr lang="en-US" dirty="0" err="1"/>
              <a:t>yandex</a:t>
            </a:r>
            <a:r>
              <a:rPr lang="ru-RU" dirty="0"/>
              <a:t>-</a:t>
            </a:r>
            <a:r>
              <a:rPr lang="en-US" dirty="0" err="1"/>
              <a:t>team.ru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2960" y="9163028"/>
            <a:ext cx="757288" cy="747772"/>
          </a:xfrm>
          <a:prstGeom prst="rect">
            <a:avLst/>
          </a:prstGeom>
        </p:spPr>
      </p:pic>
      <p:sp>
        <p:nvSpPr>
          <p:cNvPr id="29" name="Текст 9"/>
          <p:cNvSpPr>
            <a:spLocks noGrp="1"/>
          </p:cNvSpPr>
          <p:nvPr>
            <p:ph type="body" sz="quarter" idx="32" hasCustomPrompt="1"/>
          </p:nvPr>
        </p:nvSpPr>
        <p:spPr>
          <a:xfrm>
            <a:off x="3048199" y="2278801"/>
            <a:ext cx="18684598" cy="1907438"/>
          </a:xfrm>
        </p:spPr>
        <p:txBody>
          <a:bodyPr anchor="t"/>
          <a:lstStyle>
            <a:lvl1pPr>
              <a:lnSpc>
                <a:spcPct val="100000"/>
              </a:lnSpc>
              <a:defRPr sz="11999" baseline="0"/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13" name="Текст 9"/>
          <p:cNvSpPr>
            <a:spLocks noGrp="1"/>
          </p:cNvSpPr>
          <p:nvPr>
            <p:ph type="body" sz="quarter" idx="24" hasCustomPrompt="1"/>
          </p:nvPr>
        </p:nvSpPr>
        <p:spPr>
          <a:xfrm>
            <a:off x="3048198" y="6094414"/>
            <a:ext cx="14502756" cy="763588"/>
          </a:xfrm>
        </p:spPr>
        <p:txBody>
          <a:bodyPr tIns="161992" anchor="t"/>
          <a:lstStyle>
            <a:lvl1pPr>
              <a:spcBef>
                <a:spcPts val="3000"/>
              </a:spcBef>
              <a:spcAft>
                <a:spcPts val="0"/>
              </a:spcAft>
              <a:defRPr>
                <a:latin typeface="Yandex Sans Text Light" panose="02000000000000000000" pitchFamily="2" charset="-52"/>
              </a:defRPr>
            </a:lvl1pPr>
          </a:lstStyle>
          <a:p>
            <a:pPr lvl="0"/>
            <a:r>
              <a:rPr lang="ru-RU" dirty="0"/>
              <a:t>Имя и Фамилия</a:t>
            </a:r>
            <a:endParaRPr lang="en-US" dirty="0"/>
          </a:p>
        </p:txBody>
      </p:sp>
      <p:sp>
        <p:nvSpPr>
          <p:cNvPr id="14" name="Текст 9"/>
          <p:cNvSpPr>
            <a:spLocks noGrp="1"/>
          </p:cNvSpPr>
          <p:nvPr>
            <p:ph type="body" sz="quarter" idx="25" hasCustomPrompt="1"/>
          </p:nvPr>
        </p:nvSpPr>
        <p:spPr>
          <a:xfrm>
            <a:off x="3048198" y="7239001"/>
            <a:ext cx="14502756" cy="755662"/>
          </a:xfrm>
        </p:spPr>
        <p:txBody>
          <a:bodyPr lIns="12699" tIns="0" bIns="0" anchor="t"/>
          <a:lstStyle>
            <a:lvl1pPr>
              <a:spcBef>
                <a:spcPts val="3000"/>
              </a:spcBef>
              <a:spcAft>
                <a:spcPts val="0"/>
              </a:spcAft>
              <a:defRPr>
                <a:latin typeface="Yandex Sans Text Thin" pitchFamily="2" charset="-52"/>
              </a:defRPr>
            </a:lvl1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2510620-9203-6A4F-8215-EE5B71D8CB96}"/>
              </a:ext>
            </a:extLst>
          </p:cNvPr>
          <p:cNvGrpSpPr/>
          <p:nvPr/>
        </p:nvGrpSpPr>
        <p:grpSpPr>
          <a:xfrm>
            <a:off x="3032993" y="10292678"/>
            <a:ext cx="763260" cy="762925"/>
            <a:chOff x="3032796" y="10292675"/>
            <a:chExt cx="763210" cy="762925"/>
          </a:xfrm>
        </p:grpSpPr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73034AE5-F458-B44E-A08D-78D8FD2FBBED}"/>
                </a:ext>
              </a:extLst>
            </p:cNvPr>
            <p:cNvSpPr/>
            <p:nvPr/>
          </p:nvSpPr>
          <p:spPr>
            <a:xfrm>
              <a:off x="3038245" y="10292675"/>
              <a:ext cx="757761" cy="762925"/>
            </a:xfrm>
            <a:prstGeom prst="rect">
              <a:avLst/>
            </a:prstGeom>
            <a:solidFill>
              <a:schemeClr val="bg1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>
                <a:buClr>
                  <a:srgbClr val="000000"/>
                </a:buClr>
                <a:buFont typeface="Arial"/>
                <a:buNone/>
              </a:pPr>
              <a:endParaRPr lang="ru-RU" sz="1400" kern="0">
                <a:solidFill>
                  <a:srgbClr val="FFFFFF"/>
                </a:solidFill>
                <a:sym typeface="Arial"/>
              </a:endParaRPr>
            </a:p>
          </p:txBody>
        </p:sp>
        <p:pic>
          <p:nvPicPr>
            <p:cNvPr id="18" name="Изображение 42">
              <a:extLst>
                <a:ext uri="{FF2B5EF4-FFF2-40B4-BE49-F238E27FC236}">
                  <a16:creationId xmlns:a16="http://schemas.microsoft.com/office/drawing/2014/main" id="{FF9B81E1-5EBD-1247-A39B-278A79BDFC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2796" y="10337800"/>
              <a:ext cx="762000" cy="673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44906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контакт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9"/>
          <p:cNvSpPr>
            <a:spLocks noGrp="1"/>
          </p:cNvSpPr>
          <p:nvPr>
            <p:ph type="body" sz="quarter" idx="16" hasCustomPrompt="1"/>
          </p:nvPr>
        </p:nvSpPr>
        <p:spPr>
          <a:xfrm>
            <a:off x="4178573" y="9147176"/>
            <a:ext cx="8395246" cy="763588"/>
          </a:xfrm>
        </p:spPr>
        <p:txBody>
          <a:bodyPr anchor="t"/>
          <a:lstStyle>
            <a:lvl1pPr>
              <a:defRPr/>
            </a:lvl1pPr>
          </a:lstStyle>
          <a:p>
            <a:pPr lvl="0"/>
            <a:r>
              <a:rPr lang="ru-RU" dirty="0"/>
              <a:t>логин</a:t>
            </a:r>
            <a:r>
              <a:rPr lang="en-US" dirty="0"/>
              <a:t>@</a:t>
            </a:r>
            <a:r>
              <a:rPr lang="en-US" dirty="0" err="1"/>
              <a:t>yandex</a:t>
            </a:r>
            <a:r>
              <a:rPr lang="ru-RU" dirty="0"/>
              <a:t>-</a:t>
            </a:r>
            <a:r>
              <a:rPr lang="en-US" dirty="0" err="1"/>
              <a:t>team.ru</a:t>
            </a:r>
            <a:endParaRPr lang="ru-RU" dirty="0"/>
          </a:p>
        </p:txBody>
      </p:sp>
      <p:sp>
        <p:nvSpPr>
          <p:cNvPr id="17" name="Текст 9"/>
          <p:cNvSpPr>
            <a:spLocks noGrp="1"/>
          </p:cNvSpPr>
          <p:nvPr>
            <p:ph type="body" sz="quarter" idx="24" hasCustomPrompt="1"/>
          </p:nvPr>
        </p:nvSpPr>
        <p:spPr>
          <a:xfrm>
            <a:off x="3048198" y="6094415"/>
            <a:ext cx="9525620" cy="762950"/>
          </a:xfrm>
        </p:spPr>
        <p:txBody>
          <a:bodyPr tIns="161992" anchor="t"/>
          <a:lstStyle>
            <a:lvl1pPr>
              <a:spcBef>
                <a:spcPts val="3000"/>
              </a:spcBef>
              <a:spcAft>
                <a:spcPts val="0"/>
              </a:spcAft>
              <a:defRPr>
                <a:latin typeface="Yandex Sans Text Light" panose="02000000000000000000" pitchFamily="2" charset="-52"/>
              </a:defRPr>
            </a:lvl1pPr>
          </a:lstStyle>
          <a:p>
            <a:pPr lvl="0"/>
            <a:r>
              <a:rPr lang="ru-RU" dirty="0"/>
              <a:t>Имя и Фамилия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2960" y="9163028"/>
            <a:ext cx="757288" cy="747772"/>
          </a:xfrm>
          <a:prstGeom prst="rect">
            <a:avLst/>
          </a:prstGeom>
        </p:spPr>
      </p:pic>
      <p:sp>
        <p:nvSpPr>
          <p:cNvPr id="15" name="Текст 9"/>
          <p:cNvSpPr>
            <a:spLocks noGrp="1"/>
          </p:cNvSpPr>
          <p:nvPr>
            <p:ph type="body" sz="quarter" idx="25" hasCustomPrompt="1"/>
          </p:nvPr>
        </p:nvSpPr>
        <p:spPr>
          <a:xfrm>
            <a:off x="3048198" y="7239001"/>
            <a:ext cx="9525620" cy="755662"/>
          </a:xfrm>
        </p:spPr>
        <p:txBody>
          <a:bodyPr lIns="12699" tIns="0" bIns="0" anchor="t"/>
          <a:lstStyle>
            <a:lvl1pPr>
              <a:spcBef>
                <a:spcPts val="3000"/>
              </a:spcBef>
              <a:spcAft>
                <a:spcPts val="0"/>
              </a:spcAft>
              <a:defRPr>
                <a:latin typeface="Yandex Sans Text Thin" pitchFamily="2" charset="-52"/>
              </a:defRPr>
            </a:lvl1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20" name="Текст 9"/>
          <p:cNvSpPr>
            <a:spLocks noGrp="1"/>
          </p:cNvSpPr>
          <p:nvPr>
            <p:ph type="body" sz="quarter" idx="29" hasCustomPrompt="1"/>
          </p:nvPr>
        </p:nvSpPr>
        <p:spPr>
          <a:xfrm>
            <a:off x="14483892" y="9147176"/>
            <a:ext cx="8393472" cy="763588"/>
          </a:xfrm>
        </p:spPr>
        <p:txBody>
          <a:bodyPr anchor="t"/>
          <a:lstStyle/>
          <a:p>
            <a:pPr lvl="0"/>
            <a:r>
              <a:rPr lang="ru-RU" dirty="0"/>
              <a:t>логин</a:t>
            </a:r>
            <a:r>
              <a:rPr lang="en-US" dirty="0"/>
              <a:t>@</a:t>
            </a:r>
            <a:r>
              <a:rPr lang="en-US" dirty="0" err="1"/>
              <a:t>yandex</a:t>
            </a:r>
            <a:r>
              <a:rPr lang="ru-RU" dirty="0"/>
              <a:t>-</a:t>
            </a:r>
            <a:r>
              <a:rPr lang="en-US" dirty="0" err="1"/>
              <a:t>team.ru</a:t>
            </a:r>
            <a:endParaRPr lang="ru-RU" dirty="0"/>
          </a:p>
        </p:txBody>
      </p:sp>
      <p:pic>
        <p:nvPicPr>
          <p:cNvPr id="22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40724" y="9163028"/>
            <a:ext cx="757288" cy="747772"/>
          </a:xfrm>
          <a:prstGeom prst="rect">
            <a:avLst/>
          </a:prstGeom>
        </p:spPr>
      </p:pic>
      <p:sp>
        <p:nvSpPr>
          <p:cNvPr id="28" name="Текст 9"/>
          <p:cNvSpPr>
            <a:spLocks noGrp="1"/>
          </p:cNvSpPr>
          <p:nvPr>
            <p:ph type="body" sz="quarter" idx="32" hasCustomPrompt="1"/>
          </p:nvPr>
        </p:nvSpPr>
        <p:spPr>
          <a:xfrm>
            <a:off x="3048199" y="2278801"/>
            <a:ext cx="18684598" cy="1907438"/>
          </a:xfrm>
        </p:spPr>
        <p:txBody>
          <a:bodyPr anchor="t"/>
          <a:lstStyle>
            <a:lvl1pPr>
              <a:lnSpc>
                <a:spcPct val="100000"/>
              </a:lnSpc>
              <a:defRPr sz="11999" baseline="0"/>
            </a:lvl1pPr>
          </a:lstStyle>
          <a:p>
            <a:pPr lvl="0"/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25" name="Текст 9"/>
          <p:cNvSpPr>
            <a:spLocks noGrp="1"/>
          </p:cNvSpPr>
          <p:nvPr>
            <p:ph type="body" sz="quarter" idx="33" hasCustomPrompt="1"/>
          </p:nvPr>
        </p:nvSpPr>
        <p:spPr>
          <a:xfrm>
            <a:off x="13336875" y="6094414"/>
            <a:ext cx="9540490" cy="763588"/>
          </a:xfrm>
        </p:spPr>
        <p:txBody>
          <a:bodyPr tIns="161992" anchor="t"/>
          <a:lstStyle>
            <a:lvl1pPr>
              <a:spcBef>
                <a:spcPts val="3000"/>
              </a:spcBef>
              <a:spcAft>
                <a:spcPts val="0"/>
              </a:spcAft>
              <a:defRPr>
                <a:latin typeface="Yandex Sans Text Light" panose="02000000000000000000" pitchFamily="2" charset="-52"/>
              </a:defRPr>
            </a:lvl1pPr>
          </a:lstStyle>
          <a:p>
            <a:pPr lvl="0"/>
            <a:r>
              <a:rPr lang="ru-RU" dirty="0"/>
              <a:t>Имя и Фамилия</a:t>
            </a:r>
            <a:endParaRPr lang="en-US" dirty="0"/>
          </a:p>
        </p:txBody>
      </p:sp>
      <p:sp>
        <p:nvSpPr>
          <p:cNvPr id="26" name="Текст 9"/>
          <p:cNvSpPr>
            <a:spLocks noGrp="1"/>
          </p:cNvSpPr>
          <p:nvPr>
            <p:ph type="body" sz="quarter" idx="34" hasCustomPrompt="1"/>
          </p:nvPr>
        </p:nvSpPr>
        <p:spPr>
          <a:xfrm>
            <a:off x="13336875" y="7239001"/>
            <a:ext cx="9540490" cy="755662"/>
          </a:xfrm>
        </p:spPr>
        <p:txBody>
          <a:bodyPr lIns="12699" tIns="0" bIns="0" anchor="t"/>
          <a:lstStyle>
            <a:lvl1pPr>
              <a:spcBef>
                <a:spcPts val="3000"/>
              </a:spcBef>
              <a:spcAft>
                <a:spcPts val="0"/>
              </a:spcAft>
              <a:defRPr>
                <a:latin typeface="Yandex Sans Text Thin" pitchFamily="2" charset="-52"/>
              </a:defRPr>
            </a:lvl1pPr>
          </a:lstStyle>
          <a:p>
            <a:pPr lvl="0"/>
            <a:r>
              <a:rPr lang="ru-RU" dirty="0"/>
              <a:t>Должность</a:t>
            </a:r>
            <a:endParaRPr lang="en-US" dirty="0"/>
          </a:p>
        </p:txBody>
      </p:sp>
      <p:sp>
        <p:nvSpPr>
          <p:cNvPr id="16" name="Текст 9">
            <a:extLst>
              <a:ext uri="{FF2B5EF4-FFF2-40B4-BE49-F238E27FC236}">
                <a16:creationId xmlns:a16="http://schemas.microsoft.com/office/drawing/2014/main" id="{DEC5E0E5-E30B-4642-9B18-19724D6B70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8573" y="10292400"/>
            <a:ext cx="8395246" cy="762000"/>
          </a:xfrm>
        </p:spPr>
        <p:txBody>
          <a:bodyPr anchor="t"/>
          <a:lstStyle>
            <a:lvl1pPr>
              <a:defRPr baseline="0"/>
            </a:lvl1pPr>
          </a:lstStyle>
          <a:p>
            <a:pPr lvl="0"/>
            <a:r>
              <a:rPr lang="en-US" dirty="0"/>
              <a:t>@username</a:t>
            </a:r>
            <a:endParaRPr lang="ru-RU" dirty="0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60F32FEE-012A-2044-BC37-D3F532564E0E}"/>
              </a:ext>
            </a:extLst>
          </p:cNvPr>
          <p:cNvGrpSpPr/>
          <p:nvPr/>
        </p:nvGrpSpPr>
        <p:grpSpPr>
          <a:xfrm>
            <a:off x="3032993" y="10292678"/>
            <a:ext cx="763260" cy="762925"/>
            <a:chOff x="3032796" y="10292675"/>
            <a:chExt cx="763210" cy="762925"/>
          </a:xfrm>
        </p:grpSpPr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281580E8-1D7B-904D-A3CC-B3059675D955}"/>
                </a:ext>
              </a:extLst>
            </p:cNvPr>
            <p:cNvSpPr/>
            <p:nvPr/>
          </p:nvSpPr>
          <p:spPr>
            <a:xfrm>
              <a:off x="3038245" y="10292675"/>
              <a:ext cx="757761" cy="762925"/>
            </a:xfrm>
            <a:prstGeom prst="rect">
              <a:avLst/>
            </a:prstGeom>
            <a:solidFill>
              <a:schemeClr val="bg1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>
                <a:buClr>
                  <a:srgbClr val="000000"/>
                </a:buClr>
                <a:buFont typeface="Arial"/>
                <a:buNone/>
              </a:pPr>
              <a:endParaRPr lang="ru-RU" sz="1400" kern="0">
                <a:solidFill>
                  <a:srgbClr val="FFFFFF"/>
                </a:solidFill>
                <a:sym typeface="Arial"/>
              </a:endParaRPr>
            </a:p>
          </p:txBody>
        </p:sp>
        <p:pic>
          <p:nvPicPr>
            <p:cNvPr id="24" name="Изображение 42">
              <a:extLst>
                <a:ext uri="{FF2B5EF4-FFF2-40B4-BE49-F238E27FC236}">
                  <a16:creationId xmlns:a16="http://schemas.microsoft.com/office/drawing/2014/main" id="{76CC79E5-0405-8F45-9BB8-F4948BD25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2796" y="10337800"/>
              <a:ext cx="762000" cy="673100"/>
            </a:xfrm>
            <a:prstGeom prst="rect">
              <a:avLst/>
            </a:prstGeom>
          </p:spPr>
        </p:pic>
      </p:grpSp>
      <p:sp>
        <p:nvSpPr>
          <p:cNvPr id="27" name="Текст 9">
            <a:extLst>
              <a:ext uri="{FF2B5EF4-FFF2-40B4-BE49-F238E27FC236}">
                <a16:creationId xmlns:a16="http://schemas.microsoft.com/office/drawing/2014/main" id="{E6789703-35B8-334E-A41E-27BF0926FCF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4482249" y="10292400"/>
            <a:ext cx="8395246" cy="762000"/>
          </a:xfrm>
        </p:spPr>
        <p:txBody>
          <a:bodyPr anchor="t"/>
          <a:lstStyle>
            <a:lvl1pPr>
              <a:defRPr baseline="0"/>
            </a:lvl1pPr>
          </a:lstStyle>
          <a:p>
            <a:pPr lvl="0"/>
            <a:r>
              <a:rPr lang="en-US" dirty="0"/>
              <a:t>@username</a:t>
            </a:r>
            <a:endParaRPr lang="ru-RU" dirty="0"/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534F831D-7B0A-284C-9078-8D0296129AB3}"/>
              </a:ext>
            </a:extLst>
          </p:cNvPr>
          <p:cNvGrpSpPr/>
          <p:nvPr/>
        </p:nvGrpSpPr>
        <p:grpSpPr>
          <a:xfrm>
            <a:off x="13336669" y="10292678"/>
            <a:ext cx="763260" cy="762925"/>
            <a:chOff x="3032796" y="10292675"/>
            <a:chExt cx="763210" cy="76292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B1E449D6-F200-C047-A4BD-41695AF9314A}"/>
                </a:ext>
              </a:extLst>
            </p:cNvPr>
            <p:cNvSpPr/>
            <p:nvPr/>
          </p:nvSpPr>
          <p:spPr>
            <a:xfrm>
              <a:off x="3038245" y="10292675"/>
              <a:ext cx="757761" cy="762925"/>
            </a:xfrm>
            <a:prstGeom prst="rect">
              <a:avLst/>
            </a:prstGeom>
            <a:solidFill>
              <a:schemeClr val="bg1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>
                <a:buClr>
                  <a:srgbClr val="000000"/>
                </a:buClr>
                <a:buFont typeface="Arial"/>
                <a:buNone/>
              </a:pPr>
              <a:endParaRPr lang="ru-RU" sz="1400" kern="0">
                <a:solidFill>
                  <a:srgbClr val="FFFFFF"/>
                </a:solidFill>
                <a:sym typeface="Arial"/>
              </a:endParaRPr>
            </a:p>
          </p:txBody>
        </p:sp>
        <p:pic>
          <p:nvPicPr>
            <p:cNvPr id="31" name="Изображение 42">
              <a:extLst>
                <a:ext uri="{FF2B5EF4-FFF2-40B4-BE49-F238E27FC236}">
                  <a16:creationId xmlns:a16="http://schemas.microsoft.com/office/drawing/2014/main" id="{9CB34F08-90AE-5447-8963-945F9D476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2796" y="10337800"/>
              <a:ext cx="762000" cy="673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44618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017956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ове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36"/>
          <p:cNvSpPr/>
          <p:nvPr/>
        </p:nvSpPr>
        <p:spPr>
          <a:xfrm>
            <a:off x="1506637" y="12211995"/>
            <a:ext cx="21370727" cy="521470"/>
          </a:xfrm>
          <a:prstGeom prst="rect">
            <a:avLst/>
          </a:prstGeom>
          <a:solidFill>
            <a:srgbClr val="FFCC00"/>
          </a:solidFill>
          <a:ln w="12700">
            <a:miter lim="400000"/>
          </a:ln>
        </p:spPr>
        <p:txBody>
          <a:bodyPr lIns="50794" tIns="50794" rIns="50794" bIns="50794" anchor="ctr"/>
          <a:lstStyle/>
          <a:p>
            <a:pPr defTabSz="914309">
              <a:buClr>
                <a:srgbClr val="000000"/>
              </a:buClr>
              <a:buFont typeface="Arial"/>
              <a:buNone/>
              <a:defRPr baseline="0"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Shape 240"/>
          <p:cNvSpPr/>
          <p:nvPr/>
        </p:nvSpPr>
        <p:spPr>
          <a:xfrm>
            <a:off x="7979631" y="12194704"/>
            <a:ext cx="7183386" cy="5026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4" tIns="50794" rIns="50794" bIns="50794" anchor="ctr">
            <a:spAutoFit/>
          </a:bodyPr>
          <a:lstStyle>
            <a:lvl1pPr>
              <a:spcBef>
                <a:spcPts val="0"/>
              </a:spcBef>
              <a:defRPr sz="2600" baseline="0"/>
            </a:lvl1pPr>
          </a:lstStyle>
          <a:p>
            <a:pPr defTabSz="914309">
              <a:buClr>
                <a:srgbClr val="000000"/>
              </a:buClr>
              <a:buFont typeface="Arial"/>
              <a:buNone/>
            </a:pPr>
            <a:r>
              <a:rPr sz="26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Страницу скрыть или удалить по прочтении!</a:t>
            </a:r>
          </a:p>
        </p:txBody>
      </p:sp>
      <p:sp>
        <p:nvSpPr>
          <p:cNvPr id="12" name="Shape 246"/>
          <p:cNvSpPr/>
          <p:nvPr/>
        </p:nvSpPr>
        <p:spPr>
          <a:xfrm>
            <a:off x="19979643" y="10734152"/>
            <a:ext cx="3316730" cy="272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4" tIns="50794" rIns="50794" bIns="50794"/>
          <a:lstStyle/>
          <a:p>
            <a:pPr defTabSz="914309">
              <a:lnSpc>
                <a:spcPct val="90000"/>
              </a:lnSpc>
              <a:buClr>
                <a:srgbClr val="000000"/>
              </a:buClr>
              <a:buFont typeface="Arial"/>
              <a:buNone/>
              <a:tabLst>
                <a:tab pos="5523672" algn="l"/>
              </a:tabLst>
              <a:defRPr sz="2400" baseline="0"/>
            </a:pPr>
            <a:r>
              <a:rPr lang="ru-RU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Группа презентационных</a:t>
            </a:r>
          </a:p>
          <a:p>
            <a:pPr defTabSz="914309">
              <a:lnSpc>
                <a:spcPct val="90000"/>
              </a:lnSpc>
              <a:buClr>
                <a:srgbClr val="000000"/>
              </a:buClr>
              <a:buFont typeface="Arial"/>
              <a:buNone/>
              <a:tabLst>
                <a:tab pos="5523672" algn="l"/>
              </a:tabLst>
              <a:defRPr sz="2400" baseline="0"/>
            </a:pPr>
            <a:r>
              <a:rPr lang="ru-RU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технологий</a:t>
            </a:r>
            <a:endParaRPr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303885" y="10436208"/>
            <a:ext cx="1506146" cy="150604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asted-image.tiff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303803" y="11665834"/>
            <a:ext cx="1506178" cy="1077124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250"/>
          <p:cNvSpPr/>
          <p:nvPr/>
        </p:nvSpPr>
        <p:spPr>
          <a:xfrm>
            <a:off x="3250052" y="4066768"/>
            <a:ext cx="11700506" cy="42034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4" tIns="50794" rIns="50794" bIns="50794"/>
          <a:lstStyle/>
          <a:p>
            <a:pPr defTabSz="1828436">
              <a:spcBef>
                <a:spcPts val="3000"/>
              </a:spcBef>
              <a:spcAft>
                <a:spcPts val="3000"/>
              </a:spcAft>
              <a:defRPr/>
            </a:pPr>
            <a:endParaRPr lang="ru-RU" sz="2400" dirty="0">
              <a:solidFill>
                <a:prstClr val="black"/>
              </a:solidFill>
              <a:sym typeface="Arial"/>
            </a:endParaRPr>
          </a:p>
        </p:txBody>
      </p:sp>
      <p:pic>
        <p:nvPicPr>
          <p:cNvPr id="30" name="Изображение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120" y="1526084"/>
            <a:ext cx="4149759" cy="2964578"/>
          </a:xfrm>
          <a:prstGeom prst="rect">
            <a:avLst/>
          </a:prstGeom>
        </p:spPr>
      </p:pic>
      <p:sp>
        <p:nvSpPr>
          <p:cNvPr id="34" name="Shape 249"/>
          <p:cNvSpPr/>
          <p:nvPr/>
        </p:nvSpPr>
        <p:spPr>
          <a:xfrm>
            <a:off x="4978750" y="3295928"/>
            <a:ext cx="5319689" cy="12121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7" tIns="50797" rIns="50797" bIns="50797"/>
          <a:lstStyle/>
          <a:p>
            <a:pPr defTabSz="914309">
              <a:lnSpc>
                <a:spcPct val="90000"/>
              </a:lnSpc>
              <a:buClr>
                <a:srgbClr val="000000"/>
              </a:buClr>
              <a:buFont typeface="Arial"/>
              <a:buNone/>
              <a:tabLst>
                <a:tab pos="5523948" algn="l"/>
              </a:tabLst>
              <a:defRPr sz="2400" baseline="0"/>
            </a:pPr>
            <a:r>
              <a:rPr lang="ru-RU" sz="3000" kern="0" dirty="0">
                <a:solidFill>
                  <a:srgbClr val="FFFFFF">
                    <a:lumMod val="50000"/>
                  </a:srgbClr>
                </a:solidFill>
                <a:latin typeface="Yandex Sans Text Regular"/>
                <a:ea typeface="Arial"/>
                <a:cs typeface="Arial"/>
                <a:sym typeface="Arial"/>
              </a:rPr>
              <a:t>Формат 16:9</a:t>
            </a:r>
          </a:p>
          <a:p>
            <a:pPr defTabSz="914309">
              <a:lnSpc>
                <a:spcPct val="90000"/>
              </a:lnSpc>
              <a:buClr>
                <a:srgbClr val="000000"/>
              </a:buClr>
              <a:buFont typeface="Arial"/>
              <a:buNone/>
              <a:tabLst>
                <a:tab pos="5523948" algn="l"/>
              </a:tabLst>
              <a:defRPr sz="2400" baseline="0"/>
            </a:pPr>
            <a:r>
              <a:rPr lang="ru-RU" sz="3000" kern="0" dirty="0">
                <a:solidFill>
                  <a:srgbClr val="FFFFFF">
                    <a:lumMod val="50000"/>
                  </a:srgbClr>
                </a:solidFill>
                <a:latin typeface="Yandex Sans Text Regular"/>
                <a:ea typeface="Arial"/>
                <a:cs typeface="Arial"/>
                <a:sym typeface="Arial"/>
              </a:rPr>
              <a:t>Шрифт: </a:t>
            </a:r>
            <a:r>
              <a:rPr lang="en-US" sz="3000" kern="0" dirty="0" err="1">
                <a:solidFill>
                  <a:srgbClr val="FFFFFF">
                    <a:lumMod val="50000"/>
                  </a:srgbClr>
                </a:solidFill>
                <a:latin typeface="Yandex Sans Text Regular"/>
                <a:ea typeface="Arial"/>
                <a:cs typeface="Arial"/>
                <a:sym typeface="Arial"/>
              </a:rPr>
              <a:t>Yandex</a:t>
            </a:r>
            <a:r>
              <a:rPr lang="en-US" sz="3000" kern="0" dirty="0">
                <a:solidFill>
                  <a:srgbClr val="FFFFFF">
                    <a:lumMod val="50000"/>
                  </a:srgbClr>
                </a:solidFill>
                <a:latin typeface="Yandex Sans Text Regular"/>
                <a:ea typeface="Arial"/>
                <a:cs typeface="Arial"/>
                <a:sym typeface="Arial"/>
              </a:rPr>
              <a:t> Sans Text</a:t>
            </a:r>
            <a:endParaRPr sz="3000" kern="0" dirty="0">
              <a:solidFill>
                <a:srgbClr val="FFFFFF">
                  <a:lumMod val="50000"/>
                </a:srgbClr>
              </a:solidFill>
              <a:latin typeface="Yandex Sans Text Regular"/>
              <a:ea typeface="Arial"/>
              <a:cs typeface="Arial"/>
              <a:sym typeface="Arial"/>
            </a:endParaRPr>
          </a:p>
        </p:txBody>
      </p:sp>
      <p:sp>
        <p:nvSpPr>
          <p:cNvPr id="36" name="Shape 249"/>
          <p:cNvSpPr/>
          <p:nvPr/>
        </p:nvSpPr>
        <p:spPr>
          <a:xfrm>
            <a:off x="4940622" y="1891264"/>
            <a:ext cx="6502478" cy="1829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797" tIns="50797" rIns="50797" bIns="50797"/>
          <a:lstStyle/>
          <a:p>
            <a:pPr defTabSz="914309">
              <a:lnSpc>
                <a:spcPct val="90000"/>
              </a:lnSpc>
              <a:buClr>
                <a:srgbClr val="000000"/>
              </a:buClr>
              <a:buFont typeface="Arial"/>
              <a:buNone/>
              <a:tabLst>
                <a:tab pos="5523948" algn="l"/>
              </a:tabLst>
              <a:defRPr sz="2400" baseline="0"/>
            </a:pPr>
            <a:r>
              <a:rPr lang="ru-RU" sz="2400" kern="0" dirty="0">
                <a:solidFill>
                  <a:srgbClr val="000000"/>
                </a:solidFill>
                <a:latin typeface="Yandex Sans Text Regular"/>
                <a:ea typeface="Arial"/>
                <a:cs typeface="Arial"/>
                <a:sym typeface="Arial"/>
              </a:rPr>
              <a:t>Шаблон презентации  </a:t>
            </a:r>
            <a:br>
              <a:rPr lang="ru-RU" sz="2400" kern="0" dirty="0">
                <a:solidFill>
                  <a:srgbClr val="000000"/>
                </a:solidFill>
                <a:latin typeface="Yandex Sans Text Regular"/>
                <a:ea typeface="Arial"/>
                <a:cs typeface="Arial"/>
                <a:sym typeface="Arial"/>
              </a:rPr>
            </a:br>
            <a:r>
              <a:rPr lang="ru-RU" sz="2400" kern="0" dirty="0">
                <a:solidFill>
                  <a:srgbClr val="000000"/>
                </a:solidFill>
                <a:latin typeface="Yandex Sans Text Regular"/>
                <a:ea typeface="Arial"/>
                <a:cs typeface="Arial"/>
                <a:sym typeface="Arial"/>
              </a:rPr>
              <a:t>для выступлений</a:t>
            </a:r>
            <a:endParaRPr sz="2400" kern="0" dirty="0">
              <a:solidFill>
                <a:srgbClr val="000000"/>
              </a:solidFill>
              <a:latin typeface="Yandex Sans Text Regular"/>
              <a:ea typeface="Arial"/>
              <a:cs typeface="Arial"/>
              <a:sym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6636" y="4950000"/>
            <a:ext cx="12975112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876" indent="-742876" defTabSz="914309">
              <a:spcBef>
                <a:spcPts val="1200"/>
              </a:spcBef>
              <a:buClr>
                <a:srgbClr val="000000"/>
              </a:buClr>
              <a:buFont typeface="Arial"/>
              <a:buAutoNum type="arabicPeriod"/>
            </a:pPr>
            <a:r>
              <a:rPr lang="ru-RU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Установите шрифт </a:t>
            </a:r>
            <a:r>
              <a:rPr lang="en-US" sz="3600" kern="0" dirty="0">
                <a:solidFill>
                  <a:sysClr val="windowText" lastClr="000000"/>
                </a:solidFill>
                <a:latin typeface="Yandex Sans Text Regular"/>
                <a:ea typeface="Arial"/>
                <a:cs typeface="Arial"/>
                <a:sym typeface="Arial"/>
              </a:rPr>
              <a:t>Yandex Sans Text</a:t>
            </a:r>
            <a:r>
              <a:rPr lang="ru-RU" sz="3600" kern="0" dirty="0">
                <a:solidFill>
                  <a:sysClr val="windowText" lastClr="000000"/>
                </a:solidFill>
                <a:latin typeface="Yandex Sans Text Regular"/>
                <a:ea typeface="Arial"/>
                <a:cs typeface="Arial"/>
                <a:sym typeface="Arial"/>
              </a:rPr>
              <a:t> </a:t>
            </a:r>
            <a:r>
              <a:rPr lang="ru-RU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и </a:t>
            </a:r>
            <a:r>
              <a:rPr lang="en-US" sz="3600" kern="0" dirty="0">
                <a:solidFill>
                  <a:sysClr val="windowText" lastClr="000000"/>
                </a:solidFill>
                <a:latin typeface="Yandex Sans Text Regular"/>
                <a:ea typeface="Arial"/>
                <a:cs typeface="Arial"/>
                <a:sym typeface="Arial"/>
              </a:rPr>
              <a:t>Hack</a:t>
            </a:r>
            <a:r>
              <a:rPr lang="en-US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для работы с кодом</a:t>
            </a:r>
          </a:p>
          <a:p>
            <a:pPr marL="742876" indent="-742876" defTabSz="914309">
              <a:spcBef>
                <a:spcPts val="1200"/>
              </a:spcBef>
              <a:buClr>
                <a:srgbClr val="000000"/>
              </a:buClr>
              <a:buFont typeface="Arial"/>
              <a:buAutoNum type="arabicPeriod"/>
            </a:pPr>
            <a:r>
              <a:rPr lang="ru-RU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Добавьте слайд из базового набора или выберите необходимый слайд из представленных ниже</a:t>
            </a:r>
          </a:p>
          <a:p>
            <a:pPr marL="742876" indent="-742876" defTabSz="1828412">
              <a:spcBef>
                <a:spcPts val="1200"/>
              </a:spcBef>
              <a:buFontTx/>
              <a:buAutoNum type="arabicPeriod"/>
              <a:defRPr/>
            </a:pPr>
            <a:r>
              <a:rPr lang="ru-RU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Скачивайте материалы для презентаций с </a:t>
            </a:r>
            <a:r>
              <a:rPr lang="ru-RU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Паттернов</a:t>
            </a:r>
            <a:r>
              <a:rPr lang="ru-RU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patterns.yandex-team.ru/presentations</a:t>
            </a:r>
            <a:r>
              <a:rPr lang="ru-RU" sz="36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) </a:t>
            </a:r>
          </a:p>
          <a:p>
            <a:pPr marL="742876" indent="-742876" defTabSz="1828412">
              <a:spcBef>
                <a:spcPts val="1200"/>
              </a:spcBef>
              <a:buFontTx/>
              <a:buAutoNum type="arabicPeriod"/>
              <a:defRPr/>
            </a:pPr>
            <a:r>
              <a:rPr lang="ru-RU" sz="3600" dirty="0">
                <a:solidFill>
                  <a:srgbClr val="000000"/>
                </a:solidFill>
                <a:sym typeface="Arial"/>
              </a:rPr>
              <a:t>По очереди скопируйте содержимое слайда </a:t>
            </a:r>
            <a:br>
              <a:rPr lang="ru-RU" sz="3600" dirty="0">
                <a:solidFill>
                  <a:srgbClr val="000000"/>
                </a:solidFill>
                <a:sym typeface="Arial"/>
              </a:rPr>
            </a:br>
            <a:r>
              <a:rPr lang="ru-RU" sz="3600" dirty="0">
                <a:solidFill>
                  <a:srgbClr val="000000"/>
                </a:solidFill>
                <a:sym typeface="Arial"/>
              </a:rPr>
              <a:t>из другой презентации и выберите пункт «Сохранить только текст» в контекстном всплывающем меню </a:t>
            </a:r>
            <a:br>
              <a:rPr lang="ru-RU" sz="3600" dirty="0">
                <a:solidFill>
                  <a:srgbClr val="000000"/>
                </a:solidFill>
                <a:sym typeface="Arial"/>
              </a:rPr>
            </a:br>
            <a:r>
              <a:rPr lang="ru-RU" sz="3600" dirty="0">
                <a:solidFill>
                  <a:srgbClr val="000000"/>
                </a:solidFill>
                <a:sym typeface="Arial"/>
              </a:rPr>
              <a:t>(не копируйте слайды целиком для корректной работы шаблона)</a:t>
            </a:r>
            <a:endParaRPr lang="ru-RU" sz="3600" kern="0" dirty="0">
              <a:solidFill>
                <a:sysClr val="windowText" lastClr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14867851" y="1552103"/>
            <a:ext cx="1156218" cy="158999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09506" y="1589208"/>
            <a:ext cx="1023503" cy="7914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71670" y="2940400"/>
            <a:ext cx="8005695" cy="3259652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5641159" y="1577396"/>
            <a:ext cx="303622" cy="813815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  <a:buFont typeface="Arial"/>
              <a:buNone/>
            </a:pPr>
            <a:endParaRPr lang="ru-RU" sz="1400" kern="0" dirty="0" err="1">
              <a:solidFill>
                <a:srgbClr val="000000"/>
              </a:solidFill>
              <a:sym typeface="Arial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54116F1-2C0F-2A43-B8D0-9BEE5D326A1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3375" y="6482663"/>
            <a:ext cx="8013991" cy="3421624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BEF4D639-ABD3-804D-979A-B956F9097A8F}"/>
              </a:ext>
            </a:extLst>
          </p:cNvPr>
          <p:cNvSpPr/>
          <p:nvPr/>
        </p:nvSpPr>
        <p:spPr>
          <a:xfrm>
            <a:off x="17721386" y="8713199"/>
            <a:ext cx="4886881" cy="471645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  <a:buFont typeface="Arial"/>
              <a:buNone/>
            </a:pPr>
            <a:endParaRPr lang="ru-RU" sz="1400" kern="0" dirty="0" err="1">
              <a:solidFill>
                <a:srgbClr val="000000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4276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Слайд-разделител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4">
            <a:extLst>
              <a:ext uri="{FF2B5EF4-FFF2-40B4-BE49-F238E27FC236}">
                <a16:creationId xmlns:a16="http://schemas.microsoft.com/office/drawing/2014/main" id="{91A6761F-92FE-B442-891C-62BF3E528E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24384000" cy="13716000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latin typeface="Yandex Sans Text Thin" charset="0"/>
                <a:ea typeface="Yandex Sans Text Thin" charset="0"/>
                <a:cs typeface="Yandex Sans Text Thin" charset="0"/>
              </a:defRPr>
            </a:lvl1pPr>
          </a:lstStyle>
          <a:p>
            <a:r>
              <a:rPr lang="en-US" dirty="0"/>
              <a:t>JPG, PNG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176173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Код (фон чёрны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6" y="762000"/>
            <a:ext cx="22132777" cy="1511300"/>
          </a:xfrm>
          <a:prstGeom prst="rect">
            <a:avLst/>
          </a:prstGeo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uk-UA" smtClean="0">
                <a:solidFill>
                  <a:srgbClr val="000000"/>
                </a:solidFill>
              </a:rPr>
              <a:pPr/>
              <a:t>‹#›</a:t>
            </a:fld>
            <a:endParaRPr lang="uk-UA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" y="3041650"/>
            <a:ext cx="24384000" cy="1067435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  <a:buFont typeface="Arial"/>
              <a:buNone/>
            </a:pPr>
            <a:endParaRPr lang="ru-RU" sz="1400" kern="0" dirty="0" err="1">
              <a:solidFill>
                <a:srgbClr val="000000"/>
              </a:solidFill>
              <a:sym typeface="Arial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8F26AF-FA7B-AF4E-A8CC-88D6080DB8E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1" y="3041650"/>
            <a:ext cx="24383999" cy="10674350"/>
          </a:xfrm>
        </p:spPr>
        <p:txBody>
          <a:bodyPr lIns="1152000" tIns="468000" rIns="1152000" bIns="720000" anchor="t"/>
          <a:lstStyle>
            <a:lvl1pPr marL="0">
              <a:lnSpc>
                <a:spcPct val="150000"/>
              </a:lnSpc>
              <a:spcBef>
                <a:spcPts val="3000"/>
              </a:spcBef>
              <a:spcAft>
                <a:spcPts val="3000"/>
              </a:spcAft>
              <a:defRPr sz="3600" b="0" i="0">
                <a:solidFill>
                  <a:schemeClr val="bg1"/>
                </a:solidFill>
                <a:latin typeface="Hack" charset="0"/>
                <a:ea typeface="Hack" charset="0"/>
                <a:cs typeface="Hack" charset="0"/>
              </a:defRPr>
            </a:lvl1pPr>
            <a:lvl2pPr marL="0" indent="-719928">
              <a:lnSpc>
                <a:spcPts val="5999"/>
              </a:lnSpc>
              <a:spcBef>
                <a:spcPts val="0"/>
              </a:spcBef>
              <a:spcAft>
                <a:spcPts val="0"/>
              </a:spcAft>
              <a:buSzPct val="120000"/>
              <a:buFont typeface="Impact" panose="020B0806030902050204" pitchFamily="34" charset="0"/>
              <a:buChar char="▌"/>
              <a:defRPr baseline="0"/>
            </a:lvl2pPr>
            <a:lvl3pPr marL="1511849" indent="-719928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 baseline="0"/>
            </a:lvl3pPr>
            <a:lvl4pPr marL="1511849" indent="-719928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/>
            </a:lvl4pPr>
          </a:lstStyle>
          <a:p>
            <a:pPr lvl="0"/>
            <a:r>
              <a:rPr lang="ru-RU" dirty="0"/>
              <a:t>Код</a:t>
            </a:r>
          </a:p>
        </p:txBody>
      </p:sp>
    </p:spTree>
    <p:extLst>
      <p:ext uri="{BB962C8B-B14F-4D97-AF65-F5344CB8AC3E}">
        <p14:creationId xmlns:p14="http://schemas.microsoft.com/office/powerpoint/2010/main" val="934463073"/>
      </p:ext>
    </p:extLst>
  </p:cSld>
  <p:clrMapOvr>
    <a:masterClrMapping/>
  </p:clrMapOvr>
  <p:hf sldNum="0" hdr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Код (фон белы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76" y="762000"/>
            <a:ext cx="22132777" cy="1511300"/>
          </a:xfrm>
          <a:prstGeom prst="rect">
            <a:avLst/>
          </a:prstGeo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1" y="3041650"/>
            <a:ext cx="24383999" cy="10674350"/>
          </a:xfrm>
        </p:spPr>
        <p:txBody>
          <a:bodyPr lIns="1152000" tIns="468000" rIns="1152000" bIns="720000" anchor="t"/>
          <a:lstStyle>
            <a:lvl1pPr marL="0">
              <a:lnSpc>
                <a:spcPct val="150000"/>
              </a:lnSpc>
              <a:spcBef>
                <a:spcPts val="3000"/>
              </a:spcBef>
              <a:spcAft>
                <a:spcPts val="3000"/>
              </a:spcAft>
              <a:defRPr sz="3600" b="0" i="0">
                <a:latin typeface="Hack" charset="0"/>
                <a:ea typeface="Hack" charset="0"/>
                <a:cs typeface="Hack" charset="0"/>
              </a:defRPr>
            </a:lvl1pPr>
            <a:lvl2pPr marL="0" indent="-719928">
              <a:lnSpc>
                <a:spcPts val="5999"/>
              </a:lnSpc>
              <a:spcBef>
                <a:spcPts val="0"/>
              </a:spcBef>
              <a:spcAft>
                <a:spcPts val="0"/>
              </a:spcAft>
              <a:buSzPct val="120000"/>
              <a:buFont typeface="Impact" panose="020B0806030902050204" pitchFamily="34" charset="0"/>
              <a:buChar char="▌"/>
              <a:defRPr baseline="0"/>
            </a:lvl2pPr>
            <a:lvl3pPr marL="1511849" indent="-719928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 baseline="0"/>
            </a:lvl3pPr>
            <a:lvl4pPr marL="1511849" indent="-719928">
              <a:lnSpc>
                <a:spcPts val="5999"/>
              </a:lnSpc>
              <a:spcBef>
                <a:spcPts val="3000"/>
              </a:spcBef>
              <a:spcAft>
                <a:spcPts val="0"/>
              </a:spcAft>
              <a:defRPr/>
            </a:lvl4pPr>
          </a:lstStyle>
          <a:p>
            <a:pPr lvl="0"/>
            <a:r>
              <a:rPr lang="ru-RU" dirty="0"/>
              <a:t>Код</a:t>
            </a:r>
          </a:p>
        </p:txBody>
      </p:sp>
    </p:spTree>
    <p:extLst>
      <p:ext uri="{BB962C8B-B14F-4D97-AF65-F5344CB8AC3E}">
        <p14:creationId xmlns:p14="http://schemas.microsoft.com/office/powerpoint/2010/main" val="1912733602"/>
      </p:ext>
    </p:extLst>
  </p:cSld>
  <p:clrMapOvr>
    <a:masterClrMapping/>
  </p:clrMapOvr>
  <p:hf sldNum="0"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лайд-разделитель">
  <p:cSld name="1_Слайд-разделитель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ctrTitle"/>
          </p:nvPr>
        </p:nvSpPr>
        <p:spPr>
          <a:xfrm>
            <a:off x="3048201" y="3048000"/>
            <a:ext cx="18318683" cy="7249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1667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999"/>
              <a:buFont typeface="Arial"/>
              <a:buNone/>
              <a:defRPr sz="1199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3053756" y="1294843"/>
            <a:ext cx="18274912" cy="763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154" marR="0" lvl="0" indent="-228577" algn="l" rtl="0">
              <a:lnSpc>
                <a:spcPct val="125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09" marR="0" lvl="1" indent="-228577" algn="l" rtl="0">
              <a:lnSpc>
                <a:spcPct val="150000"/>
              </a:lnSpc>
              <a:spcBef>
                <a:spcPts val="300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mpact"/>
              <a:buNone/>
              <a:defRPr sz="4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463" marR="0" lvl="2" indent="-228577" algn="l" rtl="0">
              <a:lnSpc>
                <a:spcPct val="166666"/>
              </a:lnSpc>
              <a:spcBef>
                <a:spcPts val="3000"/>
              </a:spcBef>
              <a:spcAft>
                <a:spcPts val="0"/>
              </a:spcAft>
              <a:buClr>
                <a:srgbClr val="888888"/>
              </a:buClr>
              <a:buSzPts val="5400"/>
              <a:buFont typeface="Arial"/>
              <a:buNone/>
              <a:defRPr sz="3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617" marR="0" lvl="3" indent="-228577" algn="l" rtl="0">
              <a:lnSpc>
                <a:spcPct val="187500"/>
              </a:lnSpc>
              <a:spcBef>
                <a:spcPts val="300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771" marR="0" lvl="4" indent="-228577" algn="l" rtl="0">
              <a:lnSpc>
                <a:spcPct val="187500"/>
              </a:lnSpc>
              <a:spcBef>
                <a:spcPts val="300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2926" marR="0" lvl="5" indent="-228577" algn="l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080" marR="0" lvl="6" indent="-228577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234" marR="0" lvl="7" indent="-228577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389" marR="0" lvl="8" indent="-228577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6381166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Слайд-разделител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-1" y="1"/>
            <a:ext cx="15527340" cy="13758865"/>
          </a:xfrm>
          <a:prstGeom prst="rect">
            <a:avLst/>
          </a:prstGeom>
          <a:solidFill>
            <a:srgbClr val="237CC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6510412" y="1087905"/>
            <a:ext cx="6890516" cy="11117783"/>
          </a:xfrm>
          <a:prstGeom prst="rect">
            <a:avLst/>
          </a:prstGeom>
        </p:spPr>
        <p:txBody>
          <a:bodyPr tIns="0" anchor="t"/>
          <a:lstStyle>
            <a:lvl1pPr marL="0" indent="0">
              <a:lnSpc>
                <a:spcPct val="100000"/>
              </a:lnSpc>
              <a:buNone/>
              <a:defRPr sz="4800">
                <a:solidFill>
                  <a:schemeClr val="tx1"/>
                </a:solidFill>
                <a:latin typeface="YS Text" charset="0"/>
                <a:ea typeface="YS Text" charset="0"/>
                <a:cs typeface="YS Text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7975CF-AEC6-F943-BCF6-BE5DDBF2F1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6961" y="905025"/>
            <a:ext cx="13237310" cy="11117783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9000" b="0" i="0">
                <a:solidFill>
                  <a:schemeClr val="bg1"/>
                </a:solidFill>
                <a:latin typeface="YS Text Medium" charset="0"/>
                <a:ea typeface="YS Text Medium" charset="0"/>
                <a:cs typeface="YS Text Medium" charset="0"/>
              </a:defRPr>
            </a:lvl1pPr>
          </a:lstStyle>
          <a:p>
            <a:r>
              <a:rPr lang="ru-RU" dirty="0"/>
              <a:t>Название темы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6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Слайд-разделител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FA874A4-7B14-944A-8EBC-25ED346A81C3}"/>
              </a:ext>
            </a:extLst>
          </p:cNvPr>
          <p:cNvSpPr/>
          <p:nvPr userDrawn="1"/>
        </p:nvSpPr>
        <p:spPr>
          <a:xfrm>
            <a:off x="-1" y="0"/>
            <a:ext cx="24384000" cy="13716000"/>
          </a:xfrm>
          <a:prstGeom prst="rect">
            <a:avLst/>
          </a:prstGeom>
          <a:solidFill>
            <a:srgbClr val="FFDC3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903303F2-C4BF-2547-B36E-D702DDD147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6050" y="845133"/>
            <a:ext cx="13340095" cy="1908175"/>
          </a:xfrm>
          <a:prstGeom prst="rect">
            <a:avLst/>
          </a:prstGeom>
          <a:ln>
            <a:noFill/>
          </a:ln>
        </p:spPr>
        <p:txBody>
          <a:bodyPr anchor="t"/>
          <a:lstStyle>
            <a:lvl1pPr>
              <a:lnSpc>
                <a:spcPct val="100000"/>
              </a:lnSpc>
              <a:defRPr sz="3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Заголовок презентации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33B6814-09A1-AE4E-9DA4-05DD589A9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56050" y="3091936"/>
            <a:ext cx="19366879" cy="6495408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10000" b="0" i="0" baseline="0">
                <a:solidFill>
                  <a:schemeClr val="tx1"/>
                </a:solidFill>
                <a:latin typeface="+mj-lt"/>
                <a:ea typeface="YS Text" pitchFamily="2" charset="0"/>
                <a:cs typeface="YS Text" pitchFamily="2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E4993B21-36E7-5A4C-84A4-5D03FB54B0C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6050" y="12344401"/>
            <a:ext cx="13340095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9777034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 NDA (русский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607F2C9-7038-4B4C-9840-30529569F31F}"/>
              </a:ext>
            </a:extLst>
          </p:cNvPr>
          <p:cNvSpPr/>
          <p:nvPr userDrawn="1"/>
        </p:nvSpPr>
        <p:spPr>
          <a:xfrm>
            <a:off x="1" y="0"/>
            <a:ext cx="24383999" cy="13716000"/>
          </a:xfrm>
          <a:prstGeom prst="rect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3600" dirty="0" err="1">
              <a:solidFill>
                <a:schemeClr val="tx1"/>
              </a:solidFill>
            </a:endParaRPr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D4AE7502-F978-9E41-AF67-0C6A6736428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6050" y="845133"/>
            <a:ext cx="13340095" cy="1908175"/>
          </a:xfrm>
          <a:prstGeom prst="rect">
            <a:avLst/>
          </a:prstGeom>
          <a:ln>
            <a:noFill/>
          </a:ln>
        </p:spPr>
        <p:txBody>
          <a:bodyPr anchor="t"/>
          <a:lstStyle>
            <a:lvl1pPr>
              <a:lnSpc>
                <a:spcPct val="100000"/>
              </a:lnSpc>
              <a:defRPr sz="35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Заголовок презентации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64F7A829-AB83-C243-8FE4-A686FB67E3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6050" y="12344401"/>
            <a:ext cx="13340095" cy="513115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lnSpc>
                <a:spcPct val="90000"/>
              </a:lnSpc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2F89B1F-DF32-404E-A282-133C1AAC63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56050" y="3091936"/>
            <a:ext cx="19366879" cy="6495408"/>
          </a:xfrm>
          <a:prstGeom prst="rect">
            <a:avLst/>
          </a:prstGeom>
        </p:spPr>
        <p:txBody>
          <a:bodyPr wrap="square" anchor="t"/>
          <a:lstStyle>
            <a:lvl1pPr algn="l">
              <a:lnSpc>
                <a:spcPct val="90000"/>
              </a:lnSpc>
              <a:defRPr sz="10000" b="0" i="0" baseline="0">
                <a:solidFill>
                  <a:schemeClr val="bg1"/>
                </a:solidFill>
                <a:latin typeface="+mj-lt"/>
                <a:ea typeface="YS Text" pitchFamily="2" charset="0"/>
                <a:cs typeface="YS Text" pitchFamily="2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8768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36" userDrawn="1">
          <p15:clr>
            <a:srgbClr val="FBAE40"/>
          </p15:clr>
        </p15:guide>
        <p15:guide id="2" orient="horz" pos="1773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18" Type="http://schemas.openxmlformats.org/officeDocument/2006/relationships/slideLayout" Target="../slideLayouts/slideLayout61.xml"/><Relationship Id="rId26" Type="http://schemas.openxmlformats.org/officeDocument/2006/relationships/slideLayout" Target="../slideLayouts/slideLayout69.xml"/><Relationship Id="rId3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64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60.xml"/><Relationship Id="rId25" Type="http://schemas.openxmlformats.org/officeDocument/2006/relationships/slideLayout" Target="../slideLayouts/slideLayout68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63.xml"/><Relationship Id="rId29" Type="http://schemas.openxmlformats.org/officeDocument/2006/relationships/slideLayout" Target="../slideLayouts/slideLayout72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67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23" Type="http://schemas.openxmlformats.org/officeDocument/2006/relationships/slideLayout" Target="../slideLayouts/slideLayout66.xml"/><Relationship Id="rId28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53.xml"/><Relationship Id="rId19" Type="http://schemas.openxmlformats.org/officeDocument/2006/relationships/slideLayout" Target="../slideLayouts/slideLayout62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65.xml"/><Relationship Id="rId27" Type="http://schemas.openxmlformats.org/officeDocument/2006/relationships/slideLayout" Target="../slideLayouts/slideLayout70.xml"/><Relationship Id="rId30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7218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78" r:id="rId3"/>
    <p:sldLayoutId id="2147483977" r:id="rId4"/>
    <p:sldLayoutId id="2147483995" r:id="rId5"/>
    <p:sldLayoutId id="2147483999" r:id="rId6"/>
    <p:sldLayoutId id="2147484001" r:id="rId7"/>
    <p:sldLayoutId id="2147483981" r:id="rId8"/>
    <p:sldLayoutId id="2147483979" r:id="rId9"/>
    <p:sldLayoutId id="2147483980" r:id="rId10"/>
    <p:sldLayoutId id="2147483982" r:id="rId11"/>
    <p:sldLayoutId id="2147483957" r:id="rId12"/>
    <p:sldLayoutId id="2147484002" r:id="rId13"/>
    <p:sldLayoutId id="2147484003" r:id="rId14"/>
    <p:sldLayoutId id="2147484000" r:id="rId15"/>
    <p:sldLayoutId id="2147483989" r:id="rId16"/>
    <p:sldLayoutId id="2147483960" r:id="rId17"/>
    <p:sldLayoutId id="2147483993" r:id="rId18"/>
    <p:sldLayoutId id="2147483962" r:id="rId19"/>
    <p:sldLayoutId id="2147483963" r:id="rId20"/>
    <p:sldLayoutId id="2147483964" r:id="rId21"/>
    <p:sldLayoutId id="2147483965" r:id="rId22"/>
    <p:sldLayoutId id="2147483976" r:id="rId23"/>
    <p:sldLayoutId id="2147483966" r:id="rId24"/>
    <p:sldLayoutId id="2147483967" r:id="rId25"/>
    <p:sldLayoutId id="2147483987" r:id="rId26"/>
    <p:sldLayoutId id="2147483988" r:id="rId27"/>
    <p:sldLayoutId id="2147483996" r:id="rId28"/>
    <p:sldLayoutId id="2147483998" r:id="rId29"/>
    <p:sldLayoutId id="2147483997" r:id="rId30"/>
    <p:sldLayoutId id="2147483994" r:id="rId31"/>
    <p:sldLayoutId id="2147483970" r:id="rId32"/>
    <p:sldLayoutId id="2147484005" r:id="rId33"/>
    <p:sldLayoutId id="2147484006" r:id="rId34"/>
    <p:sldLayoutId id="2147484007" r:id="rId35"/>
    <p:sldLayoutId id="2147484008" r:id="rId36"/>
    <p:sldLayoutId id="2147484009" r:id="rId37"/>
    <p:sldLayoutId id="2147484010" r:id="rId38"/>
    <p:sldLayoutId id="2147484011" r:id="rId39"/>
    <p:sldLayoutId id="2147484012" r:id="rId40"/>
    <p:sldLayoutId id="2147484013" r:id="rId41"/>
    <p:sldLayoutId id="2147484015" r:id="rId42"/>
    <p:sldLayoutId id="2147484054" r:id="rId43"/>
  </p:sldLayoutIdLst>
  <p:hf sldNum="0" hdr="0" ftr="0" dt="0"/>
  <p:txStyles>
    <p:titleStyle>
      <a:lvl1pPr algn="l" defTabSz="1828892" rtl="0" eaLnBrk="1" latinLnBrk="0" hangingPunct="1">
        <a:lnSpc>
          <a:spcPts val="10001"/>
        </a:lnSpc>
        <a:spcBef>
          <a:spcPct val="0"/>
        </a:spcBef>
        <a:buNone/>
        <a:defRPr sz="8001" kern="1200">
          <a:solidFill>
            <a:schemeClr val="tx1"/>
          </a:solidFill>
          <a:latin typeface="Yandex Sans Text Regular" pitchFamily="2" charset="-52"/>
          <a:ea typeface="+mj-ea"/>
          <a:cs typeface="+mj-cs"/>
        </a:defRPr>
      </a:lvl1pPr>
    </p:titleStyle>
    <p:bodyStyle>
      <a:lvl1pPr marL="0" indent="0" algn="l" defTabSz="1828892" rtl="0" eaLnBrk="1" latinLnBrk="0" hangingPunct="1">
        <a:lnSpc>
          <a:spcPts val="6001"/>
        </a:lnSpc>
        <a:spcBef>
          <a:spcPts val="3000"/>
        </a:spcBef>
        <a:spcAft>
          <a:spcPts val="3000"/>
        </a:spcAft>
        <a:buFontTx/>
        <a:buNone/>
        <a:defRPr sz="4800" kern="1200">
          <a:solidFill>
            <a:schemeClr val="tx1"/>
          </a:solidFill>
          <a:latin typeface="Yandex Sans Text Light" panose="02000000000000000000" pitchFamily="2" charset="-52"/>
          <a:ea typeface="+mn-ea"/>
          <a:cs typeface="+mn-cs"/>
        </a:defRPr>
      </a:lvl1pPr>
      <a:lvl2pPr marL="0" indent="-720072" algn="l" defTabSz="1908191" rtl="0" eaLnBrk="1" latinLnBrk="0" hangingPunct="1">
        <a:lnSpc>
          <a:spcPts val="6001"/>
        </a:lnSpc>
        <a:spcBef>
          <a:spcPts val="0"/>
        </a:spcBef>
        <a:spcAft>
          <a:spcPts val="0"/>
        </a:spcAft>
        <a:buClr>
          <a:schemeClr val="tx2"/>
        </a:buClr>
        <a:buSzPct val="120000"/>
        <a:buFont typeface="Impact" panose="020B0806030902050204" pitchFamily="34" charset="0"/>
        <a:buChar char="▌"/>
        <a:defRPr sz="4800" kern="1200" baseline="0">
          <a:solidFill>
            <a:schemeClr val="tx1"/>
          </a:solidFill>
          <a:latin typeface="Yandex Sans Text Regular" pitchFamily="2" charset="-52"/>
          <a:ea typeface="+mn-ea"/>
          <a:cs typeface="+mn-cs"/>
        </a:defRPr>
      </a:lvl2pPr>
      <a:lvl3pPr marL="1512151" indent="-720072" algn="l" defTabSz="1828892" rtl="0" eaLnBrk="1" latinLnBrk="0" hangingPunct="1">
        <a:lnSpc>
          <a:spcPts val="6001"/>
        </a:lnSpc>
        <a:spcBef>
          <a:spcPts val="3000"/>
        </a:spcBef>
        <a:spcAft>
          <a:spcPts val="0"/>
        </a:spcAft>
        <a:buSzPct val="150000"/>
        <a:buFont typeface="Yandex Sans Text Light" panose="02000000000000000000" pitchFamily="2" charset="-52"/>
        <a:buChar char="›"/>
        <a:defRPr sz="4800" kern="1200">
          <a:solidFill>
            <a:schemeClr val="tx1"/>
          </a:solidFill>
          <a:latin typeface="Yandex Sans Text Light" panose="02000000000000000000" pitchFamily="2" charset="-52"/>
          <a:ea typeface="+mn-ea"/>
          <a:cs typeface="+mn-cs"/>
        </a:defRPr>
      </a:lvl3pPr>
      <a:lvl4pPr marL="1512151" indent="-720072" algn="l" defTabSz="1828892" rtl="0" eaLnBrk="1" latinLnBrk="0" hangingPunct="1">
        <a:lnSpc>
          <a:spcPts val="6001"/>
        </a:lnSpc>
        <a:spcBef>
          <a:spcPts val="3000"/>
        </a:spcBef>
        <a:spcAft>
          <a:spcPts val="0"/>
        </a:spcAft>
        <a:buFont typeface="+mj-lt"/>
        <a:buAutoNum type="arabicPeriod"/>
        <a:defRPr sz="4800" kern="1200">
          <a:solidFill>
            <a:schemeClr val="tx1"/>
          </a:solidFill>
          <a:latin typeface="Yandex Sans Text Light" panose="02000000000000000000" pitchFamily="2" charset="-52"/>
          <a:ea typeface="+mn-ea"/>
          <a:cs typeface="+mn-cs"/>
        </a:defRPr>
      </a:lvl4pPr>
      <a:lvl5pPr marL="0" indent="0" algn="l" defTabSz="1828892" rtl="0" eaLnBrk="1" latinLnBrk="0" hangingPunct="1">
        <a:lnSpc>
          <a:spcPts val="6001"/>
        </a:lnSpc>
        <a:spcBef>
          <a:spcPts val="3000"/>
        </a:spcBef>
        <a:spcAft>
          <a:spcPts val="3000"/>
        </a:spcAft>
        <a:buFontTx/>
        <a:buNone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452" indent="-457223" algn="l" defTabSz="182889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897" indent="-457223" algn="l" defTabSz="182889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343" indent="-457223" algn="l" defTabSz="182889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788" indent="-457223" algn="l" defTabSz="182889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92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45" algn="l" defTabSz="1828892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92" algn="l" defTabSz="1828892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337" algn="l" defTabSz="1828892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783" algn="l" defTabSz="1828892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228" algn="l" defTabSz="1828892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675" algn="l" defTabSz="1828892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1120" algn="l" defTabSz="1828892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564" algn="l" defTabSz="1828892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681" userDrawn="1">
          <p15:clr>
            <a:srgbClr val="F26B43"/>
          </p15:clr>
        </p15:guide>
        <p15:guide id="2" pos="7439" userDrawn="1">
          <p15:clr>
            <a:srgbClr val="F26B43"/>
          </p15:clr>
        </p15:guide>
        <p15:guide id="3" pos="7199" userDrawn="1">
          <p15:clr>
            <a:srgbClr val="F26B43"/>
          </p15:clr>
        </p15:guide>
        <p15:guide id="4" pos="6958" userDrawn="1">
          <p15:clr>
            <a:srgbClr val="F26B43"/>
          </p15:clr>
        </p15:guide>
        <p15:guide id="5" pos="6718" userDrawn="1">
          <p15:clr>
            <a:srgbClr val="F26B43"/>
          </p15:clr>
        </p15:guide>
        <p15:guide id="6" pos="6478" userDrawn="1">
          <p15:clr>
            <a:srgbClr val="F26B43"/>
          </p15:clr>
        </p15:guide>
        <p15:guide id="7" pos="6237" userDrawn="1">
          <p15:clr>
            <a:srgbClr val="F26B43"/>
          </p15:clr>
        </p15:guide>
        <p15:guide id="8" pos="5997" userDrawn="1">
          <p15:clr>
            <a:srgbClr val="F26B43"/>
          </p15:clr>
        </p15:guide>
        <p15:guide id="9" pos="5756" userDrawn="1">
          <p15:clr>
            <a:srgbClr val="F26B43"/>
          </p15:clr>
        </p15:guide>
        <p15:guide id="10" pos="5516" userDrawn="1">
          <p15:clr>
            <a:srgbClr val="F26B43"/>
          </p15:clr>
        </p15:guide>
        <p15:guide id="11" pos="5276" userDrawn="1">
          <p15:clr>
            <a:srgbClr val="F26B43"/>
          </p15:clr>
        </p15:guide>
        <p15:guide id="12" pos="5035" userDrawn="1">
          <p15:clr>
            <a:srgbClr val="F26B43"/>
          </p15:clr>
        </p15:guide>
        <p15:guide id="13" pos="4555" userDrawn="1">
          <p15:clr>
            <a:srgbClr val="F26B43"/>
          </p15:clr>
        </p15:guide>
        <p15:guide id="14" pos="4795" userDrawn="1">
          <p15:clr>
            <a:srgbClr val="F26B43"/>
          </p15:clr>
        </p15:guide>
        <p15:guide id="15" pos="4314" userDrawn="1">
          <p15:clr>
            <a:srgbClr val="F26B43"/>
          </p15:clr>
        </p15:guide>
        <p15:guide id="16" pos="4074" userDrawn="1">
          <p15:clr>
            <a:srgbClr val="F26B43"/>
          </p15:clr>
        </p15:guide>
        <p15:guide id="17" pos="3353" userDrawn="1">
          <p15:clr>
            <a:srgbClr val="F26B43"/>
          </p15:clr>
        </p15:guide>
        <p15:guide id="18" pos="3833" userDrawn="1">
          <p15:clr>
            <a:srgbClr val="F26B43"/>
          </p15:clr>
        </p15:guide>
        <p15:guide id="19" pos="3112" userDrawn="1">
          <p15:clr>
            <a:srgbClr val="F26B43"/>
          </p15:clr>
        </p15:guide>
        <p15:guide id="20" pos="2872" userDrawn="1">
          <p15:clr>
            <a:srgbClr val="F26B43"/>
          </p15:clr>
        </p15:guide>
        <p15:guide id="21" pos="2632" userDrawn="1">
          <p15:clr>
            <a:srgbClr val="F26B43"/>
          </p15:clr>
        </p15:guide>
        <p15:guide id="23" pos="3593" userDrawn="1">
          <p15:clr>
            <a:srgbClr val="F26B43"/>
          </p15:clr>
        </p15:guide>
        <p15:guide id="25" pos="7921" userDrawn="1">
          <p15:clr>
            <a:srgbClr val="F26B43"/>
          </p15:clr>
        </p15:guide>
        <p15:guide id="27" pos="8402" userDrawn="1">
          <p15:clr>
            <a:srgbClr val="F26B43"/>
          </p15:clr>
        </p15:guide>
        <p15:guide id="28" pos="8642" userDrawn="1">
          <p15:clr>
            <a:srgbClr val="F26B43"/>
          </p15:clr>
        </p15:guide>
        <p15:guide id="29" pos="8882" userDrawn="1">
          <p15:clr>
            <a:srgbClr val="F26B43"/>
          </p15:clr>
        </p15:guide>
        <p15:guide id="30" pos="9123" userDrawn="1">
          <p15:clr>
            <a:srgbClr val="F26B43"/>
          </p15:clr>
        </p15:guide>
        <p15:guide id="31" pos="9363" userDrawn="1">
          <p15:clr>
            <a:srgbClr val="F26B43"/>
          </p15:clr>
        </p15:guide>
        <p15:guide id="32" pos="9604" userDrawn="1">
          <p15:clr>
            <a:srgbClr val="F26B43"/>
          </p15:clr>
        </p15:guide>
        <p15:guide id="33" pos="10084" userDrawn="1">
          <p15:clr>
            <a:srgbClr val="F26B43"/>
          </p15:clr>
        </p15:guide>
        <p15:guide id="34" pos="9844" userDrawn="1">
          <p15:clr>
            <a:srgbClr val="F26B43"/>
          </p15:clr>
        </p15:guide>
        <p15:guide id="35" pos="10325" userDrawn="1">
          <p15:clr>
            <a:srgbClr val="F26B43"/>
          </p15:clr>
        </p15:guide>
        <p15:guide id="36" pos="11517" userDrawn="1">
          <p15:clr>
            <a:srgbClr val="F26B43"/>
          </p15:clr>
        </p15:guide>
        <p15:guide id="37" pos="10805" userDrawn="1">
          <p15:clr>
            <a:srgbClr val="F26B43"/>
          </p15:clr>
        </p15:guide>
        <p15:guide id="38" pos="10565" userDrawn="1">
          <p15:clr>
            <a:srgbClr val="F26B43"/>
          </p15:clr>
        </p15:guide>
        <p15:guide id="39" pos="11046" userDrawn="1">
          <p15:clr>
            <a:srgbClr val="F26B43"/>
          </p15:clr>
        </p15:guide>
        <p15:guide id="40" pos="11286" userDrawn="1">
          <p15:clr>
            <a:srgbClr val="F26B43"/>
          </p15:clr>
        </p15:guide>
        <p15:guide id="41" pos="11767" userDrawn="1">
          <p15:clr>
            <a:srgbClr val="F26B43"/>
          </p15:clr>
        </p15:guide>
        <p15:guide id="42" pos="12007" userDrawn="1">
          <p15:clr>
            <a:srgbClr val="F26B43"/>
          </p15:clr>
        </p15:guide>
        <p15:guide id="43" pos="12488" userDrawn="1">
          <p15:clr>
            <a:srgbClr val="F26B43"/>
          </p15:clr>
        </p15:guide>
        <p15:guide id="44" pos="12248" userDrawn="1">
          <p15:clr>
            <a:srgbClr val="F26B43"/>
          </p15:clr>
        </p15:guide>
        <p15:guide id="45" pos="12728" userDrawn="1">
          <p15:clr>
            <a:srgbClr val="F26B43"/>
          </p15:clr>
        </p15:guide>
        <p15:guide id="46" pos="12969" userDrawn="1">
          <p15:clr>
            <a:srgbClr val="F26B43"/>
          </p15:clr>
        </p15:guide>
        <p15:guide id="47" pos="13209" userDrawn="1">
          <p15:clr>
            <a:srgbClr val="F26B43"/>
          </p15:clr>
        </p15:guide>
        <p15:guide id="48" orient="horz" pos="4320" userDrawn="1">
          <p15:clr>
            <a:srgbClr val="F26B43"/>
          </p15:clr>
        </p15:guide>
        <p15:guide id="49" orient="horz" pos="4080" userDrawn="1">
          <p15:clr>
            <a:srgbClr val="F26B43"/>
          </p15:clr>
        </p15:guide>
        <p15:guide id="50" orient="horz" pos="3839" userDrawn="1">
          <p15:clr>
            <a:srgbClr val="F26B43"/>
          </p15:clr>
        </p15:guide>
        <p15:guide id="51" orient="horz" pos="3118" userDrawn="1">
          <p15:clr>
            <a:srgbClr val="F26B43"/>
          </p15:clr>
        </p15:guide>
        <p15:guide id="52" orient="horz" pos="2878" userDrawn="1">
          <p15:clr>
            <a:srgbClr val="F26B43"/>
          </p15:clr>
        </p15:guide>
        <p15:guide id="53" orient="horz" pos="2637" userDrawn="1">
          <p15:clr>
            <a:srgbClr val="F26B43"/>
          </p15:clr>
        </p15:guide>
        <p15:guide id="54" orient="horz" pos="2397" userDrawn="1">
          <p15:clr>
            <a:srgbClr val="F26B43"/>
          </p15:clr>
        </p15:guide>
        <p15:guide id="55" orient="horz" pos="2157" userDrawn="1">
          <p15:clr>
            <a:srgbClr val="F26B43"/>
          </p15:clr>
        </p15:guide>
        <p15:guide id="56" orient="horz" pos="1916" userDrawn="1">
          <p15:clr>
            <a:srgbClr val="F26B43"/>
          </p15:clr>
        </p15:guide>
        <p15:guide id="57" orient="horz" pos="1195" userDrawn="1">
          <p15:clr>
            <a:srgbClr val="F26B43"/>
          </p15:clr>
        </p15:guide>
        <p15:guide id="58" orient="horz" pos="955" userDrawn="1">
          <p15:clr>
            <a:srgbClr val="F26B43"/>
          </p15:clr>
        </p15:guide>
        <p15:guide id="59" orient="horz" pos="714" userDrawn="1">
          <p15:clr>
            <a:srgbClr val="F26B43"/>
          </p15:clr>
        </p15:guide>
        <p15:guide id="62" orient="horz" pos="4560" userDrawn="1">
          <p15:clr>
            <a:srgbClr val="F26B43"/>
          </p15:clr>
        </p15:guide>
        <p15:guide id="63" orient="horz" pos="4801" userDrawn="1">
          <p15:clr>
            <a:srgbClr val="F26B43"/>
          </p15:clr>
        </p15:guide>
        <p15:guide id="64" orient="horz" pos="5282" userDrawn="1">
          <p15:clr>
            <a:srgbClr val="F26B43"/>
          </p15:clr>
        </p15:guide>
        <p15:guide id="65" orient="horz" pos="5522" userDrawn="1">
          <p15:clr>
            <a:srgbClr val="F26B43"/>
          </p15:clr>
        </p15:guide>
        <p15:guide id="66" orient="horz" pos="5762" userDrawn="1">
          <p15:clr>
            <a:srgbClr val="F26B43"/>
          </p15:clr>
        </p15:guide>
        <p15:guide id="67" orient="horz" pos="6003" userDrawn="1">
          <p15:clr>
            <a:srgbClr val="F26B43"/>
          </p15:clr>
        </p15:guide>
        <p15:guide id="68" orient="horz" pos="6243" userDrawn="1">
          <p15:clr>
            <a:srgbClr val="F26B43"/>
          </p15:clr>
        </p15:guide>
        <p15:guide id="69" orient="horz" pos="6483" userDrawn="1">
          <p15:clr>
            <a:srgbClr val="F26B43"/>
          </p15:clr>
        </p15:guide>
        <p15:guide id="70" orient="horz" pos="6724" userDrawn="1">
          <p15:clr>
            <a:srgbClr val="F26B43"/>
          </p15:clr>
        </p15:guide>
        <p15:guide id="71" orient="horz" pos="6964" userDrawn="1">
          <p15:clr>
            <a:srgbClr val="F26B43"/>
          </p15:clr>
        </p15:guide>
        <p15:guide id="72" orient="horz" pos="7685" userDrawn="1">
          <p15:clr>
            <a:srgbClr val="F26B43"/>
          </p15:clr>
        </p15:guide>
        <p15:guide id="73" orient="horz" pos="7445" userDrawn="1">
          <p15:clr>
            <a:srgbClr val="F26B43"/>
          </p15:clr>
        </p15:guide>
        <p15:guide id="74" orient="horz" pos="7205" userDrawn="1">
          <p15:clr>
            <a:srgbClr val="F26B43"/>
          </p15:clr>
        </p15:guide>
        <p15:guide id="75" pos="8161" userDrawn="1">
          <p15:clr>
            <a:srgbClr val="F26B43"/>
          </p15:clr>
        </p15:guide>
        <p15:guide id="76" orient="horz" pos="3599" userDrawn="1">
          <p15:clr>
            <a:srgbClr val="F26B43"/>
          </p15:clr>
        </p15:guide>
        <p15:guide id="77" orient="horz" pos="3358" userDrawn="1">
          <p15:clr>
            <a:srgbClr val="F26B43"/>
          </p15:clr>
        </p15:guide>
        <p15:guide id="78" orient="horz" pos="5041" userDrawn="1">
          <p15:clr>
            <a:srgbClr val="F26B43"/>
          </p15:clr>
        </p15:guide>
        <p15:guide id="79" pos="2391" userDrawn="1">
          <p15:clr>
            <a:srgbClr val="F26B43"/>
          </p15:clr>
        </p15:guide>
        <p15:guide id="80" pos="2151" userDrawn="1">
          <p15:clr>
            <a:srgbClr val="F26B43"/>
          </p15:clr>
        </p15:guide>
        <p15:guide id="81" pos="1910" userDrawn="1">
          <p15:clr>
            <a:srgbClr val="F26B43"/>
          </p15:clr>
        </p15:guide>
        <p15:guide id="82" pos="1670" userDrawn="1">
          <p15:clr>
            <a:srgbClr val="F26B43"/>
          </p15:clr>
        </p15:guide>
        <p15:guide id="83" pos="1430" userDrawn="1">
          <p15:clr>
            <a:srgbClr val="F26B43"/>
          </p15:clr>
        </p15:guide>
        <p15:guide id="84" pos="1189" userDrawn="1">
          <p15:clr>
            <a:srgbClr val="F26B43"/>
          </p15:clr>
        </p15:guide>
        <p15:guide id="85" pos="949" userDrawn="1">
          <p15:clr>
            <a:srgbClr val="F26B43"/>
          </p15:clr>
        </p15:guide>
        <p15:guide id="86" pos="709" userDrawn="1">
          <p15:clr>
            <a:srgbClr val="F26B43"/>
          </p15:clr>
        </p15:guide>
        <p15:guide id="87" pos="13450" userDrawn="1">
          <p15:clr>
            <a:srgbClr val="F26B43"/>
          </p15:clr>
        </p15:guide>
        <p15:guide id="88" pos="13690" userDrawn="1">
          <p15:clr>
            <a:srgbClr val="F26B43"/>
          </p15:clr>
        </p15:guide>
        <p15:guide id="89" pos="13930" userDrawn="1">
          <p15:clr>
            <a:srgbClr val="F26B43"/>
          </p15:clr>
        </p15:guide>
        <p15:guide id="90" pos="14171" userDrawn="1">
          <p15:clr>
            <a:srgbClr val="F26B43"/>
          </p15:clr>
        </p15:guide>
        <p15:guide id="91" pos="14411" userDrawn="1">
          <p15:clr>
            <a:srgbClr val="F26B43"/>
          </p15:clr>
        </p15:guide>
        <p15:guide id="92" pos="14651" userDrawn="1">
          <p15:clr>
            <a:srgbClr val="F26B43"/>
          </p15:clr>
        </p15:guide>
        <p15:guide id="93" orient="horz" pos="4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75" y="3048000"/>
            <a:ext cx="22125950" cy="9158288"/>
          </a:xfrm>
          <a:prstGeom prst="rect">
            <a:avLst/>
          </a:prstGeom>
        </p:spPr>
        <p:txBody>
          <a:bodyPr vert="horz" lIns="0" tIns="45718" rIns="91435" bIns="45718" rtlCol="0" anchor="ctr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Ключевая мысль</a:t>
            </a:r>
          </a:p>
          <a:p>
            <a:pPr lvl="2"/>
            <a:r>
              <a:rPr lang="ru-RU" dirty="0"/>
              <a:t>Маркированный список</a:t>
            </a:r>
          </a:p>
          <a:p>
            <a:pPr lvl="3"/>
            <a:r>
              <a:rPr lang="ru-RU" dirty="0"/>
              <a:t>Нумерованный список</a:t>
            </a:r>
          </a:p>
          <a:p>
            <a:pPr lvl="4"/>
            <a:r>
              <a:rPr lang="ru-RU" dirty="0"/>
              <a:t>Образец текста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3076" y="12687301"/>
            <a:ext cx="19462428" cy="381602"/>
          </a:xfrm>
          <a:prstGeom prst="rect">
            <a:avLst/>
          </a:prstGeom>
        </p:spPr>
        <p:txBody>
          <a:bodyPr vert="horz" lIns="0" tIns="323984" rIns="91435" bIns="0" rtlCol="0" anchor="b"/>
          <a:lstStyle>
            <a:lvl1pPr algn="l">
              <a:lnSpc>
                <a:spcPts val="3400"/>
              </a:lnSpc>
              <a:defRPr sz="3000" baseline="0">
                <a:solidFill>
                  <a:schemeClr val="tx1"/>
                </a:solidFill>
                <a:latin typeface="Yandex Sans Text Light" panose="02000000000000000000" pitchFamily="2" charset="-52"/>
              </a:defRPr>
            </a:lvl1pPr>
          </a:lstStyle>
          <a:p>
            <a:pPr defTabSz="914309">
              <a:buClr>
                <a:srgbClr val="000000"/>
              </a:buClr>
            </a:pPr>
            <a:endParaRPr lang="ru-RU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112141" y="12687301"/>
            <a:ext cx="1144662" cy="381602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3000">
                <a:solidFill>
                  <a:schemeClr val="tx1"/>
                </a:solidFill>
                <a:latin typeface="Yandex Sans Text Light" panose="02000000000000000000" pitchFamily="2" charset="-52"/>
              </a:defRPr>
            </a:lvl1pPr>
          </a:lstStyle>
          <a:p>
            <a:pPr defTabSz="914309">
              <a:buClr>
                <a:srgbClr val="000000"/>
              </a:buClr>
            </a:pPr>
            <a:fld id="{00000000-1234-1234-1234-123412341234}" type="slidenum">
              <a:rPr lang="uk-UA" kern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pPr defTabSz="914309">
                <a:buClr>
                  <a:srgbClr val="000000"/>
                </a:buClr>
              </a:pPr>
              <a:t>‹#›</a:t>
            </a:fld>
            <a:endParaRPr lang="uk-UA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3075" y="762003"/>
            <a:ext cx="22125950" cy="1135062"/>
          </a:xfrm>
          <a:prstGeom prst="rect">
            <a:avLst/>
          </a:prstGeom>
        </p:spPr>
        <p:txBody>
          <a:bodyPr vert="horz" lIns="91435" tIns="45718" rIns="91435" bIns="45718" rtlCol="0" anchor="t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327240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  <p:sldLayoutId id="2147484035" r:id="rId12"/>
    <p:sldLayoutId id="2147484036" r:id="rId13"/>
    <p:sldLayoutId id="2147484037" r:id="rId14"/>
    <p:sldLayoutId id="2147484038" r:id="rId15"/>
    <p:sldLayoutId id="2147484039" r:id="rId16"/>
    <p:sldLayoutId id="2147484040" r:id="rId17"/>
    <p:sldLayoutId id="2147484041" r:id="rId18"/>
    <p:sldLayoutId id="2147484042" r:id="rId19"/>
    <p:sldLayoutId id="2147484043" r:id="rId20"/>
    <p:sldLayoutId id="2147484044" r:id="rId21"/>
    <p:sldLayoutId id="2147484045" r:id="rId22"/>
    <p:sldLayoutId id="2147484046" r:id="rId23"/>
    <p:sldLayoutId id="2147484047" r:id="rId24"/>
    <p:sldLayoutId id="2147484048" r:id="rId25"/>
    <p:sldLayoutId id="2147484049" r:id="rId26"/>
    <p:sldLayoutId id="2147484050" r:id="rId27"/>
    <p:sldLayoutId id="2147484051" r:id="rId28"/>
    <p:sldLayoutId id="2147484052" r:id="rId29"/>
    <p:sldLayoutId id="2147484053" r:id="rId30"/>
  </p:sldLayoutIdLst>
  <p:hf sldNum="0" hdr="0" ftr="0" dt="0"/>
  <p:txStyles>
    <p:titleStyle>
      <a:lvl1pPr algn="l" defTabSz="1828436" rtl="0" eaLnBrk="1" latinLnBrk="0" hangingPunct="1">
        <a:lnSpc>
          <a:spcPts val="9999"/>
        </a:lnSpc>
        <a:spcBef>
          <a:spcPct val="0"/>
        </a:spcBef>
        <a:buNone/>
        <a:defRPr sz="7999" kern="1200">
          <a:solidFill>
            <a:schemeClr val="tx1"/>
          </a:solidFill>
          <a:latin typeface="Yandex Sans Text Regular" pitchFamily="2" charset="-52"/>
          <a:ea typeface="+mj-ea"/>
          <a:cs typeface="+mj-cs"/>
        </a:defRPr>
      </a:lvl1pPr>
    </p:titleStyle>
    <p:bodyStyle>
      <a:lvl1pPr marL="0" indent="0" algn="l" defTabSz="1828436" rtl="0" eaLnBrk="1" latinLnBrk="0" hangingPunct="1">
        <a:lnSpc>
          <a:spcPts val="5999"/>
        </a:lnSpc>
        <a:spcBef>
          <a:spcPts val="3000"/>
        </a:spcBef>
        <a:spcAft>
          <a:spcPts val="3000"/>
        </a:spcAft>
        <a:buFontTx/>
        <a:buNone/>
        <a:defRPr sz="4800" kern="1200">
          <a:solidFill>
            <a:schemeClr val="tx1"/>
          </a:solidFill>
          <a:latin typeface="Yandex Sans Text Light" panose="02000000000000000000" pitchFamily="2" charset="-52"/>
          <a:ea typeface="+mn-ea"/>
          <a:cs typeface="+mn-cs"/>
        </a:defRPr>
      </a:lvl1pPr>
      <a:lvl2pPr marL="0" indent="-719892" algn="l" defTabSz="1907714" rtl="0" eaLnBrk="1" latinLnBrk="0" hangingPunct="1">
        <a:lnSpc>
          <a:spcPts val="5999"/>
        </a:lnSpc>
        <a:spcBef>
          <a:spcPts val="0"/>
        </a:spcBef>
        <a:spcAft>
          <a:spcPts val="0"/>
        </a:spcAft>
        <a:buClr>
          <a:schemeClr val="tx2"/>
        </a:buClr>
        <a:buSzPct val="120000"/>
        <a:buFont typeface="Impact" panose="020B0806030902050204" pitchFamily="34" charset="0"/>
        <a:buChar char="▌"/>
        <a:defRPr sz="4800" kern="1200" baseline="0">
          <a:solidFill>
            <a:schemeClr val="tx1"/>
          </a:solidFill>
          <a:latin typeface="Yandex Sans Text Regular" pitchFamily="2" charset="-52"/>
          <a:ea typeface="+mn-ea"/>
          <a:cs typeface="+mn-cs"/>
        </a:defRPr>
      </a:lvl2pPr>
      <a:lvl3pPr marL="1511773" indent="-719892" algn="l" defTabSz="1828436" rtl="0" eaLnBrk="1" latinLnBrk="0" hangingPunct="1">
        <a:lnSpc>
          <a:spcPts val="5999"/>
        </a:lnSpc>
        <a:spcBef>
          <a:spcPts val="3000"/>
        </a:spcBef>
        <a:spcAft>
          <a:spcPts val="0"/>
        </a:spcAft>
        <a:buSzPct val="150000"/>
        <a:buFont typeface="Yandex Sans Text Light" panose="02000000000000000000" pitchFamily="2" charset="-52"/>
        <a:buChar char="›"/>
        <a:defRPr sz="4800" kern="1200">
          <a:solidFill>
            <a:schemeClr val="tx1"/>
          </a:solidFill>
          <a:latin typeface="Yandex Sans Text Light" panose="02000000000000000000" pitchFamily="2" charset="-52"/>
          <a:ea typeface="+mn-ea"/>
          <a:cs typeface="+mn-cs"/>
        </a:defRPr>
      </a:lvl3pPr>
      <a:lvl4pPr marL="1511773" indent="-719892" algn="l" defTabSz="1828436" rtl="0" eaLnBrk="1" latinLnBrk="0" hangingPunct="1">
        <a:lnSpc>
          <a:spcPts val="5999"/>
        </a:lnSpc>
        <a:spcBef>
          <a:spcPts val="3000"/>
        </a:spcBef>
        <a:spcAft>
          <a:spcPts val="0"/>
        </a:spcAft>
        <a:buFont typeface="+mj-lt"/>
        <a:buAutoNum type="arabicPeriod"/>
        <a:defRPr sz="4800" kern="1200">
          <a:solidFill>
            <a:schemeClr val="tx1"/>
          </a:solidFill>
          <a:latin typeface="Yandex Sans Text Light" panose="02000000000000000000" pitchFamily="2" charset="-52"/>
          <a:ea typeface="+mn-ea"/>
          <a:cs typeface="+mn-cs"/>
        </a:defRPr>
      </a:lvl4pPr>
      <a:lvl5pPr marL="0" indent="0" algn="l" defTabSz="1828436" rtl="0" eaLnBrk="1" latinLnBrk="0" hangingPunct="1">
        <a:lnSpc>
          <a:spcPts val="5999"/>
        </a:lnSpc>
        <a:spcBef>
          <a:spcPts val="3000"/>
        </a:spcBef>
        <a:spcAft>
          <a:spcPts val="3000"/>
        </a:spcAft>
        <a:buFontTx/>
        <a:buNone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196" indent="-457109" algn="l" defTabSz="182843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3" indent="-457109" algn="l" defTabSz="182843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9" indent="-457109" algn="l" defTabSz="182843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6" algn="l" defTabSz="182843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3" algn="l" defTabSz="182843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9" algn="l" defTabSz="182843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6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680">
          <p15:clr>
            <a:srgbClr val="F26B43"/>
          </p15:clr>
        </p15:guide>
        <p15:guide id="2" pos="7439">
          <p15:clr>
            <a:srgbClr val="F26B43"/>
          </p15:clr>
        </p15:guide>
        <p15:guide id="3" pos="7199">
          <p15:clr>
            <a:srgbClr val="F26B43"/>
          </p15:clr>
        </p15:guide>
        <p15:guide id="4" pos="6958">
          <p15:clr>
            <a:srgbClr val="F26B43"/>
          </p15:clr>
        </p15:guide>
        <p15:guide id="5" pos="6718">
          <p15:clr>
            <a:srgbClr val="F26B43"/>
          </p15:clr>
        </p15:guide>
        <p15:guide id="6" pos="6478">
          <p15:clr>
            <a:srgbClr val="F26B43"/>
          </p15:clr>
        </p15:guide>
        <p15:guide id="7" pos="6237">
          <p15:clr>
            <a:srgbClr val="F26B43"/>
          </p15:clr>
        </p15:guide>
        <p15:guide id="8" pos="5997">
          <p15:clr>
            <a:srgbClr val="F26B43"/>
          </p15:clr>
        </p15:guide>
        <p15:guide id="9" pos="5756">
          <p15:clr>
            <a:srgbClr val="F26B43"/>
          </p15:clr>
        </p15:guide>
        <p15:guide id="10" pos="5516">
          <p15:clr>
            <a:srgbClr val="F26B43"/>
          </p15:clr>
        </p15:guide>
        <p15:guide id="11" pos="5276">
          <p15:clr>
            <a:srgbClr val="F26B43"/>
          </p15:clr>
        </p15:guide>
        <p15:guide id="12" pos="5035">
          <p15:clr>
            <a:srgbClr val="F26B43"/>
          </p15:clr>
        </p15:guide>
        <p15:guide id="13" pos="4555">
          <p15:clr>
            <a:srgbClr val="F26B43"/>
          </p15:clr>
        </p15:guide>
        <p15:guide id="14" pos="4795">
          <p15:clr>
            <a:srgbClr val="F26B43"/>
          </p15:clr>
        </p15:guide>
        <p15:guide id="15" pos="4314">
          <p15:clr>
            <a:srgbClr val="F26B43"/>
          </p15:clr>
        </p15:guide>
        <p15:guide id="16" pos="4074">
          <p15:clr>
            <a:srgbClr val="F26B43"/>
          </p15:clr>
        </p15:guide>
        <p15:guide id="17" pos="3353">
          <p15:clr>
            <a:srgbClr val="F26B43"/>
          </p15:clr>
        </p15:guide>
        <p15:guide id="18" pos="3833">
          <p15:clr>
            <a:srgbClr val="F26B43"/>
          </p15:clr>
        </p15:guide>
        <p15:guide id="19" pos="3112">
          <p15:clr>
            <a:srgbClr val="F26B43"/>
          </p15:clr>
        </p15:guide>
        <p15:guide id="20" pos="2872">
          <p15:clr>
            <a:srgbClr val="F26B43"/>
          </p15:clr>
        </p15:guide>
        <p15:guide id="21" pos="2632">
          <p15:clr>
            <a:srgbClr val="F26B43"/>
          </p15:clr>
        </p15:guide>
        <p15:guide id="22" pos="3593">
          <p15:clr>
            <a:srgbClr val="F26B43"/>
          </p15:clr>
        </p15:guide>
        <p15:guide id="23" pos="7920">
          <p15:clr>
            <a:srgbClr val="F26B43"/>
          </p15:clr>
        </p15:guide>
        <p15:guide id="24" pos="8401">
          <p15:clr>
            <a:srgbClr val="F26B43"/>
          </p15:clr>
        </p15:guide>
        <p15:guide id="25" pos="8641">
          <p15:clr>
            <a:srgbClr val="F26B43"/>
          </p15:clr>
        </p15:guide>
        <p15:guide id="26" pos="8881">
          <p15:clr>
            <a:srgbClr val="F26B43"/>
          </p15:clr>
        </p15:guide>
        <p15:guide id="27" pos="9122">
          <p15:clr>
            <a:srgbClr val="F26B43"/>
          </p15:clr>
        </p15:guide>
        <p15:guide id="28" pos="9362">
          <p15:clr>
            <a:srgbClr val="F26B43"/>
          </p15:clr>
        </p15:guide>
        <p15:guide id="29" pos="9603">
          <p15:clr>
            <a:srgbClr val="F26B43"/>
          </p15:clr>
        </p15:guide>
        <p15:guide id="30" pos="10083">
          <p15:clr>
            <a:srgbClr val="F26B43"/>
          </p15:clr>
        </p15:guide>
        <p15:guide id="31" pos="9843">
          <p15:clr>
            <a:srgbClr val="F26B43"/>
          </p15:clr>
        </p15:guide>
        <p15:guide id="32" pos="10324">
          <p15:clr>
            <a:srgbClr val="F26B43"/>
          </p15:clr>
        </p15:guide>
        <p15:guide id="33" pos="11516">
          <p15:clr>
            <a:srgbClr val="F26B43"/>
          </p15:clr>
        </p15:guide>
        <p15:guide id="34" pos="10804">
          <p15:clr>
            <a:srgbClr val="F26B43"/>
          </p15:clr>
        </p15:guide>
        <p15:guide id="35" pos="10564">
          <p15:clr>
            <a:srgbClr val="F26B43"/>
          </p15:clr>
        </p15:guide>
        <p15:guide id="36" pos="11045">
          <p15:clr>
            <a:srgbClr val="F26B43"/>
          </p15:clr>
        </p15:guide>
        <p15:guide id="37" pos="11285">
          <p15:clr>
            <a:srgbClr val="F26B43"/>
          </p15:clr>
        </p15:guide>
        <p15:guide id="38" pos="11766">
          <p15:clr>
            <a:srgbClr val="F26B43"/>
          </p15:clr>
        </p15:guide>
        <p15:guide id="39" pos="12006">
          <p15:clr>
            <a:srgbClr val="F26B43"/>
          </p15:clr>
        </p15:guide>
        <p15:guide id="40" pos="12487">
          <p15:clr>
            <a:srgbClr val="F26B43"/>
          </p15:clr>
        </p15:guide>
        <p15:guide id="41" pos="12247">
          <p15:clr>
            <a:srgbClr val="F26B43"/>
          </p15:clr>
        </p15:guide>
        <p15:guide id="42" pos="12727">
          <p15:clr>
            <a:srgbClr val="F26B43"/>
          </p15:clr>
        </p15:guide>
        <p15:guide id="43" pos="12968">
          <p15:clr>
            <a:srgbClr val="F26B43"/>
          </p15:clr>
        </p15:guide>
        <p15:guide id="44" pos="13208">
          <p15:clr>
            <a:srgbClr val="F26B43"/>
          </p15:clr>
        </p15:guide>
        <p15:guide id="45" orient="horz" pos="4320">
          <p15:clr>
            <a:srgbClr val="F26B43"/>
          </p15:clr>
        </p15:guide>
        <p15:guide id="46" orient="horz" pos="4080">
          <p15:clr>
            <a:srgbClr val="F26B43"/>
          </p15:clr>
        </p15:guide>
        <p15:guide id="47" orient="horz" pos="3839">
          <p15:clr>
            <a:srgbClr val="F26B43"/>
          </p15:clr>
        </p15:guide>
        <p15:guide id="48" orient="horz" pos="3118">
          <p15:clr>
            <a:srgbClr val="F26B43"/>
          </p15:clr>
        </p15:guide>
        <p15:guide id="49" orient="horz" pos="2878">
          <p15:clr>
            <a:srgbClr val="F26B43"/>
          </p15:clr>
        </p15:guide>
        <p15:guide id="50" orient="horz" pos="2637">
          <p15:clr>
            <a:srgbClr val="F26B43"/>
          </p15:clr>
        </p15:guide>
        <p15:guide id="51" orient="horz" pos="2397">
          <p15:clr>
            <a:srgbClr val="F26B43"/>
          </p15:clr>
        </p15:guide>
        <p15:guide id="52" orient="horz" pos="2157">
          <p15:clr>
            <a:srgbClr val="F26B43"/>
          </p15:clr>
        </p15:guide>
        <p15:guide id="53" orient="horz" pos="1916">
          <p15:clr>
            <a:srgbClr val="F26B43"/>
          </p15:clr>
        </p15:guide>
        <p15:guide id="54" orient="horz" pos="1195">
          <p15:clr>
            <a:srgbClr val="F26B43"/>
          </p15:clr>
        </p15:guide>
        <p15:guide id="55" orient="horz" pos="955">
          <p15:clr>
            <a:srgbClr val="F26B43"/>
          </p15:clr>
        </p15:guide>
        <p15:guide id="56" orient="horz" pos="714">
          <p15:clr>
            <a:srgbClr val="F26B43"/>
          </p15:clr>
        </p15:guide>
        <p15:guide id="57" orient="horz" pos="4560">
          <p15:clr>
            <a:srgbClr val="F26B43"/>
          </p15:clr>
        </p15:guide>
        <p15:guide id="58" orient="horz" pos="4801">
          <p15:clr>
            <a:srgbClr val="F26B43"/>
          </p15:clr>
        </p15:guide>
        <p15:guide id="59" orient="horz" pos="5282">
          <p15:clr>
            <a:srgbClr val="F26B43"/>
          </p15:clr>
        </p15:guide>
        <p15:guide id="60" orient="horz" pos="5522">
          <p15:clr>
            <a:srgbClr val="F26B43"/>
          </p15:clr>
        </p15:guide>
        <p15:guide id="61" orient="horz" pos="5762">
          <p15:clr>
            <a:srgbClr val="F26B43"/>
          </p15:clr>
        </p15:guide>
        <p15:guide id="62" orient="horz" pos="6003">
          <p15:clr>
            <a:srgbClr val="F26B43"/>
          </p15:clr>
        </p15:guide>
        <p15:guide id="63" orient="horz" pos="6243">
          <p15:clr>
            <a:srgbClr val="F26B43"/>
          </p15:clr>
        </p15:guide>
        <p15:guide id="64" orient="horz" pos="6483">
          <p15:clr>
            <a:srgbClr val="F26B43"/>
          </p15:clr>
        </p15:guide>
        <p15:guide id="65" orient="horz" pos="6724">
          <p15:clr>
            <a:srgbClr val="F26B43"/>
          </p15:clr>
        </p15:guide>
        <p15:guide id="66" orient="horz" pos="6964">
          <p15:clr>
            <a:srgbClr val="F26B43"/>
          </p15:clr>
        </p15:guide>
        <p15:guide id="67" orient="horz" pos="7685">
          <p15:clr>
            <a:srgbClr val="F26B43"/>
          </p15:clr>
        </p15:guide>
        <p15:guide id="68" orient="horz" pos="7445">
          <p15:clr>
            <a:srgbClr val="F26B43"/>
          </p15:clr>
        </p15:guide>
        <p15:guide id="69" orient="horz" pos="7205">
          <p15:clr>
            <a:srgbClr val="F26B43"/>
          </p15:clr>
        </p15:guide>
        <p15:guide id="70" pos="8160">
          <p15:clr>
            <a:srgbClr val="F26B43"/>
          </p15:clr>
        </p15:guide>
        <p15:guide id="71" orient="horz" pos="3599">
          <p15:clr>
            <a:srgbClr val="F26B43"/>
          </p15:clr>
        </p15:guide>
        <p15:guide id="72" orient="horz" pos="3358">
          <p15:clr>
            <a:srgbClr val="F26B43"/>
          </p15:clr>
        </p15:guide>
        <p15:guide id="73" orient="horz" pos="5041">
          <p15:clr>
            <a:srgbClr val="F26B43"/>
          </p15:clr>
        </p15:guide>
        <p15:guide id="74" pos="2391">
          <p15:clr>
            <a:srgbClr val="F26B43"/>
          </p15:clr>
        </p15:guide>
        <p15:guide id="75" pos="2151">
          <p15:clr>
            <a:srgbClr val="F26B43"/>
          </p15:clr>
        </p15:guide>
        <p15:guide id="76" pos="1910">
          <p15:clr>
            <a:srgbClr val="F26B43"/>
          </p15:clr>
        </p15:guide>
        <p15:guide id="77" pos="1670">
          <p15:clr>
            <a:srgbClr val="F26B43"/>
          </p15:clr>
        </p15:guide>
        <p15:guide id="78" pos="1430">
          <p15:clr>
            <a:srgbClr val="F26B43"/>
          </p15:clr>
        </p15:guide>
        <p15:guide id="79" pos="1189">
          <p15:clr>
            <a:srgbClr val="F26B43"/>
          </p15:clr>
        </p15:guide>
        <p15:guide id="80" pos="949">
          <p15:clr>
            <a:srgbClr val="F26B43"/>
          </p15:clr>
        </p15:guide>
        <p15:guide id="81" pos="709">
          <p15:clr>
            <a:srgbClr val="F26B43"/>
          </p15:clr>
        </p15:guide>
        <p15:guide id="82" pos="13449">
          <p15:clr>
            <a:srgbClr val="F26B43"/>
          </p15:clr>
        </p15:guide>
        <p15:guide id="83" pos="13689">
          <p15:clr>
            <a:srgbClr val="F26B43"/>
          </p15:clr>
        </p15:guide>
        <p15:guide id="84" pos="13929">
          <p15:clr>
            <a:srgbClr val="F26B43"/>
          </p15:clr>
        </p15:guide>
        <p15:guide id="85" pos="14170">
          <p15:clr>
            <a:srgbClr val="F26B43"/>
          </p15:clr>
        </p15:guide>
        <p15:guide id="86" pos="14410">
          <p15:clr>
            <a:srgbClr val="F26B43"/>
          </p15:clr>
        </p15:guide>
        <p15:guide id="87" pos="14650">
          <p15:clr>
            <a:srgbClr val="F26B43"/>
          </p15:clr>
        </p15:guide>
        <p15:guide id="88" orient="horz" pos="47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1.xml"/><Relationship Id="rId4" Type="http://schemas.openxmlformats.org/officeDocument/2006/relationships/hyperlink" Target="https://forms.yandex.ru/surveys/6928/?utm_source=franshiza&amp;utm_medium=prezentacia&amp;utm_campaign=fond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EBDABC-1798-504B-B214-FBC6C3B4E5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2872" y="1036320"/>
            <a:ext cx="16250698" cy="9586855"/>
          </a:xfrm>
          <a:prstGeom prst="rect">
            <a:avLst/>
          </a:prstGeom>
        </p:spPr>
        <p:txBody>
          <a:bodyPr/>
          <a:lstStyle/>
          <a:p>
            <a:r>
              <a:rPr lang="ru-RU" sz="9600" u="sng" dirty="0" smtClean="0">
                <a:latin typeface="Yandex Sans Text" charset="0"/>
                <a:ea typeface="Yandex Sans Text" charset="0"/>
                <a:cs typeface="Yandex Sans Text" charset="0"/>
              </a:rPr>
              <a:t>Цифровая </a:t>
            </a:r>
            <a:r>
              <a:rPr lang="ru-RU" sz="9600" u="sng" dirty="0">
                <a:latin typeface="Yandex Sans Text" charset="0"/>
                <a:ea typeface="Yandex Sans Text" charset="0"/>
                <a:cs typeface="Yandex Sans Text" charset="0"/>
              </a:rPr>
              <a:t>городская среда</a:t>
            </a:r>
            <a:r>
              <a:rPr lang="ru-RU" sz="9600" u="sng" dirty="0" smtClean="0">
                <a:latin typeface="Yandex Sans Text" charset="0"/>
                <a:ea typeface="Yandex Sans Text" charset="0"/>
                <a:cs typeface="Yandex Sans Text" charset="0"/>
              </a:rPr>
              <a:t>:</a:t>
            </a:r>
            <a:r>
              <a:rPr lang="ru-RU" sz="9600" b="0" dirty="0" smtClean="0">
                <a:latin typeface="Yandex Sans Text" charset="0"/>
                <a:ea typeface="Yandex Sans Text" charset="0"/>
                <a:cs typeface="Yandex Sans Text" charset="0"/>
              </a:rPr>
              <a:t/>
            </a:r>
            <a:br>
              <a:rPr lang="ru-RU" sz="9600" b="0" dirty="0" smtClean="0">
                <a:latin typeface="Yandex Sans Text" charset="0"/>
                <a:ea typeface="Yandex Sans Text" charset="0"/>
                <a:cs typeface="Yandex Sans Text" charset="0"/>
              </a:rPr>
            </a:br>
            <a:r>
              <a:rPr lang="ru-RU" sz="9600" b="0" dirty="0" smtClean="0">
                <a:latin typeface="Yandex Sans Text" charset="0"/>
                <a:ea typeface="Yandex Sans Text" charset="0"/>
                <a:cs typeface="Yandex Sans Text" charset="0"/>
              </a:rPr>
              <a:t>Как </a:t>
            </a:r>
            <a:r>
              <a:rPr lang="ru-RU" sz="9600" b="0" dirty="0">
                <a:latin typeface="Yandex Sans Text" charset="0"/>
                <a:ea typeface="Yandex Sans Text" charset="0"/>
                <a:cs typeface="Yandex Sans Text" charset="0"/>
              </a:rPr>
              <a:t>оценить </a:t>
            </a:r>
            <a:r>
              <a:rPr lang="ru-RU" sz="9600" b="0" dirty="0" smtClean="0">
                <a:latin typeface="Yandex Sans Text" charset="0"/>
                <a:ea typeface="Yandex Sans Text" charset="0"/>
                <a:cs typeface="Yandex Sans Text" charset="0"/>
              </a:rPr>
              <a:t>её </a:t>
            </a:r>
            <a:r>
              <a:rPr lang="ru-RU" sz="9600" b="0" dirty="0">
                <a:latin typeface="Yandex Sans Text" charset="0"/>
                <a:ea typeface="Yandex Sans Text" charset="0"/>
                <a:cs typeface="Yandex Sans Text" charset="0"/>
              </a:rPr>
              <a:t>развитие в своем городе и как онлайн-сервисы позволяют решать реальные проблемы малых городов</a:t>
            </a:r>
            <a:r>
              <a:rPr lang="ru-RU" sz="9600" b="0" dirty="0" smtClean="0">
                <a:latin typeface="Yandex Sans Text" charset="0"/>
                <a:ea typeface="Yandex Sans Text" charset="0"/>
                <a:cs typeface="Yandex Sans Text" charset="0"/>
              </a:rPr>
              <a:t>?</a:t>
            </a:r>
            <a:endParaRPr lang="ru-RU" sz="9000" b="0" dirty="0">
              <a:latin typeface="Yandex Sans Text" charset="0"/>
              <a:ea typeface="Yandex Sans Text" charset="0"/>
              <a:cs typeface="Yandex Sans Tex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4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66">
            <a:extLst>
              <a:ext uri="{FF2B5EF4-FFF2-40B4-BE49-F238E27FC236}">
                <a16:creationId xmlns:a16="http://schemas.microsoft.com/office/drawing/2014/main" id="{C1A7ED63-8695-6F4C-9CEE-444EF8EFBC16}"/>
              </a:ext>
            </a:extLst>
          </p:cNvPr>
          <p:cNvSpPr txBox="1"/>
          <p:nvPr/>
        </p:nvSpPr>
        <p:spPr>
          <a:xfrm>
            <a:off x="1256883" y="4953341"/>
            <a:ext cx="10159798" cy="5023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t" anchorCtr="0">
            <a:noAutofit/>
          </a:bodyPr>
          <a:lstStyle/>
          <a:p>
            <a:pPr marL="571500" indent="-571500">
              <a:buClr>
                <a:schemeClr val="dk1"/>
              </a:buClr>
              <a:buSzPts val="1200"/>
              <a:buFontTx/>
              <a:buChar char="-"/>
            </a:pPr>
            <a:r>
              <a:rPr lang="ru-RU" sz="4800" b="1" dirty="0">
                <a:latin typeface="Stem Medium" panose="020B0603020203020204" pitchFamily="34" charset="77"/>
                <a:ea typeface="Stem Medium" panose="020B0603020203020204" pitchFamily="34" charset="77"/>
                <a:cs typeface="Merriweather"/>
                <a:sym typeface="Merriweather"/>
              </a:rPr>
              <a:t>Юрюзань</a:t>
            </a:r>
            <a:r>
              <a:rPr lang="en-GB" sz="4800" b="1" dirty="0">
                <a:latin typeface="Merriweather"/>
                <a:ea typeface="Merriweather"/>
                <a:cs typeface="Merriweather"/>
                <a:sym typeface="Merriweather"/>
              </a:rPr>
              <a:t/>
            </a:r>
            <a:br>
              <a:rPr lang="en-GB" sz="4800" b="1" dirty="0">
                <a:latin typeface="Merriweather"/>
                <a:ea typeface="Merriweather"/>
                <a:cs typeface="Merriweather"/>
                <a:sym typeface="Merriweather"/>
              </a:rPr>
            </a:br>
            <a:r>
              <a:rPr lang="ru-RU" sz="4800" dirty="0">
                <a:latin typeface="Merriweather"/>
                <a:ea typeface="Merriweather"/>
                <a:cs typeface="Merriweather"/>
                <a:sym typeface="Merriweather"/>
              </a:rPr>
              <a:t>+1000 новых адресов</a:t>
            </a:r>
          </a:p>
          <a:p>
            <a:pPr marL="571500" indent="-571500">
              <a:buClr>
                <a:schemeClr val="dk1"/>
              </a:buClr>
              <a:buSzPts val="1200"/>
              <a:buFontTx/>
              <a:buChar char="-"/>
            </a:pPr>
            <a:endParaRPr lang="ru-RU" sz="4800" dirty="0">
              <a:latin typeface="Merriweather"/>
              <a:ea typeface="Merriweather"/>
              <a:cs typeface="Merriweather"/>
              <a:sym typeface="Merriweather"/>
            </a:endParaRPr>
          </a:p>
          <a:p>
            <a:pPr marL="571500" indent="-571500">
              <a:buClr>
                <a:schemeClr val="dk1"/>
              </a:buClr>
              <a:buSzPts val="1200"/>
              <a:buFontTx/>
              <a:buChar char="-"/>
            </a:pPr>
            <a:r>
              <a:rPr lang="ru-RU" sz="4800" b="1" dirty="0">
                <a:latin typeface="Stem Medium" panose="020B0603020203020204" pitchFamily="34" charset="77"/>
                <a:ea typeface="Stem Medium" panose="020B0603020203020204" pitchFamily="34" charset="77"/>
                <a:cs typeface="Merriweather"/>
                <a:sym typeface="Merriweather"/>
              </a:rPr>
              <a:t>Магас</a:t>
            </a:r>
            <a:r>
              <a:rPr lang="ru-RU" sz="4800" dirty="0">
                <a:latin typeface="Merriweather"/>
                <a:ea typeface="Merriweather"/>
                <a:cs typeface="Merriweather"/>
                <a:sym typeface="Merriweather"/>
              </a:rPr>
              <a:t/>
            </a:r>
            <a:br>
              <a:rPr lang="ru-RU" sz="4800" dirty="0">
                <a:latin typeface="Merriweather"/>
                <a:ea typeface="Merriweather"/>
                <a:cs typeface="Merriweather"/>
                <a:sym typeface="Merriweather"/>
              </a:rPr>
            </a:br>
            <a:r>
              <a:rPr lang="ru-RU" sz="4800" dirty="0">
                <a:latin typeface="Merriweather"/>
                <a:ea typeface="Merriweather"/>
                <a:cs typeface="Merriweather"/>
                <a:sym typeface="Merriweather"/>
              </a:rPr>
              <a:t>более чем двукратный рост кол-ва адресов на картах</a:t>
            </a:r>
          </a:p>
          <a:p>
            <a:pPr marL="571500" indent="-571500">
              <a:buClr>
                <a:schemeClr val="dk1"/>
              </a:buClr>
              <a:buSzPts val="1200"/>
              <a:buFontTx/>
              <a:buChar char="-"/>
            </a:pPr>
            <a:endParaRPr lang="ru-RU" sz="4800" dirty="0">
              <a:latin typeface="Merriweather"/>
              <a:ea typeface="Merriweather"/>
              <a:cs typeface="Merriweather"/>
              <a:sym typeface="Merriweather"/>
            </a:endParaRPr>
          </a:p>
          <a:p>
            <a:pPr marL="571500" indent="-571500">
              <a:buClr>
                <a:schemeClr val="dk1"/>
              </a:buClr>
              <a:buSzPts val="1200"/>
              <a:buFontTx/>
              <a:buChar char="-"/>
            </a:pPr>
            <a:endParaRPr sz="4800" dirty="0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0" name="Shape 126">
            <a:extLst>
              <a:ext uri="{FF2B5EF4-FFF2-40B4-BE49-F238E27FC236}">
                <a16:creationId xmlns:a16="http://schemas.microsoft.com/office/drawing/2014/main" id="{A86E582B-2C19-D943-BA7A-D99BC384BA4A}"/>
              </a:ext>
            </a:extLst>
          </p:cNvPr>
          <p:cNvSpPr txBox="1"/>
          <p:nvPr/>
        </p:nvSpPr>
        <p:spPr>
          <a:xfrm>
            <a:off x="8202966" y="12029602"/>
            <a:ext cx="15998060" cy="53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50" tIns="180050" rIns="180050" bIns="1800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r">
              <a:defRPr sz="700">
                <a:solidFill>
                  <a:schemeClr val="bg1">
                    <a:lumMod val="65000"/>
                  </a:schemeClr>
                </a:solidFill>
                <a:latin typeface="Stem Medium" panose="020B0603020203020204" pitchFamily="34" charset="77"/>
                <a:ea typeface="Stem Medium" panose="020B0603020203020204" pitchFamily="34" charset="77"/>
                <a:cs typeface="Trebuchet MS"/>
              </a:defRPr>
            </a:lvl1pPr>
          </a:lstStyle>
          <a:p>
            <a:r>
              <a:rPr lang="ru-RU" dirty="0">
                <a:sym typeface="Trebuchet MS"/>
              </a:rPr>
              <a:t>Подробнее: Народная Карта Яндекс</a:t>
            </a:r>
          </a:p>
          <a:p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</p:txBody>
      </p:sp>
      <p:pic>
        <p:nvPicPr>
          <p:cNvPr id="22" name="Shape 354">
            <a:extLst>
              <a:ext uri="{FF2B5EF4-FFF2-40B4-BE49-F238E27FC236}">
                <a16:creationId xmlns:a16="http://schemas.microsoft.com/office/drawing/2014/main" id="{330F58D1-F0EA-F64C-97AD-B70ACDECE3D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04391" y="2744977"/>
            <a:ext cx="6247146" cy="943694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2EBDABC-1798-504B-B214-FBC6C3B4E56C}"/>
              </a:ext>
            </a:extLst>
          </p:cNvPr>
          <p:cNvSpPr txBox="1">
            <a:spLocks/>
          </p:cNvSpPr>
          <p:nvPr/>
        </p:nvSpPr>
        <p:spPr>
          <a:xfrm>
            <a:off x="1012871" y="1036321"/>
            <a:ext cx="22357271" cy="2712719"/>
          </a:xfrm>
          <a:prstGeom prst="rect">
            <a:avLst/>
          </a:prstGeom>
        </p:spPr>
        <p:txBody>
          <a:bodyPr/>
          <a:lstStyle>
            <a:lvl1pPr algn="l" defTabSz="1828892" rtl="0" eaLnBrk="1" latinLnBrk="0" hangingPunct="1">
              <a:lnSpc>
                <a:spcPts val="10001"/>
              </a:lnSpc>
              <a:spcBef>
                <a:spcPct val="0"/>
              </a:spcBef>
              <a:buNone/>
              <a:defRPr sz="8001" kern="1200">
                <a:solidFill>
                  <a:schemeClr val="tx1"/>
                </a:solidFill>
                <a:latin typeface="Yandex Sans Text Regular" pitchFamily="2" charset="-52"/>
                <a:ea typeface="+mj-ea"/>
                <a:cs typeface="+mj-cs"/>
              </a:defRPr>
            </a:lvl1pPr>
          </a:lstStyle>
          <a:p>
            <a:r>
              <a:rPr lang="ru-RU" sz="9000" dirty="0" smtClean="0"/>
              <a:t>Обновление карт</a:t>
            </a:r>
            <a:endParaRPr lang="ru-RU" sz="9000" dirty="0"/>
          </a:p>
        </p:txBody>
      </p:sp>
    </p:spTree>
    <p:extLst>
      <p:ext uri="{BB962C8B-B14F-4D97-AF65-F5344CB8AC3E}">
        <p14:creationId xmlns:p14="http://schemas.microsoft.com/office/powerpoint/2010/main" val="3218771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88465" y="4772860"/>
            <a:ext cx="1460467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200"/>
              </a:spcAft>
            </a:pPr>
            <a:r>
              <a:rPr lang="ru-RU" sz="4800" dirty="0">
                <a:latin typeface="Merriweather" pitchFamily="2" charset="77"/>
              </a:rPr>
              <a:t>– улучшение качества мобильного интернета</a:t>
            </a:r>
          </a:p>
          <a:p>
            <a:pPr>
              <a:spcAft>
                <a:spcPts val="7200"/>
              </a:spcAft>
            </a:pPr>
            <a:r>
              <a:rPr lang="ru-RU" sz="4800" dirty="0">
                <a:latin typeface="Merriweather" pitchFamily="2" charset="77"/>
              </a:rPr>
              <a:t>– льготные тарифы для водителей</a:t>
            </a:r>
          </a:p>
          <a:p>
            <a:pPr>
              <a:spcAft>
                <a:spcPts val="7200"/>
              </a:spcAft>
            </a:pPr>
            <a:r>
              <a:rPr lang="ru-RU" sz="4800" dirty="0">
                <a:latin typeface="Merriweather" pitchFamily="2" charset="77"/>
              </a:rPr>
              <a:t>– субсидирование гаджетов</a:t>
            </a:r>
          </a:p>
          <a:p>
            <a:pPr>
              <a:spcAft>
                <a:spcPts val="7200"/>
              </a:spcAft>
            </a:pPr>
            <a:endParaRPr lang="ru-RU" sz="4400" dirty="0"/>
          </a:p>
        </p:txBody>
      </p:sp>
      <p:sp>
        <p:nvSpPr>
          <p:cNvPr id="3" name="Rectangle 2"/>
          <p:cNvSpPr/>
          <p:nvPr/>
        </p:nvSpPr>
        <p:spPr>
          <a:xfrm>
            <a:off x="1399133" y="905998"/>
            <a:ext cx="1863829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0" dirty="0">
                <a:latin typeface="Yandex Sans Text Regular" pitchFamily="2" charset="-52"/>
                <a:ea typeface="+mj-ea"/>
                <a:cs typeface="+mj-cs"/>
              </a:rPr>
              <a:t>Улучшение мобильного интернета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2715" y="4680857"/>
            <a:ext cx="88773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320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hape 391">
            <a:extLst>
              <a:ext uri="{FF2B5EF4-FFF2-40B4-BE49-F238E27FC236}">
                <a16:creationId xmlns:a16="http://schemas.microsoft.com/office/drawing/2014/main" id="{1E195C3E-E83F-2440-8B6A-51454E7D5799}"/>
              </a:ext>
            </a:extLst>
          </p:cNvPr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8113" y="3660500"/>
            <a:ext cx="11486150" cy="574306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Shape 126">
            <a:extLst>
              <a:ext uri="{FF2B5EF4-FFF2-40B4-BE49-F238E27FC236}">
                <a16:creationId xmlns:a16="http://schemas.microsoft.com/office/drawing/2014/main" id="{A86E582B-2C19-D943-BA7A-D99BC384BA4A}"/>
              </a:ext>
            </a:extLst>
          </p:cNvPr>
          <p:cNvSpPr txBox="1"/>
          <p:nvPr/>
        </p:nvSpPr>
        <p:spPr>
          <a:xfrm>
            <a:off x="8202966" y="12029602"/>
            <a:ext cx="15998060" cy="53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50" tIns="180050" rIns="180050" bIns="1800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r">
              <a:defRPr sz="700">
                <a:solidFill>
                  <a:schemeClr val="bg1">
                    <a:lumMod val="65000"/>
                  </a:schemeClr>
                </a:solidFill>
                <a:latin typeface="Stem Medium" panose="020B0603020203020204" pitchFamily="34" charset="77"/>
                <a:ea typeface="Stem Medium" panose="020B0603020203020204" pitchFamily="34" charset="77"/>
                <a:cs typeface="Trebuchet MS"/>
              </a:defRPr>
            </a:lvl1pPr>
          </a:lstStyle>
          <a:p>
            <a:r>
              <a:rPr lang="ru-RU" dirty="0">
                <a:sym typeface="Trebuchet MS"/>
              </a:rPr>
              <a:t>Данные: Яндекс.Такси,  </a:t>
            </a:r>
            <a:r>
              <a:rPr lang="en-GB" dirty="0">
                <a:sym typeface="Trebuchet MS"/>
              </a:rPr>
              <a:t>OpenStreetMap</a:t>
            </a:r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</p:txBody>
      </p:sp>
      <p:sp>
        <p:nvSpPr>
          <p:cNvPr id="19" name="Shape 103">
            <a:extLst>
              <a:ext uri="{FF2B5EF4-FFF2-40B4-BE49-F238E27FC236}">
                <a16:creationId xmlns:a16="http://schemas.microsoft.com/office/drawing/2014/main" id="{82296B51-62C5-E848-96A9-78C4984D6414}"/>
              </a:ext>
            </a:extLst>
          </p:cNvPr>
          <p:cNvSpPr txBox="1">
            <a:spLocks/>
          </p:cNvSpPr>
          <p:nvPr/>
        </p:nvSpPr>
        <p:spPr>
          <a:xfrm>
            <a:off x="544286" y="842062"/>
            <a:ext cx="22589788" cy="1289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5169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139"/>
              </a:buClr>
              <a:buSzPts val="4000"/>
            </a:pPr>
            <a:r>
              <a:rPr lang="ru-RU" sz="8000" b="0" dirty="0">
                <a:solidFill>
                  <a:srgbClr val="000000"/>
                </a:solidFill>
                <a:latin typeface="Stem Medium" panose="020B0603020203020204" pitchFamily="34" charset="77"/>
                <a:ea typeface="Stem Medium" panose="020B0603020203020204" pitchFamily="34" charset="77"/>
              </a:rPr>
              <a:t>Решение проблемы “последней мили”</a:t>
            </a:r>
          </a:p>
        </p:txBody>
      </p:sp>
      <p:pic>
        <p:nvPicPr>
          <p:cNvPr id="14" name="Shape 389">
            <a:extLst>
              <a:ext uri="{FF2B5EF4-FFF2-40B4-BE49-F238E27FC236}">
                <a16:creationId xmlns:a16="http://schemas.microsoft.com/office/drawing/2014/main" id="{C3621CCC-13AE-0640-9F87-5E6F4570DB97}"/>
              </a:ext>
            </a:extLst>
          </p:cNvPr>
          <p:cNvPicPr preferRelativeResize="0"/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993" y="2821539"/>
            <a:ext cx="9158818" cy="915881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" name="Shape 394">
            <a:extLst>
              <a:ext uri="{FF2B5EF4-FFF2-40B4-BE49-F238E27FC236}">
                <a16:creationId xmlns:a16="http://schemas.microsoft.com/office/drawing/2014/main" id="{393DB986-BC6D-9146-A342-42AD88B7652F}"/>
              </a:ext>
            </a:extLst>
          </p:cNvPr>
          <p:cNvCxnSpPr>
            <a:cxnSpLocks/>
          </p:cNvCxnSpPr>
          <p:nvPr/>
        </p:nvCxnSpPr>
        <p:spPr>
          <a:xfrm>
            <a:off x="6581955" y="4895982"/>
            <a:ext cx="4404098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76821287-38C6-9D4F-9A5F-61ADDD0978EB}"/>
              </a:ext>
            </a:extLst>
          </p:cNvPr>
          <p:cNvSpPr/>
          <p:nvPr/>
        </p:nvSpPr>
        <p:spPr>
          <a:xfrm>
            <a:off x="15902242" y="2625724"/>
            <a:ext cx="2466060" cy="738664"/>
          </a:xfrm>
          <a:prstGeom prst="rect">
            <a:avLst/>
          </a:prstGeom>
        </p:spPr>
        <p:txBody>
          <a:bodyPr wrap="none" lIns="182880" tIns="91440" rIns="182880" bIns="91440">
            <a:spAutoFit/>
          </a:bodyPr>
          <a:lstStyle/>
          <a:p>
            <a:r>
              <a:rPr lang="ru-RU" dirty="0">
                <a:latin typeface="Stem Medium" panose="020B0603020203020204" pitchFamily="34" charset="77"/>
                <a:ea typeface="Stem Medium" panose="020B0603020203020204" pitchFamily="34" charset="77"/>
              </a:rPr>
              <a:t>Юрюзань</a:t>
            </a:r>
          </a:p>
        </p:txBody>
      </p:sp>
    </p:spTree>
    <p:extLst>
      <p:ext uri="{BB962C8B-B14F-4D97-AF65-F5344CB8AC3E}">
        <p14:creationId xmlns:p14="http://schemas.microsoft.com/office/powerpoint/2010/main" val="33038758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126">
            <a:extLst>
              <a:ext uri="{FF2B5EF4-FFF2-40B4-BE49-F238E27FC236}">
                <a16:creationId xmlns:a16="http://schemas.microsoft.com/office/drawing/2014/main" id="{A86E582B-2C19-D943-BA7A-D99BC384BA4A}"/>
              </a:ext>
            </a:extLst>
          </p:cNvPr>
          <p:cNvSpPr txBox="1"/>
          <p:nvPr/>
        </p:nvSpPr>
        <p:spPr>
          <a:xfrm>
            <a:off x="8202966" y="12029602"/>
            <a:ext cx="15998060" cy="53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50" tIns="180050" rIns="180050" bIns="1800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r">
              <a:defRPr sz="700">
                <a:solidFill>
                  <a:schemeClr val="bg1">
                    <a:lumMod val="65000"/>
                  </a:schemeClr>
                </a:solidFill>
                <a:latin typeface="Stem Medium" panose="020B0603020203020204" pitchFamily="34" charset="77"/>
                <a:ea typeface="Stem Medium" panose="020B0603020203020204" pitchFamily="34" charset="77"/>
                <a:cs typeface="Trebuchet MS"/>
              </a:defRPr>
            </a:lvl1pPr>
          </a:lstStyle>
          <a:p>
            <a:r>
              <a:rPr lang="ru-RU" dirty="0">
                <a:sym typeface="Trebuchet MS"/>
              </a:rPr>
              <a:t>Данные: Яндекс.Такси</a:t>
            </a:r>
            <a:r>
              <a:rPr lang="ru-RU">
                <a:sym typeface="Trebuchet MS"/>
              </a:rPr>
              <a:t>,  </a:t>
            </a:r>
            <a:r>
              <a:rPr lang="en-GB" dirty="0">
                <a:sym typeface="Trebuchet MS"/>
              </a:rPr>
              <a:t>OpenStreetMap</a:t>
            </a:r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  <a:p>
            <a:endParaRPr lang="ru-RU" dirty="0">
              <a:sym typeface="Trebuchet MS"/>
            </a:endParaRPr>
          </a:p>
        </p:txBody>
      </p:sp>
      <p:sp>
        <p:nvSpPr>
          <p:cNvPr id="19" name="Shape 103">
            <a:extLst>
              <a:ext uri="{FF2B5EF4-FFF2-40B4-BE49-F238E27FC236}">
                <a16:creationId xmlns:a16="http://schemas.microsoft.com/office/drawing/2014/main" id="{82296B51-62C5-E848-96A9-78C4984D6414}"/>
              </a:ext>
            </a:extLst>
          </p:cNvPr>
          <p:cNvSpPr txBox="1">
            <a:spLocks/>
          </p:cNvSpPr>
          <p:nvPr/>
        </p:nvSpPr>
        <p:spPr>
          <a:xfrm>
            <a:off x="1068498" y="771455"/>
            <a:ext cx="22589788" cy="1289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5169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139"/>
              </a:buClr>
              <a:buSzPts val="4000"/>
            </a:pPr>
            <a:r>
              <a:rPr lang="ru-RU" sz="8000" b="0" dirty="0" smtClean="0">
                <a:solidFill>
                  <a:srgbClr val="000000"/>
                </a:solidFill>
                <a:latin typeface="Stem Medium" panose="020B0603020203020204" pitchFamily="34" charset="77"/>
                <a:ea typeface="Stem Medium" panose="020B0603020203020204" pitchFamily="34" charset="77"/>
              </a:rPr>
              <a:t>Повышение связности с соседними городами</a:t>
            </a:r>
            <a:endParaRPr lang="ru-RU" sz="8000" b="0" dirty="0">
              <a:solidFill>
                <a:srgbClr val="000000"/>
              </a:solidFill>
              <a:latin typeface="Stem Medium" panose="020B0603020203020204" pitchFamily="34" charset="77"/>
              <a:ea typeface="Stem Medium" panose="020B0603020203020204" pitchFamily="34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BE9601-6526-354B-963E-28FF03B24A12}"/>
              </a:ext>
            </a:extLst>
          </p:cNvPr>
          <p:cNvSpPr txBox="1"/>
          <p:nvPr/>
        </p:nvSpPr>
        <p:spPr>
          <a:xfrm>
            <a:off x="5167339" y="2672630"/>
            <a:ext cx="1709442" cy="738664"/>
          </a:xfrm>
          <a:prstGeom prst="rect">
            <a:avLst/>
          </a:prstGeom>
          <a:noFill/>
        </p:spPr>
        <p:txBody>
          <a:bodyPr wrap="none" lIns="182880" tIns="91440" rIns="182880" bIns="91440" rtlCol="0">
            <a:spAutoFit/>
          </a:bodyPr>
          <a:lstStyle/>
          <a:p>
            <a:r>
              <a:rPr lang="ru-RU" dirty="0">
                <a:latin typeface="Stem Medium" panose="020B0603020203020204" pitchFamily="34" charset="77"/>
                <a:ea typeface="Stem Medium" panose="020B0603020203020204" pitchFamily="34" charset="77"/>
              </a:rPr>
              <a:t>Магас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D4F261-17BE-BB4F-BF2B-88741CE4D7C9}"/>
              </a:ext>
            </a:extLst>
          </p:cNvPr>
          <p:cNvSpPr txBox="1"/>
          <p:nvPr/>
        </p:nvSpPr>
        <p:spPr>
          <a:xfrm>
            <a:off x="15974170" y="2744976"/>
            <a:ext cx="2466060" cy="738664"/>
          </a:xfrm>
          <a:prstGeom prst="rect">
            <a:avLst/>
          </a:prstGeom>
          <a:noFill/>
        </p:spPr>
        <p:txBody>
          <a:bodyPr wrap="none" lIns="182880" tIns="91440" rIns="182880" bIns="91440" rtlCol="0">
            <a:spAutoFit/>
          </a:bodyPr>
          <a:lstStyle/>
          <a:p>
            <a:r>
              <a:rPr lang="ru-RU" dirty="0">
                <a:latin typeface="Stem Medium" panose="020B0603020203020204" pitchFamily="34" charset="77"/>
                <a:ea typeface="Stem Medium" panose="020B0603020203020204" pitchFamily="34" charset="77"/>
              </a:rPr>
              <a:t>Юрюзань</a:t>
            </a:r>
          </a:p>
        </p:txBody>
      </p:sp>
      <p:pic>
        <p:nvPicPr>
          <p:cNvPr id="15" name="Shape 400">
            <a:extLst>
              <a:ext uri="{FF2B5EF4-FFF2-40B4-BE49-F238E27FC236}">
                <a16:creationId xmlns:a16="http://schemas.microsoft.com/office/drawing/2014/main" id="{0516A49B-46F3-D541-BB41-4835EC25DBF3}"/>
              </a:ext>
            </a:extLst>
          </p:cNvPr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285" y="3379421"/>
            <a:ext cx="8787482" cy="878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Shape 402">
            <a:extLst>
              <a:ext uri="{FF2B5EF4-FFF2-40B4-BE49-F238E27FC236}">
                <a16:creationId xmlns:a16="http://schemas.microsoft.com/office/drawing/2014/main" id="{E4C30576-3077-C842-B2C5-6D48CC6805A3}"/>
              </a:ext>
            </a:extLst>
          </p:cNvPr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1108" y="3379421"/>
            <a:ext cx="8787464" cy="87874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8075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5590A25-E749-764D-9B35-58E24F88B7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6035" y="1303507"/>
            <a:ext cx="13236448" cy="10719301"/>
          </a:xfrm>
        </p:spPr>
        <p:txBody>
          <a:bodyPr/>
          <a:lstStyle/>
          <a:p>
            <a:r>
              <a:rPr lang="ru-RU" sz="10000" b="1" dirty="0" smtClean="0">
                <a:latin typeface="Yandex Sans Display Light" pitchFamily="2" charset="-52"/>
              </a:rPr>
              <a:t>Сотрудничество с</a:t>
            </a:r>
            <a:br>
              <a:rPr lang="ru-RU" sz="10000" b="1" dirty="0" smtClean="0">
                <a:latin typeface="Yandex Sans Display Light" pitchFamily="2" charset="-52"/>
              </a:rPr>
            </a:br>
            <a:r>
              <a:rPr lang="ru-RU" sz="10000" b="1" dirty="0" smtClean="0">
                <a:latin typeface="Yandex Sans Display Light" pitchFamily="2" charset="-52"/>
              </a:rPr>
              <a:t>Фондом развития моногородов</a:t>
            </a:r>
            <a:endParaRPr lang="ru-RU" sz="10000" b="1" dirty="0">
              <a:latin typeface="Yandex Sans Display Ligh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1871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9059" y="0"/>
            <a:ext cx="7794941" cy="9499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589059" y="9499600"/>
            <a:ext cx="7794941" cy="4216400"/>
          </a:xfrm>
          <a:prstGeom prst="rect">
            <a:avLst/>
          </a:prstGeom>
          <a:solidFill>
            <a:srgbClr val="FFDC3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Yandex Sans Display Light" pitchFamily="2" charset="-52"/>
              </a:rPr>
              <a:t>Подписание Соглашения</a:t>
            </a:r>
            <a:br>
              <a:rPr lang="ru-RU" sz="4800" dirty="0" smtClean="0">
                <a:solidFill>
                  <a:schemeClr val="tx1"/>
                </a:solidFill>
                <a:latin typeface="Yandex Sans Display Light" pitchFamily="2" charset="-52"/>
              </a:rPr>
            </a:br>
            <a:r>
              <a:rPr lang="ru-RU" sz="4800" dirty="0" smtClean="0">
                <a:solidFill>
                  <a:schemeClr val="tx1"/>
                </a:solidFill>
                <a:latin typeface="Yandex Sans Display Light" pitchFamily="2" charset="-52"/>
              </a:rPr>
              <a:t>на ПМЭФ-2018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D2EBDABC-1798-504B-B214-FBC6C3B4E56C}"/>
              </a:ext>
            </a:extLst>
          </p:cNvPr>
          <p:cNvSpPr txBox="1">
            <a:spLocks/>
          </p:cNvSpPr>
          <p:nvPr/>
        </p:nvSpPr>
        <p:spPr>
          <a:xfrm>
            <a:off x="1012872" y="1036321"/>
            <a:ext cx="15319328" cy="5038778"/>
          </a:xfrm>
          <a:prstGeom prst="rect">
            <a:avLst/>
          </a:prstGeom>
        </p:spPr>
        <p:txBody>
          <a:bodyPr/>
          <a:lstStyle>
            <a:lvl1pPr algn="l" defTabSz="182889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1" b="1" i="0" kern="1200">
                <a:solidFill>
                  <a:schemeClr val="tx1"/>
                </a:solidFill>
                <a:latin typeface="YS Text Regular" pitchFamily="2" charset="0"/>
                <a:ea typeface="YS Text Regular" pitchFamily="2" charset="0"/>
                <a:cs typeface="YS Text Regular" pitchFamily="2" charset="0"/>
              </a:defRPr>
            </a:lvl1pPr>
          </a:lstStyle>
          <a:p>
            <a:r>
              <a:rPr lang="ru-RU" sz="8000" b="0" dirty="0" smtClean="0">
                <a:latin typeface="Yandex Sans Display Light" pitchFamily="2" charset="-52"/>
              </a:rPr>
              <a:t>Подписание соглашения о сотрудничестве</a:t>
            </a:r>
            <a:endParaRPr lang="ru-RU" sz="8000" b="0" dirty="0">
              <a:latin typeface="Yandex Sans Text Regular" pitchFamily="2" charset="-52"/>
            </a:endParaRPr>
          </a:p>
        </p:txBody>
      </p:sp>
      <p:sp>
        <p:nvSpPr>
          <p:cNvPr id="20" name="Объект 1">
            <a:extLst>
              <a:ext uri="{FF2B5EF4-FFF2-40B4-BE49-F238E27FC236}">
                <a16:creationId xmlns:a16="http://schemas.microsoft.com/office/drawing/2014/main" id="{C8D29A13-833F-3C46-81FE-C023840D4FA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012872" y="5167222"/>
            <a:ext cx="12238771" cy="6872378"/>
          </a:xfrm>
        </p:spPr>
        <p:txBody>
          <a:bodyPr/>
          <a:lstStyle/>
          <a:p>
            <a:pPr marL="857250" indent="-857250">
              <a:lnSpc>
                <a:spcPct val="100000"/>
              </a:lnSpc>
              <a:spcBef>
                <a:spcPts val="7000"/>
              </a:spcBef>
              <a:buFont typeface=".AppleSystemUIFont"/>
              <a:buChar char="—"/>
            </a:pPr>
            <a:r>
              <a:rPr lang="ru-RU" sz="5400" dirty="0" smtClean="0">
                <a:latin typeface="Yandex Sans Display Light" pitchFamily="2" charset="-52"/>
              </a:rPr>
              <a:t>Формирование </a:t>
            </a:r>
            <a:r>
              <a:rPr lang="ru-RU" sz="5400" dirty="0">
                <a:latin typeface="Yandex Sans Display Light" pitchFamily="2" charset="-52"/>
              </a:rPr>
              <a:t>условий для развития </a:t>
            </a:r>
            <a:r>
              <a:rPr lang="ru-RU" sz="5400" dirty="0" smtClean="0">
                <a:latin typeface="Yandex Sans Display Light" pitchFamily="2" charset="-52"/>
              </a:rPr>
              <a:t>услуг такси</a:t>
            </a:r>
          </a:p>
          <a:p>
            <a:pPr marL="857250" indent="-857250">
              <a:lnSpc>
                <a:spcPct val="100000"/>
              </a:lnSpc>
              <a:spcBef>
                <a:spcPts val="7000"/>
              </a:spcBef>
              <a:buFont typeface=".AppleSystemUIFont"/>
              <a:buChar char="—"/>
            </a:pPr>
            <a:r>
              <a:rPr lang="ru-RU" sz="5400" dirty="0" smtClean="0">
                <a:latin typeface="Yandex Sans Display Light" pitchFamily="2" charset="-52"/>
              </a:rPr>
              <a:t>Развитие </a:t>
            </a:r>
            <a:r>
              <a:rPr lang="ru-RU" sz="5400" dirty="0">
                <a:latin typeface="Yandex Sans Display Light" pitchFamily="2" charset="-52"/>
              </a:rPr>
              <a:t>благоприятной информационной среды </a:t>
            </a:r>
          </a:p>
          <a:p>
            <a:pPr marL="857250" indent="-857250">
              <a:lnSpc>
                <a:spcPct val="100000"/>
              </a:lnSpc>
              <a:spcBef>
                <a:spcPts val="7000"/>
              </a:spcBef>
              <a:buFont typeface=".AppleSystemUIFont"/>
              <a:buChar char="—"/>
            </a:pPr>
            <a:r>
              <a:rPr lang="ru-RU" sz="5400" dirty="0" smtClean="0">
                <a:latin typeface="Yandex Sans Display Light" pitchFamily="2" charset="-52"/>
              </a:rPr>
              <a:t>Информационный обмен </a:t>
            </a:r>
            <a:r>
              <a:rPr lang="ru-RU" sz="5400" dirty="0">
                <a:latin typeface="Yandex Sans Display Light" pitchFamily="2" charset="-52"/>
              </a:rPr>
              <a:t>по </a:t>
            </a:r>
            <a:r>
              <a:rPr lang="ru-RU" sz="5400" dirty="0" smtClean="0">
                <a:latin typeface="Yandex Sans Display Light" pitchFamily="2" charset="-52"/>
              </a:rPr>
              <a:t>вопросам сотрудничества</a:t>
            </a:r>
            <a:endParaRPr lang="ru-RU" sz="5400" dirty="0">
              <a:latin typeface="Yandex Sans Display Ligh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74371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5590A25-E749-764D-9B35-58E24F88B7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6035" y="1303507"/>
            <a:ext cx="13236448" cy="10719301"/>
          </a:xfrm>
        </p:spPr>
        <p:txBody>
          <a:bodyPr/>
          <a:lstStyle/>
          <a:p>
            <a:r>
              <a:rPr lang="ru-RU" sz="10000" b="1" dirty="0" smtClean="0">
                <a:latin typeface="Yandex Sans Display Light" pitchFamily="2" charset="-52"/>
              </a:rPr>
              <a:t>Программа </a:t>
            </a:r>
            <a:br>
              <a:rPr lang="ru-RU" sz="10000" b="1" dirty="0" smtClean="0">
                <a:latin typeface="Yandex Sans Display Light" pitchFamily="2" charset="-52"/>
              </a:rPr>
            </a:br>
            <a:r>
              <a:rPr lang="ru-RU" sz="10000" b="1" dirty="0" smtClean="0">
                <a:latin typeface="Yandex Sans Display Light" pitchFamily="2" charset="-52"/>
              </a:rPr>
              <a:t>«Мой город»</a:t>
            </a:r>
            <a:endParaRPr lang="ru-RU" sz="10000" b="1" dirty="0">
              <a:latin typeface="Yandex Sans Display Ligh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16999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>
            <a:extLst>
              <a:ext uri="{FF2B5EF4-FFF2-40B4-BE49-F238E27FC236}">
                <a16:creationId xmlns:a16="http://schemas.microsoft.com/office/drawing/2014/main" id="{BD1DEE0A-E60C-3A43-A75B-BBD1F200C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 smtClean="0">
                <a:latin typeface="Yandex Sans Text Regular" pitchFamily="2" charset="-52"/>
              </a:rPr>
              <a:t>5</a:t>
            </a:r>
            <a:endParaRPr lang="ru-RU" dirty="0">
              <a:latin typeface="Yandex Sans Text Regular" pitchFamily="2" charset="-52"/>
            </a:endParaRPr>
          </a:p>
        </p:txBody>
      </p:sp>
      <p:sp>
        <p:nvSpPr>
          <p:cNvPr id="5" name="Место для объекта 4">
            <a:extLst>
              <a:ext uri="{FF2B5EF4-FFF2-40B4-BE49-F238E27FC236}">
                <a16:creationId xmlns:a16="http://schemas.microsoft.com/office/drawing/2014/main" id="{0829D895-82F4-7F4F-9283-CD50F96B6BE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941160" y="9112737"/>
            <a:ext cx="5665301" cy="320440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2000"/>
              </a:spcBef>
            </a:pPr>
            <a:r>
              <a:rPr lang="en-US" sz="5400" b="1" dirty="0" smtClean="0">
                <a:latin typeface="Yandex Sans Text Regular" pitchFamily="2" charset="-52"/>
              </a:rPr>
              <a:t>IT-</a:t>
            </a:r>
            <a:r>
              <a:rPr lang="ru-RU" sz="5400" b="1" dirty="0" smtClean="0">
                <a:latin typeface="Yandex Sans Text Regular" pitchFamily="2" charset="-52"/>
              </a:rPr>
              <a:t>поддержка таксопарка, поддержка в приложении</a:t>
            </a:r>
            <a:endParaRPr lang="ru-RU" sz="5400" b="1" dirty="0">
              <a:latin typeface="Yandex Sans Text Regular" pitchFamily="2" charset="-52"/>
            </a:endParaRPr>
          </a:p>
        </p:txBody>
      </p:sp>
      <p:sp>
        <p:nvSpPr>
          <p:cNvPr id="3" name="Место для объекта 2">
            <a:extLst>
              <a:ext uri="{FF2B5EF4-FFF2-40B4-BE49-F238E27FC236}">
                <a16:creationId xmlns:a16="http://schemas.microsoft.com/office/drawing/2014/main" id="{61981D9C-4773-7C49-9D6A-466C306D1B0F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17798916" y="8763047"/>
            <a:ext cx="5267842" cy="1951892"/>
          </a:xfrm>
        </p:spPr>
        <p:txBody>
          <a:bodyPr/>
          <a:lstStyle/>
          <a:p>
            <a:r>
              <a:rPr lang="ru-RU" sz="5400" b="1" dirty="0" smtClean="0">
                <a:latin typeface="Yandex Sans Text Regular" pitchFamily="2" charset="-52"/>
              </a:rPr>
              <a:t>Контроль качества, безопасности, </a:t>
            </a:r>
            <a:r>
              <a:rPr lang="ru-RU" sz="5400" b="1" dirty="0" err="1" smtClean="0">
                <a:latin typeface="Yandex Sans Text Regular" pitchFamily="2" charset="-52"/>
              </a:rPr>
              <a:t>гайдлайнов</a:t>
            </a:r>
            <a:r>
              <a:rPr lang="ru-RU" sz="5400" b="1" dirty="0" smtClean="0">
                <a:latin typeface="Yandex Sans Text Regular" pitchFamily="2" charset="-52"/>
              </a:rPr>
              <a:t> </a:t>
            </a:r>
            <a:endParaRPr lang="ru-RU" sz="5400" b="1" dirty="0">
              <a:latin typeface="Yandex Sans Text Regular" pitchFamily="2" charset="-52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08663C-AC3D-E249-8B48-437CCD9376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9736075" cy="2295231"/>
          </a:xfrm>
        </p:spPr>
        <p:txBody>
          <a:bodyPr/>
          <a:lstStyle/>
          <a:p>
            <a:r>
              <a:rPr lang="ru-RU" sz="6600" dirty="0" smtClean="0">
                <a:latin typeface="Yandex Sans Text Regular" pitchFamily="2" charset="-52"/>
              </a:rPr>
              <a:t>Ищем одного ключевого партнера</a:t>
            </a:r>
            <a:endParaRPr lang="ru-RU" sz="6600" dirty="0">
              <a:latin typeface="Yandex Sans Text Regular" pitchFamily="2" charset="-52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94FBE8-22D2-DA4E-90FC-C1886AF15A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447869" y="676568"/>
            <a:ext cx="8353404" cy="2295231"/>
          </a:xfrm>
        </p:spPr>
        <p:txBody>
          <a:bodyPr/>
          <a:lstStyle/>
          <a:p>
            <a:r>
              <a:rPr lang="ru-RU" sz="6600" dirty="0" smtClean="0">
                <a:latin typeface="Yandex Sans Text Regular" pitchFamily="2" charset="-52"/>
              </a:rPr>
              <a:t>Контролируем процесс</a:t>
            </a:r>
            <a:endParaRPr lang="ru-RU" sz="6600" dirty="0">
              <a:latin typeface="Yandex Sans Text Regular" pitchFamily="2" charset="-52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4231816" y="3383665"/>
            <a:ext cx="1946668" cy="3751486"/>
            <a:chOff x="17144675" y="2092140"/>
            <a:chExt cx="5484178" cy="11171005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144675" y="2092140"/>
              <a:ext cx="5484178" cy="11171005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524961" y="3117240"/>
              <a:ext cx="4769326" cy="8828262"/>
            </a:xfrm>
            <a:prstGeom prst="rect">
              <a:avLst/>
            </a:prstGeom>
          </p:spPr>
        </p:pic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99C5FE0-F758-1549-927D-8F713F5724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213" y="4181073"/>
            <a:ext cx="4848333" cy="17898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12131" y="4204354"/>
            <a:ext cx="6204782" cy="341632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ru-RU" sz="5400" b="1" dirty="0" smtClean="0">
                <a:latin typeface="Yandex Sans Text Regular" pitchFamily="2" charset="-52"/>
              </a:rPr>
              <a:t>Автомобили, </a:t>
            </a:r>
            <a:r>
              <a:rPr lang="ru-RU" sz="5400" b="1" dirty="0" err="1">
                <a:latin typeface="Yandex Sans Text Regular" pitchFamily="2" charset="-52"/>
              </a:rPr>
              <a:t>б</a:t>
            </a:r>
            <a:r>
              <a:rPr lang="ru-RU" sz="5400" b="1" dirty="0" err="1" smtClean="0">
                <a:latin typeface="Yandex Sans Text Regular" pitchFamily="2" charset="-52"/>
              </a:rPr>
              <a:t>рендинг</a:t>
            </a:r>
            <a:r>
              <a:rPr lang="ru-RU" sz="5400" b="1" dirty="0" smtClean="0">
                <a:latin typeface="Yandex Sans Text Regular" pitchFamily="2" charset="-52"/>
              </a:rPr>
              <a:t>, обучение водителей</a:t>
            </a:r>
            <a:endParaRPr lang="ru-RU" sz="5400" b="1" dirty="0">
              <a:latin typeface="Yandex Sans Text Regular" pitchFamily="2" charset="-5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798916" y="4210318"/>
            <a:ext cx="6091654" cy="2585323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ru-RU" sz="5400" b="1" dirty="0" smtClean="0">
                <a:latin typeface="Yandex Sans Text Regular" pitchFamily="2" charset="-52"/>
              </a:rPr>
              <a:t>Дорожная карта по развитию сервиса</a:t>
            </a:r>
            <a:endParaRPr lang="ru-RU" sz="5400" b="1" dirty="0">
              <a:latin typeface="Yandex Sans Text Regular" pitchFamily="2" charset="-52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799" y="8685947"/>
            <a:ext cx="4848333" cy="282701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24943" y="8136792"/>
            <a:ext cx="5191133" cy="320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8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00" y="-325120"/>
            <a:ext cx="24373607" cy="14041119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 flipV="1">
            <a:off x="13897681" y="11882980"/>
            <a:ext cx="9851667" cy="1505238"/>
          </a:xfrm>
          <a:prstGeom prst="rect">
            <a:avLst/>
          </a:prstGeom>
          <a:solidFill>
            <a:schemeClr val="bg1">
              <a:alpha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err="1">
              <a:solidFill>
                <a:schemeClr val="tx1"/>
              </a:solidFill>
              <a:latin typeface="Yandex Sans Display Light" pitchFamily="2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22" y="-333731"/>
            <a:ext cx="12597544" cy="7140928"/>
          </a:xfrm>
          <a:prstGeom prst="rect">
            <a:avLst/>
          </a:prstGeom>
          <a:solidFill>
            <a:srgbClr val="201E21">
              <a:alpha val="8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0"/>
            <a:r>
              <a:rPr lang="ru-RU" sz="6000" b="1" dirty="0">
                <a:latin typeface="Yandex Sans Display Light" pitchFamily="2" charset="-52"/>
              </a:rPr>
              <a:t>Скидки на покупку новых автомобилей</a:t>
            </a:r>
            <a:r>
              <a:rPr lang="ru-RU" sz="4400" b="1" dirty="0">
                <a:latin typeface="Yandex Sans Display Light" pitchFamily="2" charset="-52"/>
              </a:rPr>
              <a:t/>
            </a:r>
            <a:br>
              <a:rPr lang="ru-RU" sz="4400" b="1" dirty="0">
                <a:latin typeface="Yandex Sans Display Light" pitchFamily="2" charset="-52"/>
              </a:rPr>
            </a:br>
            <a:r>
              <a:rPr lang="ru-RU" sz="4400" dirty="0">
                <a:latin typeface="Yandex Sans Display Light" pitchFamily="2" charset="-52"/>
              </a:rPr>
              <a:t>Наши партнеры могут получать скидки до 16% от розничной цены на автомобили</a:t>
            </a:r>
          </a:p>
          <a:p>
            <a:pPr algn="ctr"/>
            <a:endParaRPr lang="ru-RU" dirty="0" err="1">
              <a:solidFill>
                <a:schemeClr val="tx1"/>
              </a:solidFill>
              <a:latin typeface="Yandex Sans Display Light" pitchFamily="2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15134" y="11882982"/>
            <a:ext cx="98516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4000" dirty="0">
                <a:latin typeface="Yandex Sans Display Light" pitchFamily="2" charset="-52"/>
              </a:rPr>
              <a:t>Для получения подробной информации заполните форму по </a:t>
            </a:r>
            <a:r>
              <a:rPr lang="ru-RU" sz="4000" b="1" dirty="0">
                <a:latin typeface="Yandex Sans Display Light" pitchFamily="2" charset="-52"/>
                <a:hlinkClick r:id="rId4"/>
              </a:rPr>
              <a:t>ссылке</a:t>
            </a:r>
            <a:endParaRPr lang="ru-RU" sz="4000" dirty="0">
              <a:latin typeface="Yandex Sans Display Light" pitchFamily="2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803" y="6807198"/>
            <a:ext cx="12535622" cy="6917413"/>
          </a:xfrm>
          <a:prstGeom prst="rect">
            <a:avLst/>
          </a:prstGeom>
          <a:solidFill>
            <a:srgbClr val="201E21">
              <a:alpha val="6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0">
              <a:spcBef>
                <a:spcPts val="600"/>
              </a:spcBef>
              <a:spcAft>
                <a:spcPts val="600"/>
              </a:spcAft>
            </a:pPr>
            <a:r>
              <a:rPr lang="ru-RU" sz="6000" b="1" dirty="0">
                <a:latin typeface="Yandex Sans Display Light" pitchFamily="2" charset="-52"/>
              </a:rPr>
              <a:t>Помощь в получении лизинга</a:t>
            </a:r>
          </a:p>
          <a:p>
            <a:pPr marL="720000">
              <a:spcBef>
                <a:spcPts val="600"/>
              </a:spcBef>
              <a:spcAft>
                <a:spcPts val="600"/>
              </a:spcAft>
            </a:pPr>
            <a:r>
              <a:rPr lang="ru-RU" sz="4400" dirty="0">
                <a:latin typeface="Yandex Sans Display Light" pitchFamily="2" charset="-52"/>
              </a:rPr>
              <a:t>Для многих таксопарков доступен</a:t>
            </a:r>
          </a:p>
          <a:p>
            <a:pPr marL="720000">
              <a:spcBef>
                <a:spcPts val="600"/>
              </a:spcBef>
              <a:spcAft>
                <a:spcPts val="600"/>
              </a:spcAft>
            </a:pPr>
            <a:r>
              <a:rPr lang="ru-RU" sz="4400" dirty="0">
                <a:latin typeface="Yandex Sans Display Light" pitchFamily="2" charset="-52"/>
              </a:rPr>
              <a:t>аванс 10%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589426" y="-325120"/>
            <a:ext cx="11793780" cy="7132317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0">
              <a:spcBef>
                <a:spcPts val="600"/>
              </a:spcBef>
              <a:spcAft>
                <a:spcPts val="600"/>
              </a:spcAft>
            </a:pPr>
            <a:r>
              <a:rPr lang="ru-RU" sz="6000" b="1" dirty="0">
                <a:solidFill>
                  <a:schemeClr val="tx1"/>
                </a:solidFill>
                <a:latin typeface="Yandex Sans Display Light" pitchFamily="2" charset="-52"/>
              </a:rPr>
              <a:t>Автомобили в комплектациях для такси</a:t>
            </a:r>
            <a:br>
              <a:rPr lang="ru-RU" sz="6000" b="1" dirty="0">
                <a:solidFill>
                  <a:schemeClr val="tx1"/>
                </a:solidFill>
                <a:latin typeface="Yandex Sans Display Light" pitchFamily="2" charset="-52"/>
              </a:rPr>
            </a:br>
            <a:r>
              <a:rPr lang="ru-RU" sz="4400" dirty="0">
                <a:solidFill>
                  <a:schemeClr val="tx1"/>
                </a:solidFill>
                <a:latin typeface="Yandex Sans Display Light" pitchFamily="2" charset="-52"/>
              </a:rPr>
              <a:t>Мы согласовали с производителями квоты, которые можем предоставить партнерам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589424" y="6798589"/>
            <a:ext cx="11793782" cy="6926022"/>
          </a:xfrm>
          <a:prstGeom prst="rect">
            <a:avLst/>
          </a:prstGeom>
          <a:solidFill>
            <a:srgbClr val="FFDC3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0">
              <a:spcBef>
                <a:spcPts val="600"/>
              </a:spcBef>
              <a:spcAft>
                <a:spcPts val="600"/>
              </a:spcAft>
            </a:pPr>
            <a:r>
              <a:rPr lang="ru-RU" sz="6000" b="1" dirty="0">
                <a:solidFill>
                  <a:schemeClr val="tx1"/>
                </a:solidFill>
                <a:latin typeface="Yandex Sans Display Light" pitchFamily="2" charset="-52"/>
              </a:rPr>
              <a:t>Оптимальное КАСКО</a:t>
            </a:r>
            <a:br>
              <a:rPr lang="ru-RU" sz="6000" b="1" dirty="0">
                <a:solidFill>
                  <a:schemeClr val="tx1"/>
                </a:solidFill>
                <a:latin typeface="Yandex Sans Display Light" pitchFamily="2" charset="-52"/>
              </a:rPr>
            </a:br>
            <a:r>
              <a:rPr lang="ru-RU" sz="4400" dirty="0">
                <a:solidFill>
                  <a:schemeClr val="tx1"/>
                </a:solidFill>
                <a:latin typeface="Yandex Sans Display Light" pitchFamily="2" charset="-52"/>
              </a:rPr>
              <a:t>Тариф составляет от 4% от стоимости автомобиля</a:t>
            </a:r>
          </a:p>
        </p:txBody>
      </p:sp>
    </p:spTree>
    <p:extLst>
      <p:ext uri="{BB962C8B-B14F-4D97-AF65-F5344CB8AC3E}">
        <p14:creationId xmlns:p14="http://schemas.microsoft.com/office/powerpoint/2010/main" val="263891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7000">
              <a:srgbClr val="298CD7"/>
            </a:gs>
            <a:gs pos="100000">
              <a:srgbClr val="1676D6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>
            <a:extLst>
              <a:ext uri="{FF2B5EF4-FFF2-40B4-BE49-F238E27FC236}">
                <a16:creationId xmlns:a16="http://schemas.microsoft.com/office/drawing/2014/main" id="{BD1DEE0A-E60C-3A43-A75B-BBD1F200C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Yandex Sans Text Regular" pitchFamily="2" charset="-52"/>
              </a:rPr>
              <a:t>6</a:t>
            </a:r>
            <a:endParaRPr lang="ru-RU" dirty="0">
              <a:solidFill>
                <a:schemeClr val="bg1"/>
              </a:solidFill>
              <a:latin typeface="Yandex Sans Text Regular" pitchFamily="2" charset="-52"/>
            </a:endParaRPr>
          </a:p>
        </p:txBody>
      </p:sp>
      <p:sp>
        <p:nvSpPr>
          <p:cNvPr id="5" name="Место для объекта 4">
            <a:extLst>
              <a:ext uri="{FF2B5EF4-FFF2-40B4-BE49-F238E27FC236}">
                <a16:creationId xmlns:a16="http://schemas.microsoft.com/office/drawing/2014/main" id="{0829D895-82F4-7F4F-9283-CD50F96B6BE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30236" y="3792414"/>
            <a:ext cx="9130985" cy="774309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2400"/>
              </a:spcBef>
              <a:spcAft>
                <a:spcPts val="2400"/>
              </a:spcAft>
            </a:pPr>
            <a:r>
              <a:rPr lang="ru-RU" sz="5400" dirty="0">
                <a:solidFill>
                  <a:schemeClr val="bg1"/>
                </a:solidFill>
                <a:latin typeface="Yandex Sans Text Regular" pitchFamily="2" charset="-52"/>
              </a:rPr>
              <a:t>Мы готовим макеты </a:t>
            </a:r>
            <a:endParaRPr lang="ru-RU" sz="5400" dirty="0" smtClean="0">
              <a:solidFill>
                <a:schemeClr val="bg1"/>
              </a:solidFill>
              <a:latin typeface="Yandex Sans Text Regular" pitchFamily="2" charset="-52"/>
            </a:endParaRPr>
          </a:p>
          <a:p>
            <a:pPr>
              <a:spcBef>
                <a:spcPts val="2400"/>
              </a:spcBef>
              <a:spcAft>
                <a:spcPts val="2400"/>
              </a:spcAft>
            </a:pPr>
            <a:r>
              <a:rPr lang="ru-RU" sz="5400" dirty="0" smtClean="0">
                <a:solidFill>
                  <a:schemeClr val="bg1"/>
                </a:solidFill>
                <a:latin typeface="Yandex Sans Text Regular" pitchFamily="2" charset="-52"/>
              </a:rPr>
              <a:t>Мы даём рекомендации </a:t>
            </a:r>
            <a:r>
              <a:rPr lang="ru-RU" sz="5400" dirty="0">
                <a:solidFill>
                  <a:schemeClr val="bg1"/>
                </a:solidFill>
                <a:latin typeface="Yandex Sans Text Regular" pitchFamily="2" charset="-52"/>
              </a:rPr>
              <a:t>по </a:t>
            </a:r>
            <a:r>
              <a:rPr lang="ru-RU" sz="5400" dirty="0" smtClean="0">
                <a:solidFill>
                  <a:schemeClr val="bg1"/>
                </a:solidFill>
                <a:latin typeface="Yandex Sans Text Regular" pitchFamily="2" charset="-52"/>
              </a:rPr>
              <a:t>размещению</a:t>
            </a:r>
          </a:p>
          <a:p>
            <a:pPr>
              <a:spcBef>
                <a:spcPts val="2400"/>
              </a:spcBef>
              <a:spcAft>
                <a:spcPts val="2400"/>
              </a:spcAft>
            </a:pPr>
            <a:r>
              <a:rPr lang="ru-RU" sz="5400" dirty="0" smtClean="0">
                <a:solidFill>
                  <a:schemeClr val="bg1"/>
                </a:solidFill>
                <a:latin typeface="Yandex Sans Text Regular" pitchFamily="2" charset="-52"/>
              </a:rPr>
              <a:t>Мы предоставим шаблоны анонсов</a:t>
            </a:r>
            <a:endParaRPr lang="ru-RU" sz="5400" dirty="0">
              <a:solidFill>
                <a:schemeClr val="bg1"/>
              </a:solidFill>
              <a:latin typeface="Yandex Sans Text Regular" pitchFamily="2" charset="-52"/>
            </a:endParaRPr>
          </a:p>
          <a:p>
            <a:pPr>
              <a:spcBef>
                <a:spcPts val="2400"/>
              </a:spcBef>
              <a:spcAft>
                <a:spcPts val="2400"/>
              </a:spcAft>
            </a:pPr>
            <a:r>
              <a:rPr lang="ru-RU" sz="5400" dirty="0" smtClean="0">
                <a:solidFill>
                  <a:schemeClr val="bg1"/>
                </a:solidFill>
                <a:latin typeface="Yandex Sans Text Regular" pitchFamily="2" charset="-52"/>
              </a:rPr>
              <a:t>Мы </a:t>
            </a:r>
            <a:r>
              <a:rPr lang="ru-RU" sz="5400" dirty="0">
                <a:solidFill>
                  <a:schemeClr val="bg1"/>
                </a:solidFill>
                <a:latin typeface="Yandex Sans Text Regular" pitchFamily="2" charset="-52"/>
              </a:rPr>
              <a:t>пришлём </a:t>
            </a:r>
            <a:r>
              <a:rPr lang="ru-RU" sz="5400" dirty="0" smtClean="0">
                <a:solidFill>
                  <a:schemeClr val="bg1"/>
                </a:solidFill>
                <a:latin typeface="Yandex Sans Text Regular" pitchFamily="2" charset="-52"/>
              </a:rPr>
              <a:t>макеты </a:t>
            </a:r>
            <a:r>
              <a:rPr lang="ru-RU" sz="5400" dirty="0">
                <a:solidFill>
                  <a:schemeClr val="bg1"/>
                </a:solidFill>
                <a:latin typeface="Yandex Sans Text Regular" pitchFamily="2" charset="-52"/>
              </a:rPr>
              <a:t>купонов </a:t>
            </a:r>
            <a:r>
              <a:rPr lang="ru-RU" sz="5400" dirty="0" smtClean="0">
                <a:solidFill>
                  <a:schemeClr val="bg1"/>
                </a:solidFill>
                <a:latin typeface="Yandex Sans Text Regular" pitchFamily="2" charset="-52"/>
              </a:rPr>
              <a:t>с </a:t>
            </a:r>
            <a:r>
              <a:rPr lang="ru-RU" sz="5400" dirty="0" err="1" smtClean="0">
                <a:solidFill>
                  <a:schemeClr val="bg1"/>
                </a:solidFill>
                <a:latin typeface="Yandex Sans Text Regular" pitchFamily="2" charset="-52"/>
              </a:rPr>
              <a:t>промокодами</a:t>
            </a:r>
            <a:endParaRPr lang="ru-RU" sz="5400" dirty="0">
              <a:solidFill>
                <a:schemeClr val="bg1"/>
              </a:solidFill>
              <a:latin typeface="Yandex Sans Text Regular" pitchFamily="2" charset="-52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08663C-AC3D-E249-8B48-437CCD9376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6" y="676569"/>
            <a:ext cx="11187396" cy="2295231"/>
          </a:xfrm>
        </p:spPr>
        <p:txBody>
          <a:bodyPr/>
          <a:lstStyle/>
          <a:p>
            <a:r>
              <a:rPr lang="ru-RU" sz="6600" dirty="0">
                <a:solidFill>
                  <a:schemeClr val="bg1"/>
                </a:solidFill>
                <a:latin typeface="Yandex Sans Text Regular" pitchFamily="2" charset="-52"/>
              </a:rPr>
              <a:t>Помогаем партнёру</a:t>
            </a:r>
            <a:br>
              <a:rPr lang="ru-RU" sz="6600" dirty="0">
                <a:solidFill>
                  <a:schemeClr val="bg1"/>
                </a:solidFill>
                <a:latin typeface="Yandex Sans Text Regular" pitchFamily="2" charset="-52"/>
              </a:rPr>
            </a:br>
            <a:r>
              <a:rPr lang="ru-RU" sz="6600" dirty="0">
                <a:solidFill>
                  <a:schemeClr val="bg1"/>
                </a:solidFill>
                <a:latin typeface="Yandex Sans Text Regular" pitchFamily="2" charset="-52"/>
              </a:rPr>
              <a:t>с рекламой и </a:t>
            </a:r>
            <a:r>
              <a:rPr lang="en-US" sz="6600" dirty="0">
                <a:solidFill>
                  <a:schemeClr val="bg1"/>
                </a:solidFill>
                <a:latin typeface="Yandex Sans Text Regular" pitchFamily="2" charset="-52"/>
              </a:rPr>
              <a:t>PR </a:t>
            </a:r>
            <a:endParaRPr lang="ru-RU" sz="6600" dirty="0">
              <a:solidFill>
                <a:schemeClr val="bg1"/>
              </a:solidFill>
              <a:latin typeface="Yandex Sans Text Regular" pitchFamily="2" charset="-52"/>
            </a:endParaRPr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4C3A34B2-2872-F346-B66C-DBC93EE536C8}"/>
              </a:ext>
            </a:extLst>
          </p:cNvPr>
          <p:cNvGrpSpPr/>
          <p:nvPr/>
        </p:nvGrpSpPr>
        <p:grpSpPr>
          <a:xfrm>
            <a:off x="10389138" y="3021957"/>
            <a:ext cx="13218226" cy="10694044"/>
            <a:chOff x="8862171" y="2858706"/>
            <a:chExt cx="14745193" cy="11929418"/>
          </a:xfrm>
        </p:grpSpPr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40582733-740B-AF4F-B56A-91359EAC16BC}"/>
                </a:ext>
              </a:extLst>
            </p:cNvPr>
            <p:cNvGrpSpPr/>
            <p:nvPr/>
          </p:nvGrpSpPr>
          <p:grpSpPr>
            <a:xfrm>
              <a:off x="15741381" y="10374598"/>
              <a:ext cx="986773" cy="4413526"/>
              <a:chOff x="11687490" y="12489180"/>
              <a:chExt cx="1007430" cy="4645398"/>
            </a:xfrm>
          </p:grpSpPr>
          <p:sp>
            <p:nvSpPr>
              <p:cNvPr id="30" name="Скругленный прямоугольник 29">
                <a:extLst>
                  <a:ext uri="{FF2B5EF4-FFF2-40B4-BE49-F238E27FC236}">
                    <a16:creationId xmlns:a16="http://schemas.microsoft.com/office/drawing/2014/main" id="{152CF7E3-88D1-4B41-9C4A-B39CDD3FA085}"/>
                  </a:ext>
                </a:extLst>
              </p:cNvPr>
              <p:cNvSpPr/>
              <p:nvPr/>
            </p:nvSpPr>
            <p:spPr>
              <a:xfrm flipV="1">
                <a:off x="11687490" y="12489180"/>
                <a:ext cx="1007430" cy="4645398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97000">
                    <a:schemeClr val="tx1">
                      <a:lumMod val="65000"/>
                      <a:lumOff val="35000"/>
                    </a:schemeClr>
                  </a:gs>
                  <a:gs pos="90000">
                    <a:schemeClr val="tx1">
                      <a:lumMod val="50000"/>
                      <a:lumOff val="50000"/>
                    </a:schemeClr>
                  </a:gs>
                  <a:gs pos="8000">
                    <a:schemeClr val="bg1">
                      <a:lumMod val="95000"/>
                    </a:schemeClr>
                  </a:gs>
                  <a:gs pos="82000">
                    <a:schemeClr val="tx1">
                      <a:lumMod val="75000"/>
                      <a:lumOff val="25000"/>
                    </a:schemeClr>
                  </a:gs>
                  <a:gs pos="1700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 dirty="0" err="1">
                  <a:solidFill>
                    <a:schemeClr val="tx1"/>
                  </a:solidFill>
                  <a:latin typeface="Yandex Sans Text Regular" pitchFamily="2" charset="-52"/>
                </a:endParaRPr>
              </a:p>
            </p:txBody>
          </p:sp>
          <p:sp>
            <p:nvSpPr>
              <p:cNvPr id="31" name="Скругленный прямоугольник 30">
                <a:extLst>
                  <a:ext uri="{FF2B5EF4-FFF2-40B4-BE49-F238E27FC236}">
                    <a16:creationId xmlns:a16="http://schemas.microsoft.com/office/drawing/2014/main" id="{97493E1C-84B9-324A-846E-13F956CFDC7E}"/>
                  </a:ext>
                </a:extLst>
              </p:cNvPr>
              <p:cNvSpPr/>
              <p:nvPr/>
            </p:nvSpPr>
            <p:spPr>
              <a:xfrm flipV="1">
                <a:off x="11687490" y="12489180"/>
                <a:ext cx="1007430" cy="212258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  <a:alpha val="74000"/>
                    </a:schemeClr>
                  </a:gs>
                </a:gsLst>
                <a:lin ang="54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 dirty="0" err="1">
                  <a:solidFill>
                    <a:schemeClr val="tx1"/>
                  </a:solidFill>
                  <a:latin typeface="Yandex Sans Text Regular" pitchFamily="2" charset="-52"/>
                </a:endParaRPr>
              </a:p>
            </p:txBody>
          </p:sp>
        </p:grpSp>
        <p:sp>
          <p:nvSpPr>
            <p:cNvPr id="28" name="Скругленный прямоугольник 27">
              <a:extLst>
                <a:ext uri="{FF2B5EF4-FFF2-40B4-BE49-F238E27FC236}">
                  <a16:creationId xmlns:a16="http://schemas.microsoft.com/office/drawing/2014/main" id="{FFD3722C-A6F3-7144-93C3-BCD464B31691}"/>
                </a:ext>
              </a:extLst>
            </p:cNvPr>
            <p:cNvSpPr/>
            <p:nvPr/>
          </p:nvSpPr>
          <p:spPr>
            <a:xfrm>
              <a:off x="8862171" y="2858706"/>
              <a:ext cx="14745193" cy="7543993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 err="1">
                <a:solidFill>
                  <a:schemeClr val="tx1"/>
                </a:solidFill>
                <a:latin typeface="Yandex Sans Text Regular" pitchFamily="2" charset="-52"/>
              </a:endParaRPr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FF12CC21-AEA8-3E44-9177-E3766D939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6656" y="3005753"/>
              <a:ext cx="14476222" cy="72381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4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812000" cy="1399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48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0595429"/>
            <a:ext cx="8273143" cy="2104571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D2EBDABC-1798-504B-B214-FBC6C3B4E56C}"/>
              </a:ext>
            </a:extLst>
          </p:cNvPr>
          <p:cNvSpPr txBox="1">
            <a:spLocks/>
          </p:cNvSpPr>
          <p:nvPr/>
        </p:nvSpPr>
        <p:spPr>
          <a:xfrm>
            <a:off x="1012872" y="1036321"/>
            <a:ext cx="15319328" cy="5038778"/>
          </a:xfrm>
          <a:prstGeom prst="rect">
            <a:avLst/>
          </a:prstGeom>
        </p:spPr>
        <p:txBody>
          <a:bodyPr/>
          <a:lstStyle>
            <a:lvl1pPr algn="l" defTabSz="182889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1" b="1" i="0" kern="1200">
                <a:solidFill>
                  <a:schemeClr val="tx1"/>
                </a:solidFill>
                <a:latin typeface="YS Text Regular" pitchFamily="2" charset="0"/>
                <a:ea typeface="YS Text Regular" pitchFamily="2" charset="0"/>
                <a:cs typeface="YS Text Regular" pitchFamily="2" charset="0"/>
              </a:defRPr>
            </a:lvl1pPr>
          </a:lstStyle>
          <a:p>
            <a:r>
              <a:rPr lang="ru-RU" sz="8000" b="0" dirty="0" smtClean="0">
                <a:latin typeface="Yandex Sans Display Light" pitchFamily="2" charset="-52"/>
              </a:rPr>
              <a:t>Текущие итоги «Мой город»</a:t>
            </a:r>
            <a:endParaRPr lang="ru-RU" sz="8000" b="0" dirty="0">
              <a:latin typeface="Yandex Sans Text Regular" pitchFamily="2" charset="-52"/>
            </a:endParaRPr>
          </a:p>
        </p:txBody>
      </p:sp>
      <p:sp>
        <p:nvSpPr>
          <p:cNvPr id="13" name="Объект 1">
            <a:extLst>
              <a:ext uri="{FF2B5EF4-FFF2-40B4-BE49-F238E27FC236}">
                <a16:creationId xmlns:a16="http://schemas.microsoft.com/office/drawing/2014/main" id="{C8D29A13-833F-3C46-81FE-C023840D4FA5}"/>
              </a:ext>
            </a:extLst>
          </p:cNvPr>
          <p:cNvSpPr txBox="1">
            <a:spLocks/>
          </p:cNvSpPr>
          <p:nvPr/>
        </p:nvSpPr>
        <p:spPr>
          <a:xfrm>
            <a:off x="1012872" y="3098936"/>
            <a:ext cx="15025414" cy="6872378"/>
          </a:xfrm>
          <a:prstGeom prst="rect">
            <a:avLst/>
          </a:prstGeom>
        </p:spPr>
        <p:txBody>
          <a:bodyPr/>
          <a:lstStyle>
            <a:lvl1pPr marL="0" indent="0" algn="l" defTabSz="1828892" rtl="0" eaLnBrk="1" latinLnBrk="0" hangingPunct="1">
              <a:lnSpc>
                <a:spcPts val="6001"/>
              </a:lnSpc>
              <a:spcBef>
                <a:spcPts val="3000"/>
              </a:spcBef>
              <a:spcAft>
                <a:spcPts val="3000"/>
              </a:spcAft>
              <a:buFontTx/>
              <a:buNone/>
              <a:defRPr sz="4800" kern="1200">
                <a:solidFill>
                  <a:schemeClr val="tx1"/>
                </a:solidFill>
                <a:latin typeface="Yandex Sans Text Light" panose="02000000000000000000" pitchFamily="2" charset="-52"/>
                <a:ea typeface="+mn-ea"/>
                <a:cs typeface="+mn-cs"/>
              </a:defRPr>
            </a:lvl1pPr>
            <a:lvl2pPr marL="0" indent="-720072" algn="l" defTabSz="1908191" rtl="0" eaLnBrk="1" latinLnBrk="0" hangingPunct="1">
              <a:lnSpc>
                <a:spcPts val="6001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Impact" panose="020B0806030902050204" pitchFamily="34" charset="0"/>
              <a:buChar char="▌"/>
              <a:defRPr sz="4800" kern="1200" baseline="0">
                <a:solidFill>
                  <a:schemeClr val="tx1"/>
                </a:solidFill>
                <a:latin typeface="Yandex Sans Text Regular" pitchFamily="2" charset="-52"/>
                <a:ea typeface="+mn-ea"/>
                <a:cs typeface="+mn-cs"/>
              </a:defRPr>
            </a:lvl2pPr>
            <a:lvl3pPr marL="1512151" indent="-720072" algn="l" defTabSz="1828892" rtl="0" eaLnBrk="1" latinLnBrk="0" hangingPunct="1">
              <a:lnSpc>
                <a:spcPts val="6001"/>
              </a:lnSpc>
              <a:spcBef>
                <a:spcPts val="3000"/>
              </a:spcBef>
              <a:spcAft>
                <a:spcPts val="0"/>
              </a:spcAft>
              <a:buSzPct val="150000"/>
              <a:buFont typeface="Yandex Sans Text Light" panose="02000000000000000000" pitchFamily="2" charset="-52"/>
              <a:buChar char="›"/>
              <a:defRPr sz="4800" kern="1200">
                <a:solidFill>
                  <a:schemeClr val="tx1"/>
                </a:solidFill>
                <a:latin typeface="Yandex Sans Text Light" panose="02000000000000000000" pitchFamily="2" charset="-52"/>
                <a:ea typeface="+mn-ea"/>
                <a:cs typeface="+mn-cs"/>
              </a:defRPr>
            </a:lvl3pPr>
            <a:lvl4pPr marL="1512151" indent="-720072" algn="l" defTabSz="1828892" rtl="0" eaLnBrk="1" latinLnBrk="0" hangingPunct="1">
              <a:lnSpc>
                <a:spcPts val="6001"/>
              </a:lnSpc>
              <a:spcBef>
                <a:spcPts val="3000"/>
              </a:spcBef>
              <a:spcAft>
                <a:spcPts val="0"/>
              </a:spcAft>
              <a:buFont typeface="+mj-lt"/>
              <a:buAutoNum type="arabicPeriod"/>
              <a:defRPr sz="4800" kern="1200">
                <a:solidFill>
                  <a:schemeClr val="tx1"/>
                </a:solidFill>
                <a:latin typeface="Yandex Sans Text Light" panose="02000000000000000000" pitchFamily="2" charset="-52"/>
                <a:ea typeface="+mn-ea"/>
                <a:cs typeface="+mn-cs"/>
              </a:defRPr>
            </a:lvl4pPr>
            <a:lvl5pPr marL="0" indent="0" algn="l" defTabSz="1828892" rtl="0" eaLnBrk="1" latinLnBrk="0" hangingPunct="1">
              <a:lnSpc>
                <a:spcPts val="6001"/>
              </a:lnSpc>
              <a:spcBef>
                <a:spcPts val="3000"/>
              </a:spcBef>
              <a:spcAft>
                <a:spcPts val="3000"/>
              </a:spcAft>
              <a:buFontTx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9452" indent="-457223" algn="l" defTabSz="182889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897" indent="-457223" algn="l" defTabSz="182889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343" indent="-457223" algn="l" defTabSz="182889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788" indent="-457223" algn="l" defTabSz="182889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0" indent="-857250">
              <a:lnSpc>
                <a:spcPct val="100000"/>
              </a:lnSpc>
              <a:spcBef>
                <a:spcPts val="7000"/>
              </a:spcBef>
              <a:buFont typeface=".AppleSystemUIFont"/>
              <a:buChar char="—"/>
            </a:pPr>
            <a:r>
              <a:rPr lang="ru-RU" sz="5400" dirty="0"/>
              <a:t>За январь – май 2018 года </a:t>
            </a:r>
            <a:r>
              <a:rPr lang="ru-RU" sz="5400" dirty="0" smtClean="0"/>
              <a:t>мы </a:t>
            </a:r>
            <a:r>
              <a:rPr lang="ru-RU" sz="5400" dirty="0"/>
              <a:t>подключили </a:t>
            </a:r>
            <a:r>
              <a:rPr lang="ru-RU" sz="5400" dirty="0" smtClean="0"/>
              <a:t>к программе 312 </a:t>
            </a:r>
            <a:r>
              <a:rPr lang="ru-RU" sz="5400" dirty="0"/>
              <a:t>малых и моногородов </a:t>
            </a:r>
            <a:r>
              <a:rPr lang="ru-RU" sz="5400" dirty="0" smtClean="0"/>
              <a:t>России.</a:t>
            </a:r>
            <a:endParaRPr lang="ru-RU" sz="5400" dirty="0" smtClean="0">
              <a:latin typeface="Yandex Sans Display Light" pitchFamily="2" charset="-52"/>
            </a:endParaRPr>
          </a:p>
          <a:p>
            <a:pPr marL="857250" indent="-857250">
              <a:lnSpc>
                <a:spcPct val="100000"/>
              </a:lnSpc>
              <a:spcBef>
                <a:spcPts val="7000"/>
              </a:spcBef>
              <a:buFont typeface=".AppleSystemUIFont"/>
              <a:buChar char="—"/>
            </a:pPr>
            <a:r>
              <a:rPr lang="ru-RU" sz="5400" dirty="0" err="1"/>
              <a:t>Яндекс.Карты</a:t>
            </a:r>
            <a:r>
              <a:rPr lang="ru-RU" sz="5400" dirty="0"/>
              <a:t> в этих городах начинают использовать другие сервисы, не имеющие отношения к Яндексу. </a:t>
            </a:r>
            <a:endParaRPr lang="ru-RU" sz="5400" dirty="0" smtClean="0"/>
          </a:p>
          <a:p>
            <a:pPr marL="857250" indent="-857250">
              <a:lnSpc>
                <a:spcPct val="100000"/>
              </a:lnSpc>
              <a:spcBef>
                <a:spcPts val="7000"/>
              </a:spcBef>
              <a:buFont typeface=".AppleSystemUIFont"/>
              <a:buChar char="—"/>
            </a:pPr>
            <a:r>
              <a:rPr lang="ru-RU" sz="5400" dirty="0" smtClean="0">
                <a:latin typeface="Yandex Sans Display Light" pitchFamily="2" charset="-52"/>
              </a:rPr>
              <a:t>Города готовы к появлению </a:t>
            </a:r>
            <a:r>
              <a:rPr lang="ru-RU" sz="5400" dirty="0" err="1" smtClean="0">
                <a:latin typeface="Yandex Sans Display Light" pitchFamily="2" charset="-52"/>
              </a:rPr>
              <a:t>Яндекс.Транспорта</a:t>
            </a:r>
            <a:r>
              <a:rPr lang="ru-RU" sz="5400" dirty="0" smtClean="0">
                <a:latin typeface="Yandex Sans Display Light" pitchFamily="2" charset="-52"/>
              </a:rPr>
              <a:t> для общественного транспорта</a:t>
            </a:r>
            <a:endParaRPr lang="ru-RU" sz="5400" dirty="0">
              <a:latin typeface="Yandex Sans Display Ligh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8774288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2C0407E4-8E3C-F34B-AB01-169E152B63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8246" y="5038012"/>
            <a:ext cx="11330920" cy="1212811"/>
          </a:xfrm>
        </p:spPr>
        <p:txBody>
          <a:bodyPr/>
          <a:lstStyle/>
          <a:p>
            <a:r>
              <a:rPr lang="ru-RU" b="1" dirty="0" smtClean="0">
                <a:latin typeface="Yandex Sans Text Regular" pitchFamily="2" charset="-52"/>
              </a:rPr>
              <a:t>Спасибо за внимание</a:t>
            </a:r>
            <a:endParaRPr lang="ru-RU" b="1" dirty="0">
              <a:latin typeface="Yandex Sans Text Regular" pitchFamily="2" charset="-52"/>
            </a:endParaRPr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id="{38D0DD08-633E-F24E-AF53-9A6E129DA24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>
                <a:latin typeface="Yandex Sans Text Regular" pitchFamily="2" charset="-52"/>
              </a:rPr>
              <a:t>welcome@taxi.yandex.ru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C267A74-F33A-EE4E-ABEA-0C5EA8C52B11}"/>
              </a:ext>
            </a:extLst>
          </p:cNvPr>
          <p:cNvSpPr txBox="1">
            <a:spLocks/>
          </p:cNvSpPr>
          <p:nvPr/>
        </p:nvSpPr>
        <p:spPr>
          <a:xfrm>
            <a:off x="19337897" y="1158242"/>
            <a:ext cx="3934752" cy="1734705"/>
          </a:xfrm>
          <a:prstGeom prst="rect">
            <a:avLst/>
          </a:prstGeom>
        </p:spPr>
        <p:txBody>
          <a:bodyPr/>
          <a:lstStyle>
            <a:lvl1pPr marL="0" indent="0" algn="l" defTabSz="1828892" rtl="0" eaLnBrk="1" latinLnBrk="0" hangingPunct="1">
              <a:lnSpc>
                <a:spcPts val="6001"/>
              </a:lnSpc>
              <a:spcBef>
                <a:spcPts val="3000"/>
              </a:spcBef>
              <a:spcAft>
                <a:spcPts val="3000"/>
              </a:spcAft>
              <a:buFontTx/>
              <a:buNone/>
              <a:defRPr sz="4800" kern="1200">
                <a:solidFill>
                  <a:schemeClr val="tx1"/>
                </a:solidFill>
                <a:latin typeface="Yandex Sans Text Light" panose="02000000000000000000" pitchFamily="2" charset="-52"/>
                <a:ea typeface="+mn-ea"/>
                <a:cs typeface="+mn-cs"/>
              </a:defRPr>
            </a:lvl1pPr>
            <a:lvl2pPr marL="0" indent="-720072" algn="l" defTabSz="1908191" rtl="0" eaLnBrk="1" latinLnBrk="0" hangingPunct="1">
              <a:lnSpc>
                <a:spcPts val="6001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Impact" panose="020B0806030902050204" pitchFamily="34" charset="0"/>
              <a:buChar char="▌"/>
              <a:defRPr sz="4800" kern="1200" baseline="0">
                <a:solidFill>
                  <a:schemeClr val="tx1"/>
                </a:solidFill>
                <a:latin typeface="Yandex Sans Text Regular" pitchFamily="2" charset="-52"/>
                <a:ea typeface="+mn-ea"/>
                <a:cs typeface="+mn-cs"/>
              </a:defRPr>
            </a:lvl2pPr>
            <a:lvl3pPr marL="1512151" indent="-720072" algn="l" defTabSz="1828892" rtl="0" eaLnBrk="1" latinLnBrk="0" hangingPunct="1">
              <a:lnSpc>
                <a:spcPts val="6001"/>
              </a:lnSpc>
              <a:spcBef>
                <a:spcPts val="3000"/>
              </a:spcBef>
              <a:spcAft>
                <a:spcPts val="0"/>
              </a:spcAft>
              <a:buSzPct val="150000"/>
              <a:buFont typeface="Yandex Sans Text Light" panose="02000000000000000000" pitchFamily="2" charset="-52"/>
              <a:buChar char="›"/>
              <a:defRPr sz="4800" kern="1200">
                <a:solidFill>
                  <a:schemeClr val="tx1"/>
                </a:solidFill>
                <a:latin typeface="Yandex Sans Text Light" panose="02000000000000000000" pitchFamily="2" charset="-52"/>
                <a:ea typeface="+mn-ea"/>
                <a:cs typeface="+mn-cs"/>
              </a:defRPr>
            </a:lvl3pPr>
            <a:lvl4pPr marL="1512151" indent="-720072" algn="l" defTabSz="1828892" rtl="0" eaLnBrk="1" latinLnBrk="0" hangingPunct="1">
              <a:lnSpc>
                <a:spcPts val="6001"/>
              </a:lnSpc>
              <a:spcBef>
                <a:spcPts val="3000"/>
              </a:spcBef>
              <a:spcAft>
                <a:spcPts val="0"/>
              </a:spcAft>
              <a:buFont typeface="+mj-lt"/>
              <a:buAutoNum type="arabicPeriod"/>
              <a:defRPr sz="4800" kern="1200">
                <a:solidFill>
                  <a:schemeClr val="tx1"/>
                </a:solidFill>
                <a:latin typeface="Yandex Sans Text Light" panose="02000000000000000000" pitchFamily="2" charset="-52"/>
                <a:ea typeface="+mn-ea"/>
                <a:cs typeface="+mn-cs"/>
              </a:defRPr>
            </a:lvl4pPr>
            <a:lvl5pPr marL="0" indent="0" algn="l" defTabSz="1828892" rtl="0" eaLnBrk="1" latinLnBrk="0" hangingPunct="1">
              <a:lnSpc>
                <a:spcPts val="6001"/>
              </a:lnSpc>
              <a:spcBef>
                <a:spcPts val="3000"/>
              </a:spcBef>
              <a:spcAft>
                <a:spcPts val="3000"/>
              </a:spcAft>
              <a:buFontTx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9452" indent="-457223" algn="l" defTabSz="182889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897" indent="-457223" algn="l" defTabSz="182889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343" indent="-457223" algn="l" defTabSz="182889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788" indent="-457223" algn="l" defTabSz="182889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000" dirty="0" smtClean="0">
                <a:solidFill>
                  <a:schemeClr val="bg1"/>
                </a:solidFill>
                <a:latin typeface="Yandex Sans Text Regular" pitchFamily="2" charset="-52"/>
              </a:rPr>
              <a:t>Евгений </a:t>
            </a:r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000" dirty="0" err="1" smtClean="0">
                <a:solidFill>
                  <a:schemeClr val="bg1"/>
                </a:solidFill>
                <a:latin typeface="Yandex Sans Text Regular" pitchFamily="2" charset="-52"/>
              </a:rPr>
              <a:t>Хохлунов</a:t>
            </a:r>
            <a:endParaRPr lang="ru-RU" sz="3000" dirty="0">
              <a:solidFill>
                <a:schemeClr val="bg1"/>
              </a:solidFill>
              <a:latin typeface="Yandex Sans Text Regular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07235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69B36AC-D86D-C443-9300-3C54A87E62A2}"/>
              </a:ext>
            </a:extLst>
          </p:cNvPr>
          <p:cNvGrpSpPr/>
          <p:nvPr/>
        </p:nvGrpSpPr>
        <p:grpSpPr>
          <a:xfrm>
            <a:off x="578280" y="9474525"/>
            <a:ext cx="22791863" cy="3280447"/>
            <a:chOff x="19443454" y="3751915"/>
            <a:chExt cx="2531486" cy="1294379"/>
          </a:xfrm>
          <a:solidFill>
            <a:srgbClr val="2B99EB"/>
          </a:solidFill>
        </p:grpSpPr>
        <p:sp>
          <p:nvSpPr>
            <p:cNvPr id="12" name="Пятиугольник 11">
              <a:extLst>
                <a:ext uri="{FF2B5EF4-FFF2-40B4-BE49-F238E27FC236}">
                  <a16:creationId xmlns:a16="http://schemas.microsoft.com/office/drawing/2014/main" id="{81D4D624-ED6D-9D42-8869-6227B51B1668}"/>
                </a:ext>
              </a:extLst>
            </p:cNvPr>
            <p:cNvSpPr/>
            <p:nvPr/>
          </p:nvSpPr>
          <p:spPr>
            <a:xfrm rot="16200000" flipH="1">
              <a:off x="20440294" y="3973517"/>
              <a:ext cx="1235209" cy="910346"/>
            </a:xfrm>
            <a:prstGeom prst="homePlate">
              <a:avLst>
                <a:gd name="adj" fmla="val 68587"/>
              </a:avLst>
            </a:prstGeom>
            <a:solidFill>
              <a:srgbClr val="FFDC3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Yandex Sans Text Regular" pitchFamily="2" charset="-52"/>
              </a:endParaRPr>
            </a:p>
          </p:txBody>
        </p:sp>
        <p:sp>
          <p:nvSpPr>
            <p:cNvPr id="13" name="Скругленный прямоугольник 12">
              <a:extLst>
                <a:ext uri="{FF2B5EF4-FFF2-40B4-BE49-F238E27FC236}">
                  <a16:creationId xmlns:a16="http://schemas.microsoft.com/office/drawing/2014/main" id="{235AB05E-1F2B-5345-AA46-217C63D01E49}"/>
                </a:ext>
              </a:extLst>
            </p:cNvPr>
            <p:cNvSpPr/>
            <p:nvPr/>
          </p:nvSpPr>
          <p:spPr>
            <a:xfrm>
              <a:off x="19443454" y="3751915"/>
              <a:ext cx="2531486" cy="1026161"/>
            </a:xfrm>
            <a:prstGeom prst="roundRect">
              <a:avLst>
                <a:gd name="adj" fmla="val 0"/>
              </a:avLst>
            </a:prstGeom>
            <a:solidFill>
              <a:srgbClr val="FFDC3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Под ЛЦС понимаем </a:t>
              </a:r>
              <a:r>
                <a:rPr lang="mr-IN" sz="5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–</a:t>
              </a:r>
              <a:r>
                <a:rPr lang="ru-RU" sz="5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 сервисы, привязанные к территории: доставка на дом, заказ еды, онлайн-покупки в местных магазинах, покупки билетов на местные мероприятия, онлайн-заказ такси и подобные.</a:t>
              </a:r>
              <a:endPara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Yandex Sans Text Regular" pitchFamily="2" charset="-52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7904" y="541038"/>
            <a:ext cx="20705171" cy="845137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8929" y="13295372"/>
            <a:ext cx="24384000" cy="420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aseline="30000" dirty="0"/>
              <a:t>В анализе были использованы данные о распространенности таких сервисов как: </a:t>
            </a:r>
            <a:r>
              <a:rPr lang="ru-RU" sz="3200" baseline="30000" dirty="0" err="1"/>
              <a:t>Яндекс.Такси</a:t>
            </a:r>
            <a:r>
              <a:rPr lang="ru-RU" sz="3200" baseline="30000" dirty="0"/>
              <a:t>, </a:t>
            </a:r>
            <a:r>
              <a:rPr lang="ru-RU" sz="3200" baseline="30000" dirty="0" err="1"/>
              <a:t>Ру</a:t>
            </a:r>
            <a:r>
              <a:rPr lang="ru-RU" sz="3200" baseline="30000" dirty="0"/>
              <a:t>-такси, </a:t>
            </a:r>
            <a:r>
              <a:rPr lang="ru-RU" sz="3200" baseline="30000" dirty="0" err="1"/>
              <a:t>Gett</a:t>
            </a:r>
            <a:r>
              <a:rPr lang="ru-RU" sz="3200" baseline="30000" dirty="0"/>
              <a:t>, Максим-такси, </a:t>
            </a:r>
            <a:r>
              <a:rPr lang="ru-RU" sz="3200" baseline="30000" dirty="0" err="1"/>
              <a:t>Afisha</a:t>
            </a:r>
            <a:r>
              <a:rPr lang="ru-RU" sz="3200" baseline="30000" dirty="0"/>
              <a:t>, </a:t>
            </a:r>
            <a:r>
              <a:rPr lang="ru-RU" sz="3200" baseline="30000" dirty="0" err="1"/>
              <a:t>Timepad</a:t>
            </a:r>
            <a:r>
              <a:rPr lang="ru-RU" sz="3200" baseline="30000" dirty="0"/>
              <a:t>, </a:t>
            </a:r>
            <a:r>
              <a:rPr lang="ru-RU" sz="3200" baseline="30000" dirty="0" err="1"/>
              <a:t>Zakazaka</a:t>
            </a:r>
            <a:r>
              <a:rPr lang="ru-RU" sz="3200" baseline="30000" dirty="0"/>
              <a:t>, </a:t>
            </a:r>
            <a:r>
              <a:rPr lang="ru-RU" sz="3200" baseline="30000" dirty="0" err="1"/>
              <a:t>Delivery-Club</a:t>
            </a:r>
            <a:r>
              <a:rPr lang="ru-RU" sz="3200" baseline="30000" dirty="0"/>
              <a:t>, CDEK, DPD, TNT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5894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8214C535-648D-5E4E-931E-6EFEBFE9FF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 smtClean="0">
                <a:latin typeface="Yandex Sans Text Regular" pitchFamily="2" charset="-52"/>
              </a:rPr>
              <a:t>10</a:t>
            </a:r>
            <a:endParaRPr lang="ru-RU" dirty="0">
              <a:latin typeface="Yandex Sans Text Regular" pitchFamily="2" charset="-52"/>
            </a:endParaRPr>
          </a:p>
        </p:txBody>
      </p: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669B36AC-D86D-C443-9300-3C54A87E62A2}"/>
              </a:ext>
            </a:extLst>
          </p:cNvPr>
          <p:cNvGrpSpPr/>
          <p:nvPr/>
        </p:nvGrpSpPr>
        <p:grpSpPr>
          <a:xfrm>
            <a:off x="17004706" y="846595"/>
            <a:ext cx="6302483" cy="12457543"/>
            <a:chOff x="19443454" y="3968603"/>
            <a:chExt cx="2506451" cy="1239843"/>
          </a:xfrm>
          <a:solidFill>
            <a:srgbClr val="2B99EB"/>
          </a:solidFill>
        </p:grpSpPr>
        <p:sp>
          <p:nvSpPr>
            <p:cNvPr id="28" name="Пятиугольник 27">
              <a:extLst>
                <a:ext uri="{FF2B5EF4-FFF2-40B4-BE49-F238E27FC236}">
                  <a16:creationId xmlns:a16="http://schemas.microsoft.com/office/drawing/2014/main" id="{81D4D624-ED6D-9D42-8869-6227B51B1668}"/>
                </a:ext>
              </a:extLst>
            </p:cNvPr>
            <p:cNvSpPr/>
            <p:nvPr/>
          </p:nvSpPr>
          <p:spPr>
            <a:xfrm rot="16200000" flipH="1">
              <a:off x="20877127" y="4135669"/>
              <a:ext cx="1235209" cy="910346"/>
            </a:xfrm>
            <a:prstGeom prst="homePlate">
              <a:avLst>
                <a:gd name="adj" fmla="val 68587"/>
              </a:avLst>
            </a:prstGeom>
            <a:solidFill>
              <a:srgbClr val="FFDC3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Yandex Sans Text Regular" pitchFamily="2" charset="-52"/>
              </a:endParaRPr>
            </a:p>
          </p:txBody>
        </p:sp>
        <p:sp>
          <p:nvSpPr>
            <p:cNvPr id="29" name="Скругленный прямоугольник 28">
              <a:extLst>
                <a:ext uri="{FF2B5EF4-FFF2-40B4-BE49-F238E27FC236}">
                  <a16:creationId xmlns:a16="http://schemas.microsoft.com/office/drawing/2014/main" id="{235AB05E-1F2B-5345-AA46-217C63D01E49}"/>
                </a:ext>
              </a:extLst>
            </p:cNvPr>
            <p:cNvSpPr/>
            <p:nvPr/>
          </p:nvSpPr>
          <p:spPr>
            <a:xfrm>
              <a:off x="19443454" y="3968603"/>
              <a:ext cx="2506389" cy="1152309"/>
            </a:xfrm>
            <a:prstGeom prst="roundRect">
              <a:avLst>
                <a:gd name="adj" fmla="val 0"/>
              </a:avLst>
            </a:prstGeom>
            <a:solidFill>
              <a:srgbClr val="FFDC3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74638">
                <a:tabLst>
                  <a:tab pos="5011738" algn="l"/>
                  <a:tab pos="5664200" algn="l"/>
                  <a:tab pos="5732463" algn="l"/>
                  <a:tab pos="6007100" algn="l"/>
                </a:tabLst>
              </a:pPr>
              <a:r>
                <a:rPr lang="ru-RU" sz="4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В малых городах Интернет используется преимущественно </a:t>
              </a:r>
            </a:p>
            <a:p>
              <a:pPr marL="274638">
                <a:tabLst>
                  <a:tab pos="5011738" algn="l"/>
                  <a:tab pos="5664200" algn="l"/>
                  <a:tab pos="5732463" algn="l"/>
                  <a:tab pos="6007100" algn="l"/>
                </a:tabLst>
              </a:pPr>
              <a:r>
                <a:rPr lang="ru-RU" sz="4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для общения.</a:t>
              </a:r>
            </a:p>
            <a:p>
              <a:pPr marL="274638">
                <a:tabLst>
                  <a:tab pos="5664200" algn="l"/>
                  <a:tab pos="5732463" algn="l"/>
                  <a:tab pos="6007100" algn="l"/>
                </a:tabLst>
              </a:pPr>
              <a:endPara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Yandex Sans Text Regular" pitchFamily="2" charset="-52"/>
              </a:endParaRPr>
            </a:p>
            <a:p>
              <a:pPr marL="274638">
                <a:tabLst>
                  <a:tab pos="5664200" algn="l"/>
                  <a:tab pos="5732463" algn="l"/>
                  <a:tab pos="6007100" algn="l"/>
                </a:tabLst>
              </a:pPr>
              <a:r>
                <a:rPr lang="ru-RU" sz="4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Для поиска информации о товарах и услугах Интернет в малых городах используют только </a:t>
              </a:r>
              <a:r>
                <a:rPr lang="en-US" sz="4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31% </a:t>
              </a:r>
              <a:r>
                <a:rPr lang="ru-RU" sz="4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респондентов против </a:t>
              </a:r>
              <a:r>
                <a:rPr lang="en-US" sz="4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52% </a:t>
              </a:r>
              <a:r>
                <a:rPr lang="ru-RU" sz="4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в </a:t>
              </a:r>
              <a:r>
                <a:rPr lang="ru-RU" sz="44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миллионниках</a:t>
              </a:r>
              <a:endPara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Yandex Sans Text Regular" pitchFamily="2" charset="-52"/>
              </a:endParaRPr>
            </a:p>
          </p:txBody>
        </p:sp>
      </p:grp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EBBC627B-56C5-CA45-9B1F-53CA63332C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5" y="583515"/>
            <a:ext cx="24566565" cy="21025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 smtClean="0">
                <a:latin typeface="Yandex Sans Text Regular" pitchFamily="2" charset="-52"/>
              </a:rPr>
              <a:t>Специфика малых городов</a:t>
            </a:r>
            <a:endParaRPr lang="ru-RU" sz="6700" b="0" dirty="0">
              <a:latin typeface="Yandex Sans Text Regular" pitchFamily="2" charset="-52"/>
            </a:endParaRPr>
          </a:p>
        </p:txBody>
      </p:sp>
      <p:pic>
        <p:nvPicPr>
          <p:cNvPr id="3" name="Picture 2" descr="Снимок экрана 2018-06-08 в 16.44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51157"/>
            <a:ext cx="16103194" cy="1081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63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Снимок экрана 2018-06-08 в 16.43.4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051" y="898149"/>
            <a:ext cx="14148409" cy="9570114"/>
          </a:xfrm>
          <a:prstGeom prst="rect">
            <a:avLst/>
          </a:prstGeom>
        </p:spPr>
      </p:pic>
      <p:grpSp>
        <p:nvGrpSpPr>
          <p:cNvPr id="4" name="Группа 10">
            <a:extLst>
              <a:ext uri="{FF2B5EF4-FFF2-40B4-BE49-F238E27FC236}">
                <a16:creationId xmlns:a16="http://schemas.microsoft.com/office/drawing/2014/main" id="{669B36AC-D86D-C443-9300-3C54A87E62A2}"/>
              </a:ext>
            </a:extLst>
          </p:cNvPr>
          <p:cNvGrpSpPr/>
          <p:nvPr/>
        </p:nvGrpSpPr>
        <p:grpSpPr>
          <a:xfrm>
            <a:off x="578280" y="10880130"/>
            <a:ext cx="17545601" cy="2870189"/>
            <a:chOff x="19443454" y="3968603"/>
            <a:chExt cx="2531486" cy="1280833"/>
          </a:xfrm>
          <a:solidFill>
            <a:srgbClr val="2B99EB"/>
          </a:solidFill>
        </p:grpSpPr>
        <p:sp>
          <p:nvSpPr>
            <p:cNvPr id="5" name="Пятиугольник 11">
              <a:extLst>
                <a:ext uri="{FF2B5EF4-FFF2-40B4-BE49-F238E27FC236}">
                  <a16:creationId xmlns:a16="http://schemas.microsoft.com/office/drawing/2014/main" id="{81D4D624-ED6D-9D42-8869-6227B51B1668}"/>
                </a:ext>
              </a:extLst>
            </p:cNvPr>
            <p:cNvSpPr/>
            <p:nvPr/>
          </p:nvSpPr>
          <p:spPr>
            <a:xfrm rot="16200000" flipH="1">
              <a:off x="20890667" y="4176659"/>
              <a:ext cx="1235209" cy="910346"/>
            </a:xfrm>
            <a:prstGeom prst="homePlate">
              <a:avLst>
                <a:gd name="adj" fmla="val 68587"/>
              </a:avLst>
            </a:prstGeom>
            <a:solidFill>
              <a:srgbClr val="FFDC3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Yandex Sans Text Regular" pitchFamily="2" charset="-52"/>
              </a:endParaRPr>
            </a:p>
          </p:txBody>
        </p:sp>
        <p:sp>
          <p:nvSpPr>
            <p:cNvPr id="6" name="Скругленный прямоугольник 12">
              <a:extLst>
                <a:ext uri="{FF2B5EF4-FFF2-40B4-BE49-F238E27FC236}">
                  <a16:creationId xmlns:a16="http://schemas.microsoft.com/office/drawing/2014/main" id="{235AB05E-1F2B-5345-AA46-217C63D01E49}"/>
                </a:ext>
              </a:extLst>
            </p:cNvPr>
            <p:cNvSpPr/>
            <p:nvPr/>
          </p:nvSpPr>
          <p:spPr>
            <a:xfrm>
              <a:off x="19443454" y="3968603"/>
              <a:ext cx="2531486" cy="1026161"/>
            </a:xfrm>
            <a:prstGeom prst="roundRect">
              <a:avLst>
                <a:gd name="adj" fmla="val 0"/>
              </a:avLst>
            </a:prstGeom>
            <a:solidFill>
              <a:srgbClr val="FFDC3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Наиболее значимые различия </a:t>
              </a:r>
              <a:r>
                <a:rPr lang="ru-RU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в использовании </a:t>
              </a:r>
              <a:r>
                <a:rPr lang="ru-RU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услуг, касающихся </a:t>
              </a:r>
              <a:r>
                <a:rPr lang="ru-RU" sz="4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взаимодействия</a:t>
              </a:r>
              <a:r>
                <a:rPr lang="ru-RU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 именно с местными учреждениями </a:t>
              </a:r>
              <a:r>
                <a:rPr lang="ru-RU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– в </a:t>
              </a:r>
              <a:r>
                <a:rPr lang="ru-RU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отличие от </a:t>
              </a:r>
              <a:r>
                <a:rPr lang="ru-RU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услуг</a:t>
              </a:r>
              <a:r>
                <a:rPr lang="ru-RU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, стандартизированных на </a:t>
              </a:r>
              <a:r>
                <a:rPr lang="ru-RU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федеральном уровне.</a:t>
              </a:r>
              <a:endPara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Yandex Sans Text Regular" pitchFamily="2" charset="-52"/>
              </a:endParaRPr>
            </a:p>
          </p:txBody>
        </p:sp>
      </p:grpSp>
      <p:cxnSp>
        <p:nvCxnSpPr>
          <p:cNvPr id="9" name="Straight Arrow Connector 8"/>
          <p:cNvCxnSpPr/>
          <p:nvPr/>
        </p:nvCxnSpPr>
        <p:spPr>
          <a:xfrm>
            <a:off x="5629387" y="2505519"/>
            <a:ext cx="1922230" cy="3603829"/>
          </a:xfrm>
          <a:prstGeom prst="straightConnector1">
            <a:avLst/>
          </a:prstGeom>
          <a:ln w="57150" cmpd="sng">
            <a:solidFill>
              <a:schemeClr val="bg2"/>
            </a:solidFill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8684360" y="2917385"/>
            <a:ext cx="2574415" cy="3638151"/>
          </a:xfrm>
          <a:prstGeom prst="straightConnector1">
            <a:avLst/>
          </a:prstGeom>
          <a:ln w="57150" cmpd="sng">
            <a:solidFill>
              <a:schemeClr val="bg2"/>
            </a:solidFill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49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82FBE2EB-B400-D743-8F60-DDF777F298F2}"/>
              </a:ext>
            </a:extLst>
          </p:cNvPr>
          <p:cNvGrpSpPr/>
          <p:nvPr/>
        </p:nvGrpSpPr>
        <p:grpSpPr>
          <a:xfrm>
            <a:off x="578280" y="2352948"/>
            <a:ext cx="7747282" cy="4042160"/>
            <a:chOff x="19787521" y="3495927"/>
            <a:chExt cx="2712861" cy="1753510"/>
          </a:xfrm>
          <a:solidFill>
            <a:srgbClr val="2B99EB"/>
          </a:solidFill>
        </p:grpSpPr>
        <p:sp>
          <p:nvSpPr>
            <p:cNvPr id="23" name="Пятиугольник 22">
              <a:extLst>
                <a:ext uri="{FF2B5EF4-FFF2-40B4-BE49-F238E27FC236}">
                  <a16:creationId xmlns:a16="http://schemas.microsoft.com/office/drawing/2014/main" id="{183B5362-E77B-1947-B7C4-62315A9B7C33}"/>
                </a:ext>
              </a:extLst>
            </p:cNvPr>
            <p:cNvSpPr/>
            <p:nvPr/>
          </p:nvSpPr>
          <p:spPr>
            <a:xfrm rot="16200000" flipH="1">
              <a:off x="20440294" y="4176660"/>
              <a:ext cx="1235209" cy="910346"/>
            </a:xfrm>
            <a:prstGeom prst="homePlate">
              <a:avLst>
                <a:gd name="adj" fmla="val 68587"/>
              </a:avLst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chemeClr val="tx1"/>
                </a:solidFill>
                <a:latin typeface="Yandex Sans Text Regular" pitchFamily="2" charset="-52"/>
              </a:endParaRPr>
            </a:p>
          </p:txBody>
        </p:sp>
        <p:sp>
          <p:nvSpPr>
            <p:cNvPr id="22" name="Скругленный прямоугольник 21">
              <a:extLst>
                <a:ext uri="{FF2B5EF4-FFF2-40B4-BE49-F238E27FC236}">
                  <a16:creationId xmlns:a16="http://schemas.microsoft.com/office/drawing/2014/main" id="{7E7228C9-5858-394E-9FCE-BF5E7B34A177}"/>
                </a:ext>
              </a:extLst>
            </p:cNvPr>
            <p:cNvSpPr/>
            <p:nvPr/>
          </p:nvSpPr>
          <p:spPr>
            <a:xfrm>
              <a:off x="19787521" y="3495927"/>
              <a:ext cx="2712861" cy="1476342"/>
            </a:xfrm>
            <a:prstGeom prst="roundRect">
              <a:avLst>
                <a:gd name="adj" fmla="val 0"/>
              </a:avLst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dirty="0" smtClean="0">
                  <a:solidFill>
                    <a:schemeClr val="bg1"/>
                  </a:solidFill>
                  <a:latin typeface="Yandex Sans Text Regular" pitchFamily="2" charset="-52"/>
                </a:rPr>
                <a:t>Уровень благосостояния и занятости/безработицы</a:t>
              </a:r>
              <a:endParaRPr lang="en-US" sz="5000" dirty="0">
                <a:solidFill>
                  <a:schemeClr val="bg1"/>
                </a:solidFill>
                <a:latin typeface="Yandex Sans Text Regular" pitchFamily="2" charset="-52"/>
              </a:endParaRPr>
            </a:p>
          </p:txBody>
        </p:sp>
      </p:grpSp>
      <p:sp>
        <p:nvSpPr>
          <p:cNvPr id="6" name="Текст 5">
            <a:extLst>
              <a:ext uri="{FF2B5EF4-FFF2-40B4-BE49-F238E27FC236}">
                <a16:creationId xmlns:a16="http://schemas.microsoft.com/office/drawing/2014/main" id="{8214C535-648D-5E4E-931E-6EFEBFE9FF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 smtClean="0">
                <a:latin typeface="Yandex Sans Text Regular" pitchFamily="2" charset="-52"/>
              </a:rPr>
              <a:t>10</a:t>
            </a:r>
            <a:endParaRPr lang="ru-RU" dirty="0">
              <a:latin typeface="Yandex Sans Text Regular" pitchFamily="2" charset="-52"/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C37789DF-7101-2649-AA57-AA3FA657714A}"/>
              </a:ext>
            </a:extLst>
          </p:cNvPr>
          <p:cNvGrpSpPr/>
          <p:nvPr/>
        </p:nvGrpSpPr>
        <p:grpSpPr>
          <a:xfrm>
            <a:off x="8823960" y="2352948"/>
            <a:ext cx="6730916" cy="4042160"/>
            <a:chOff x="19787521" y="3495927"/>
            <a:chExt cx="2531486" cy="1753510"/>
          </a:xfrm>
          <a:solidFill>
            <a:srgbClr val="2B99EB"/>
          </a:solidFill>
        </p:grpSpPr>
        <p:sp>
          <p:nvSpPr>
            <p:cNvPr id="25" name="Пятиугольник 24">
              <a:extLst>
                <a:ext uri="{FF2B5EF4-FFF2-40B4-BE49-F238E27FC236}">
                  <a16:creationId xmlns:a16="http://schemas.microsoft.com/office/drawing/2014/main" id="{71F49F8F-8FE8-D04D-80FC-8778B9F86020}"/>
                </a:ext>
              </a:extLst>
            </p:cNvPr>
            <p:cNvSpPr/>
            <p:nvPr/>
          </p:nvSpPr>
          <p:spPr>
            <a:xfrm rot="16200000" flipH="1">
              <a:off x="20440294" y="4176660"/>
              <a:ext cx="1235209" cy="910346"/>
            </a:xfrm>
            <a:prstGeom prst="homePlate">
              <a:avLst>
                <a:gd name="adj" fmla="val 68587"/>
              </a:avLst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chemeClr val="tx1"/>
                </a:solidFill>
                <a:latin typeface="Yandex Sans Text Regular" pitchFamily="2" charset="-52"/>
              </a:endParaRPr>
            </a:p>
          </p:txBody>
        </p:sp>
        <p:sp>
          <p:nvSpPr>
            <p:cNvPr id="26" name="Скругленный прямоугольник 25">
              <a:extLst>
                <a:ext uri="{FF2B5EF4-FFF2-40B4-BE49-F238E27FC236}">
                  <a16:creationId xmlns:a16="http://schemas.microsoft.com/office/drawing/2014/main" id="{4FD7BE9A-BE8E-1041-8750-D15E7C68297A}"/>
                </a:ext>
              </a:extLst>
            </p:cNvPr>
            <p:cNvSpPr/>
            <p:nvPr/>
          </p:nvSpPr>
          <p:spPr>
            <a:xfrm>
              <a:off x="19787521" y="3495927"/>
              <a:ext cx="2531486" cy="1476342"/>
            </a:xfrm>
            <a:prstGeom prst="roundRect">
              <a:avLst>
                <a:gd name="adj" fmla="val 0"/>
              </a:avLst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dirty="0" smtClean="0">
                  <a:solidFill>
                    <a:schemeClr val="bg1"/>
                  </a:solidFill>
                  <a:latin typeface="Yandex Sans Text Regular" pitchFamily="2" charset="-52"/>
                </a:rPr>
                <a:t>Уровень расходов</a:t>
              </a:r>
              <a:endParaRPr lang="ru-RU" dirty="0">
                <a:solidFill>
                  <a:schemeClr val="tx1"/>
                </a:solidFill>
                <a:latin typeface="Yandex Sans Text Regular" pitchFamily="2" charset="-52"/>
              </a:endParaRPr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669B36AC-D86D-C443-9300-3C54A87E62A2}"/>
              </a:ext>
            </a:extLst>
          </p:cNvPr>
          <p:cNvGrpSpPr/>
          <p:nvPr/>
        </p:nvGrpSpPr>
        <p:grpSpPr>
          <a:xfrm>
            <a:off x="578280" y="11130283"/>
            <a:ext cx="22791863" cy="2585717"/>
            <a:chOff x="19443454" y="3968603"/>
            <a:chExt cx="2531486" cy="1280834"/>
          </a:xfrm>
          <a:solidFill>
            <a:srgbClr val="2B99EB"/>
          </a:solidFill>
        </p:grpSpPr>
        <p:sp>
          <p:nvSpPr>
            <p:cNvPr id="28" name="Пятиугольник 27">
              <a:extLst>
                <a:ext uri="{FF2B5EF4-FFF2-40B4-BE49-F238E27FC236}">
                  <a16:creationId xmlns:a16="http://schemas.microsoft.com/office/drawing/2014/main" id="{81D4D624-ED6D-9D42-8869-6227B51B1668}"/>
                </a:ext>
              </a:extLst>
            </p:cNvPr>
            <p:cNvSpPr/>
            <p:nvPr/>
          </p:nvSpPr>
          <p:spPr>
            <a:xfrm rot="16200000" flipH="1">
              <a:off x="20440294" y="4176660"/>
              <a:ext cx="1235209" cy="910346"/>
            </a:xfrm>
            <a:prstGeom prst="homePlate">
              <a:avLst>
                <a:gd name="adj" fmla="val 68587"/>
              </a:avLst>
            </a:prstGeom>
            <a:solidFill>
              <a:srgbClr val="FFDC3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Yandex Sans Text Regular" pitchFamily="2" charset="-52"/>
              </a:endParaRPr>
            </a:p>
          </p:txBody>
        </p:sp>
        <p:sp>
          <p:nvSpPr>
            <p:cNvPr id="29" name="Скругленный прямоугольник 28">
              <a:extLst>
                <a:ext uri="{FF2B5EF4-FFF2-40B4-BE49-F238E27FC236}">
                  <a16:creationId xmlns:a16="http://schemas.microsoft.com/office/drawing/2014/main" id="{235AB05E-1F2B-5345-AA46-217C63D01E49}"/>
                </a:ext>
              </a:extLst>
            </p:cNvPr>
            <p:cNvSpPr/>
            <p:nvPr/>
          </p:nvSpPr>
          <p:spPr>
            <a:xfrm>
              <a:off x="19443454" y="3968603"/>
              <a:ext cx="2531486" cy="1026161"/>
            </a:xfrm>
            <a:prstGeom prst="roundRect">
              <a:avLst>
                <a:gd name="adj" fmla="val 0"/>
              </a:avLst>
            </a:prstGeom>
            <a:solidFill>
              <a:srgbClr val="FFDC3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Yandex Sans Text Regular" pitchFamily="2" charset="-52"/>
                </a:rPr>
                <a:t>Общая удовлетворённость жизнью</a:t>
              </a:r>
              <a:endPara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Yandex Sans Text Regular" pitchFamily="2" charset="-52"/>
              </a:endParaRPr>
            </a:p>
          </p:txBody>
        </p:sp>
      </p:grp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EBBC627B-56C5-CA45-9B1F-53CA63332C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235" y="583515"/>
            <a:ext cx="24566565" cy="21025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 err="1" smtClean="0">
                <a:latin typeface="Yandex Sans Text Regular" pitchFamily="2" charset="-52"/>
              </a:rPr>
              <a:t>Цифровизация</a:t>
            </a:r>
            <a:r>
              <a:rPr lang="ru-RU" dirty="0" smtClean="0">
                <a:latin typeface="Yandex Sans Text Regular" pitchFamily="2" charset="-52"/>
              </a:rPr>
              <a:t> и качество жизни</a:t>
            </a:r>
            <a:endParaRPr lang="ru-RU" sz="6700" b="0" dirty="0">
              <a:latin typeface="Yandex Sans Text Regular" pitchFamily="2" charset="-52"/>
            </a:endParaRP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C37789DF-7101-2649-AA57-AA3FA657714A}"/>
              </a:ext>
            </a:extLst>
          </p:cNvPr>
          <p:cNvGrpSpPr/>
          <p:nvPr/>
        </p:nvGrpSpPr>
        <p:grpSpPr>
          <a:xfrm>
            <a:off x="16072839" y="2352948"/>
            <a:ext cx="7229318" cy="4042160"/>
            <a:chOff x="19787521" y="3495927"/>
            <a:chExt cx="2531486" cy="1753510"/>
          </a:xfrm>
          <a:solidFill>
            <a:srgbClr val="2B99EB"/>
          </a:solidFill>
        </p:grpSpPr>
        <p:sp>
          <p:nvSpPr>
            <p:cNvPr id="19" name="Пятиугольник 18">
              <a:extLst>
                <a:ext uri="{FF2B5EF4-FFF2-40B4-BE49-F238E27FC236}">
                  <a16:creationId xmlns:a16="http://schemas.microsoft.com/office/drawing/2014/main" id="{71F49F8F-8FE8-D04D-80FC-8778B9F86020}"/>
                </a:ext>
              </a:extLst>
            </p:cNvPr>
            <p:cNvSpPr/>
            <p:nvPr/>
          </p:nvSpPr>
          <p:spPr>
            <a:xfrm rot="16200000" flipH="1">
              <a:off x="20440294" y="4176660"/>
              <a:ext cx="1235209" cy="910346"/>
            </a:xfrm>
            <a:prstGeom prst="homePlate">
              <a:avLst>
                <a:gd name="adj" fmla="val 68587"/>
              </a:avLst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chemeClr val="tx1"/>
                </a:solidFill>
                <a:latin typeface="Yandex Sans Text Regular" pitchFamily="2" charset="-52"/>
              </a:endParaRPr>
            </a:p>
          </p:txBody>
        </p:sp>
        <p:sp>
          <p:nvSpPr>
            <p:cNvPr id="21" name="Скругленный прямоугольник 20">
              <a:extLst>
                <a:ext uri="{FF2B5EF4-FFF2-40B4-BE49-F238E27FC236}">
                  <a16:creationId xmlns:a16="http://schemas.microsoft.com/office/drawing/2014/main" id="{4FD7BE9A-BE8E-1041-8750-D15E7C68297A}"/>
                </a:ext>
              </a:extLst>
            </p:cNvPr>
            <p:cNvSpPr/>
            <p:nvPr/>
          </p:nvSpPr>
          <p:spPr>
            <a:xfrm>
              <a:off x="19787521" y="3495927"/>
              <a:ext cx="2531486" cy="1476342"/>
            </a:xfrm>
            <a:prstGeom prst="roundRect">
              <a:avLst>
                <a:gd name="adj" fmla="val 0"/>
              </a:avLst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dirty="0" smtClean="0">
                  <a:solidFill>
                    <a:schemeClr val="bg1"/>
                  </a:solidFill>
                  <a:latin typeface="Yandex Sans Text Regular" pitchFamily="2" charset="-52"/>
                </a:rPr>
                <a:t>Уровень образования и человеческого капитала</a:t>
              </a:r>
              <a:endParaRPr lang="ru-RU" sz="5000" dirty="0">
                <a:solidFill>
                  <a:schemeClr val="bg1"/>
                </a:solidFill>
                <a:latin typeface="Yandex Sans Text Regular" pitchFamily="2" charset="-52"/>
              </a:endParaRP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82FBE2EB-B400-D743-8F60-DDF777F298F2}"/>
              </a:ext>
            </a:extLst>
          </p:cNvPr>
          <p:cNvGrpSpPr/>
          <p:nvPr/>
        </p:nvGrpSpPr>
        <p:grpSpPr>
          <a:xfrm>
            <a:off x="646266" y="6532269"/>
            <a:ext cx="7747282" cy="4042160"/>
            <a:chOff x="19787521" y="3495927"/>
            <a:chExt cx="2712861" cy="1753510"/>
          </a:xfrm>
          <a:solidFill>
            <a:srgbClr val="2B99EB"/>
          </a:solidFill>
        </p:grpSpPr>
        <p:sp>
          <p:nvSpPr>
            <p:cNvPr id="31" name="Пятиугольник 30">
              <a:extLst>
                <a:ext uri="{FF2B5EF4-FFF2-40B4-BE49-F238E27FC236}">
                  <a16:creationId xmlns:a16="http://schemas.microsoft.com/office/drawing/2014/main" id="{183B5362-E77B-1947-B7C4-62315A9B7C33}"/>
                </a:ext>
              </a:extLst>
            </p:cNvPr>
            <p:cNvSpPr/>
            <p:nvPr/>
          </p:nvSpPr>
          <p:spPr>
            <a:xfrm rot="16200000" flipH="1">
              <a:off x="20440294" y="4176660"/>
              <a:ext cx="1235209" cy="910346"/>
            </a:xfrm>
            <a:prstGeom prst="homePlate">
              <a:avLst>
                <a:gd name="adj" fmla="val 68587"/>
              </a:avLst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chemeClr val="tx1"/>
                </a:solidFill>
                <a:latin typeface="Yandex Sans Text Regular" pitchFamily="2" charset="-52"/>
              </a:endParaRPr>
            </a:p>
          </p:txBody>
        </p:sp>
        <p:sp>
          <p:nvSpPr>
            <p:cNvPr id="32" name="Скругленный прямоугольник 31">
              <a:extLst>
                <a:ext uri="{FF2B5EF4-FFF2-40B4-BE49-F238E27FC236}">
                  <a16:creationId xmlns:a16="http://schemas.microsoft.com/office/drawing/2014/main" id="{7E7228C9-5858-394E-9FCE-BF5E7B34A177}"/>
                </a:ext>
              </a:extLst>
            </p:cNvPr>
            <p:cNvSpPr/>
            <p:nvPr/>
          </p:nvSpPr>
          <p:spPr>
            <a:xfrm>
              <a:off x="19787521" y="3495927"/>
              <a:ext cx="2712861" cy="1476342"/>
            </a:xfrm>
            <a:prstGeom prst="roundRect">
              <a:avLst>
                <a:gd name="adj" fmla="val 0"/>
              </a:avLst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dirty="0" smtClean="0">
                  <a:solidFill>
                    <a:schemeClr val="bg1"/>
                  </a:solidFill>
                  <a:latin typeface="Yandex Sans Text Regular" pitchFamily="2" charset="-52"/>
                </a:rPr>
                <a:t>Наличие свободного времени и удовлетворённость его использованием</a:t>
              </a:r>
              <a:endParaRPr lang="en-US" sz="5000" dirty="0">
                <a:solidFill>
                  <a:schemeClr val="bg1"/>
                </a:solidFill>
                <a:latin typeface="Yandex Sans Text Regular" pitchFamily="2" charset="-52"/>
              </a:endParaRPr>
            </a:p>
          </p:txBody>
        </p: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C37789DF-7101-2649-AA57-AA3FA657714A}"/>
              </a:ext>
            </a:extLst>
          </p:cNvPr>
          <p:cNvGrpSpPr/>
          <p:nvPr/>
        </p:nvGrpSpPr>
        <p:grpSpPr>
          <a:xfrm>
            <a:off x="8891946" y="6532269"/>
            <a:ext cx="6730916" cy="4042160"/>
            <a:chOff x="19787521" y="3495927"/>
            <a:chExt cx="2531486" cy="1753510"/>
          </a:xfrm>
          <a:solidFill>
            <a:srgbClr val="2B99EB"/>
          </a:solidFill>
        </p:grpSpPr>
        <p:sp>
          <p:nvSpPr>
            <p:cNvPr id="34" name="Пятиугольник 33">
              <a:extLst>
                <a:ext uri="{FF2B5EF4-FFF2-40B4-BE49-F238E27FC236}">
                  <a16:creationId xmlns:a16="http://schemas.microsoft.com/office/drawing/2014/main" id="{71F49F8F-8FE8-D04D-80FC-8778B9F86020}"/>
                </a:ext>
              </a:extLst>
            </p:cNvPr>
            <p:cNvSpPr/>
            <p:nvPr/>
          </p:nvSpPr>
          <p:spPr>
            <a:xfrm rot="16200000" flipH="1">
              <a:off x="20440294" y="4176660"/>
              <a:ext cx="1235209" cy="910346"/>
            </a:xfrm>
            <a:prstGeom prst="homePlate">
              <a:avLst>
                <a:gd name="adj" fmla="val 68587"/>
              </a:avLst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chemeClr val="tx1"/>
                </a:solidFill>
                <a:latin typeface="Yandex Sans Text Regular" pitchFamily="2" charset="-52"/>
              </a:endParaRPr>
            </a:p>
          </p:txBody>
        </p:sp>
        <p:sp>
          <p:nvSpPr>
            <p:cNvPr id="35" name="Скругленный прямоугольник 34">
              <a:extLst>
                <a:ext uri="{FF2B5EF4-FFF2-40B4-BE49-F238E27FC236}">
                  <a16:creationId xmlns:a16="http://schemas.microsoft.com/office/drawing/2014/main" id="{4FD7BE9A-BE8E-1041-8750-D15E7C68297A}"/>
                </a:ext>
              </a:extLst>
            </p:cNvPr>
            <p:cNvSpPr/>
            <p:nvPr/>
          </p:nvSpPr>
          <p:spPr>
            <a:xfrm>
              <a:off x="19787521" y="3495927"/>
              <a:ext cx="2531486" cy="1476342"/>
            </a:xfrm>
            <a:prstGeom prst="roundRect">
              <a:avLst>
                <a:gd name="adj" fmla="val 0"/>
              </a:avLst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dirty="0" smtClean="0">
                  <a:solidFill>
                    <a:schemeClr val="bg1"/>
                  </a:solidFill>
                  <a:latin typeface="Yandex Sans Text Regular" pitchFamily="2" charset="-52"/>
                </a:rPr>
                <a:t>Уровень загрязнения окружающей среды</a:t>
              </a:r>
              <a:endParaRPr lang="ru-RU" dirty="0">
                <a:solidFill>
                  <a:schemeClr val="tx1"/>
                </a:solidFill>
                <a:latin typeface="Yandex Sans Text Regular" pitchFamily="2" charset="-52"/>
              </a:endParaRPr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C37789DF-7101-2649-AA57-AA3FA657714A}"/>
              </a:ext>
            </a:extLst>
          </p:cNvPr>
          <p:cNvGrpSpPr/>
          <p:nvPr/>
        </p:nvGrpSpPr>
        <p:grpSpPr>
          <a:xfrm>
            <a:off x="16140825" y="6532269"/>
            <a:ext cx="7229318" cy="4042160"/>
            <a:chOff x="19787521" y="3495927"/>
            <a:chExt cx="2531486" cy="1753510"/>
          </a:xfrm>
          <a:solidFill>
            <a:srgbClr val="2B99EB"/>
          </a:solidFill>
        </p:grpSpPr>
        <p:sp>
          <p:nvSpPr>
            <p:cNvPr id="37" name="Пятиугольник 36">
              <a:extLst>
                <a:ext uri="{FF2B5EF4-FFF2-40B4-BE49-F238E27FC236}">
                  <a16:creationId xmlns:a16="http://schemas.microsoft.com/office/drawing/2014/main" id="{71F49F8F-8FE8-D04D-80FC-8778B9F86020}"/>
                </a:ext>
              </a:extLst>
            </p:cNvPr>
            <p:cNvSpPr/>
            <p:nvPr/>
          </p:nvSpPr>
          <p:spPr>
            <a:xfrm rot="16200000" flipH="1">
              <a:off x="20440294" y="4176660"/>
              <a:ext cx="1235209" cy="910346"/>
            </a:xfrm>
            <a:prstGeom prst="homePlate">
              <a:avLst>
                <a:gd name="adj" fmla="val 68587"/>
              </a:avLst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err="1">
                <a:solidFill>
                  <a:schemeClr val="tx1"/>
                </a:solidFill>
                <a:latin typeface="Yandex Sans Text Regular" pitchFamily="2" charset="-52"/>
              </a:endParaRPr>
            </a:p>
          </p:txBody>
        </p:sp>
        <p:sp>
          <p:nvSpPr>
            <p:cNvPr id="38" name="Скругленный прямоугольник 37">
              <a:extLst>
                <a:ext uri="{FF2B5EF4-FFF2-40B4-BE49-F238E27FC236}">
                  <a16:creationId xmlns:a16="http://schemas.microsoft.com/office/drawing/2014/main" id="{4FD7BE9A-BE8E-1041-8750-D15E7C68297A}"/>
                </a:ext>
              </a:extLst>
            </p:cNvPr>
            <p:cNvSpPr/>
            <p:nvPr/>
          </p:nvSpPr>
          <p:spPr>
            <a:xfrm>
              <a:off x="19787521" y="3495927"/>
              <a:ext cx="2531486" cy="1476342"/>
            </a:xfrm>
            <a:prstGeom prst="roundRect">
              <a:avLst>
                <a:gd name="adj" fmla="val 0"/>
              </a:avLst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dirty="0" smtClean="0">
                  <a:solidFill>
                    <a:schemeClr val="bg1"/>
                  </a:solidFill>
                  <a:latin typeface="Yandex Sans Text Regular" pitchFamily="2" charset="-52"/>
                </a:rPr>
                <a:t>Наличие и качество социальных связей</a:t>
              </a:r>
              <a:endParaRPr lang="ru-RU" sz="5000" dirty="0">
                <a:solidFill>
                  <a:schemeClr val="bg1"/>
                </a:solidFill>
                <a:latin typeface="Yandex Sans Text Regular" pitchFamily="2" charset="-5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195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66">
            <a:extLst>
              <a:ext uri="{FF2B5EF4-FFF2-40B4-BE49-F238E27FC236}">
                <a16:creationId xmlns:a16="http://schemas.microsoft.com/office/drawing/2014/main" id="{C1A7ED63-8695-6F4C-9CEE-444EF8EFBC16}"/>
              </a:ext>
            </a:extLst>
          </p:cNvPr>
          <p:cNvSpPr txBox="1"/>
          <p:nvPr/>
        </p:nvSpPr>
        <p:spPr>
          <a:xfrm>
            <a:off x="1917844" y="8571880"/>
            <a:ext cx="5229464" cy="553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t" anchorCtr="0">
            <a:noAutofit/>
          </a:bodyPr>
          <a:lstStyle/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образование</a:t>
            </a:r>
          </a:p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медицина</a:t>
            </a:r>
          </a:p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госуслуги</a:t>
            </a:r>
            <a:endParaRPr dirty="0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7" name="Shape 166">
            <a:extLst>
              <a:ext uri="{FF2B5EF4-FFF2-40B4-BE49-F238E27FC236}">
                <a16:creationId xmlns:a16="http://schemas.microsoft.com/office/drawing/2014/main" id="{F88E33DD-C3DF-AD49-B43E-AF94F7498628}"/>
              </a:ext>
            </a:extLst>
          </p:cNvPr>
          <p:cNvSpPr txBox="1"/>
          <p:nvPr/>
        </p:nvSpPr>
        <p:spPr>
          <a:xfrm>
            <a:off x="1287308" y="6373600"/>
            <a:ext cx="5860000" cy="2837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t" anchorCtr="0">
            <a:noAutofit/>
          </a:bodyPr>
          <a:lstStyle/>
          <a:p>
            <a:pPr>
              <a:buClr>
                <a:schemeClr val="dk1"/>
              </a:buClr>
              <a:buSzPts val="1200"/>
            </a:pPr>
            <a:r>
              <a:rPr lang="ru-RU" sz="5600" b="1" dirty="0">
                <a:latin typeface="Stem Medium" panose="020B0603020203020204" pitchFamily="34" charset="77"/>
                <a:ea typeface="Stem Medium" panose="020B0603020203020204" pitchFamily="34" charset="77"/>
                <a:cs typeface="Merriweather"/>
                <a:sym typeface="Merriweather"/>
              </a:rPr>
              <a:t>Человеческий капитал</a:t>
            </a:r>
            <a:endParaRPr sz="5600" b="1" dirty="0">
              <a:latin typeface="Stem Medium" panose="020B0603020203020204" pitchFamily="34" charset="77"/>
              <a:ea typeface="Stem Medium" panose="020B0603020203020204" pitchFamily="34" charset="77"/>
              <a:cs typeface="Merriweather"/>
              <a:sym typeface="Merriweather"/>
            </a:endParaRPr>
          </a:p>
        </p:txBody>
      </p:sp>
      <p:sp>
        <p:nvSpPr>
          <p:cNvPr id="12" name="Shape 126">
            <a:extLst>
              <a:ext uri="{FF2B5EF4-FFF2-40B4-BE49-F238E27FC236}">
                <a16:creationId xmlns:a16="http://schemas.microsoft.com/office/drawing/2014/main" id="{E748F49D-4B5D-A74F-8AC8-95C8A7A3975F}"/>
              </a:ext>
            </a:extLst>
          </p:cNvPr>
          <p:cNvSpPr txBox="1"/>
          <p:nvPr/>
        </p:nvSpPr>
        <p:spPr>
          <a:xfrm>
            <a:off x="11410226" y="11630456"/>
            <a:ext cx="12790800" cy="53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50" tIns="180050" rIns="180050" bIns="1800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r">
              <a:defRPr sz="700">
                <a:solidFill>
                  <a:schemeClr val="bg1">
                    <a:lumMod val="65000"/>
                  </a:schemeClr>
                </a:solidFill>
                <a:latin typeface="Stem Medium" panose="020B0603020203020204" pitchFamily="34" charset="77"/>
                <a:ea typeface="Stem Medium" panose="020B0603020203020204" pitchFamily="34" charset="77"/>
                <a:cs typeface="Trebuchet MS"/>
              </a:defRPr>
            </a:lvl1pPr>
          </a:lstStyle>
          <a:p>
            <a:r>
              <a:rPr lang="ru" dirty="0">
                <a:sym typeface="Trebuchet MS"/>
              </a:rPr>
              <a:t>Подробнее: </a:t>
            </a:r>
            <a:r>
              <a:rPr lang="en-GB" dirty="0">
                <a:sym typeface="Trebuchet MS"/>
              </a:rPr>
              <a:t>ITU, </a:t>
            </a:r>
            <a:r>
              <a:rPr lang="ru-RU" dirty="0">
                <a:sym typeface="Trebuchet MS"/>
              </a:rPr>
              <a:t>РОЦИТ</a:t>
            </a:r>
            <a:endParaRPr dirty="0">
              <a:sym typeface="Trebuchet MS"/>
            </a:endParaRPr>
          </a:p>
        </p:txBody>
      </p:sp>
      <p:sp>
        <p:nvSpPr>
          <p:cNvPr id="13" name="Shape 103">
            <a:extLst>
              <a:ext uri="{FF2B5EF4-FFF2-40B4-BE49-F238E27FC236}">
                <a16:creationId xmlns:a16="http://schemas.microsoft.com/office/drawing/2014/main" id="{AF67F22D-B5F8-3243-B018-52BEBAF50A5E}"/>
              </a:ext>
            </a:extLst>
          </p:cNvPr>
          <p:cNvSpPr txBox="1">
            <a:spLocks/>
          </p:cNvSpPr>
          <p:nvPr/>
        </p:nvSpPr>
        <p:spPr>
          <a:xfrm>
            <a:off x="254002" y="984220"/>
            <a:ext cx="19877578" cy="1289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5169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139"/>
              </a:buClr>
              <a:buSzPts val="4000"/>
            </a:pPr>
            <a:r>
              <a:rPr lang="ru-RU" sz="6400" b="0" dirty="0">
                <a:solidFill>
                  <a:srgbClr val="000000"/>
                </a:solidFill>
                <a:latin typeface="Stem Medium" panose="020B0603020203020204" pitchFamily="34" charset="77"/>
                <a:ea typeface="Stem Medium" panose="020B0603020203020204" pitchFamily="34" charset="77"/>
              </a:rPr>
              <a:t>Оценка эффектов цифровизации</a:t>
            </a:r>
          </a:p>
        </p:txBody>
      </p:sp>
      <p:sp>
        <p:nvSpPr>
          <p:cNvPr id="14" name="Shape 166">
            <a:extLst>
              <a:ext uri="{FF2B5EF4-FFF2-40B4-BE49-F238E27FC236}">
                <a16:creationId xmlns:a16="http://schemas.microsoft.com/office/drawing/2014/main" id="{5A54A48B-2F32-714A-BFF4-6B0036FDBF08}"/>
              </a:ext>
            </a:extLst>
          </p:cNvPr>
          <p:cNvSpPr txBox="1"/>
          <p:nvPr/>
        </p:nvSpPr>
        <p:spPr>
          <a:xfrm>
            <a:off x="9340086" y="8571880"/>
            <a:ext cx="5362968" cy="553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t" anchorCtr="0">
            <a:noAutofit/>
          </a:bodyPr>
          <a:lstStyle/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диверсификация экономики</a:t>
            </a:r>
          </a:p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сокращение издержек</a:t>
            </a:r>
          </a:p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расширение рынка сбыта</a:t>
            </a:r>
          </a:p>
        </p:txBody>
      </p:sp>
      <p:sp>
        <p:nvSpPr>
          <p:cNvPr id="15" name="Shape 166">
            <a:extLst>
              <a:ext uri="{FF2B5EF4-FFF2-40B4-BE49-F238E27FC236}">
                <a16:creationId xmlns:a16="http://schemas.microsoft.com/office/drawing/2014/main" id="{C66FE35F-E3E3-A540-B376-3FAFD1A7C91B}"/>
              </a:ext>
            </a:extLst>
          </p:cNvPr>
          <p:cNvSpPr txBox="1"/>
          <p:nvPr/>
        </p:nvSpPr>
        <p:spPr>
          <a:xfrm>
            <a:off x="8709549" y="6373600"/>
            <a:ext cx="6631210" cy="2837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t" anchorCtr="0">
            <a:noAutofit/>
          </a:bodyPr>
          <a:lstStyle/>
          <a:p>
            <a:pPr>
              <a:buClr>
                <a:schemeClr val="dk1"/>
              </a:buClr>
              <a:buSzPts val="1200"/>
            </a:pPr>
            <a:r>
              <a:rPr lang="ru-RU" sz="5600" b="1" dirty="0">
                <a:latin typeface="Stem Medium" panose="020B0603020203020204" pitchFamily="34" charset="77"/>
                <a:ea typeface="Stem Medium" panose="020B0603020203020204" pitchFamily="34" charset="77"/>
                <a:cs typeface="Merriweather"/>
                <a:sym typeface="Merriweather"/>
              </a:rPr>
              <a:t>Экономика услуг</a:t>
            </a:r>
          </a:p>
        </p:txBody>
      </p:sp>
      <p:sp>
        <p:nvSpPr>
          <p:cNvPr id="16" name="Shape 166">
            <a:extLst>
              <a:ext uri="{FF2B5EF4-FFF2-40B4-BE49-F238E27FC236}">
                <a16:creationId xmlns:a16="http://schemas.microsoft.com/office/drawing/2014/main" id="{71C4FF27-884A-6347-8086-3E3050853767}"/>
              </a:ext>
            </a:extLst>
          </p:cNvPr>
          <p:cNvSpPr txBox="1"/>
          <p:nvPr/>
        </p:nvSpPr>
        <p:spPr>
          <a:xfrm>
            <a:off x="16762328" y="8571880"/>
            <a:ext cx="5362968" cy="553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t" anchorCtr="0">
            <a:noAutofit/>
          </a:bodyPr>
          <a:lstStyle/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интеграция в систему расселения</a:t>
            </a:r>
          </a:p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кооперация</a:t>
            </a:r>
          </a:p>
        </p:txBody>
      </p:sp>
      <p:sp>
        <p:nvSpPr>
          <p:cNvPr id="17" name="Shape 166">
            <a:extLst>
              <a:ext uri="{FF2B5EF4-FFF2-40B4-BE49-F238E27FC236}">
                <a16:creationId xmlns:a16="http://schemas.microsoft.com/office/drawing/2014/main" id="{8A261D55-A201-3A4E-B393-117F9AF72FF7}"/>
              </a:ext>
            </a:extLst>
          </p:cNvPr>
          <p:cNvSpPr txBox="1"/>
          <p:nvPr/>
        </p:nvSpPr>
        <p:spPr>
          <a:xfrm>
            <a:off x="16131792" y="6373600"/>
            <a:ext cx="5860000" cy="2837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t" anchorCtr="0">
            <a:noAutofit/>
          </a:bodyPr>
          <a:lstStyle/>
          <a:p>
            <a:pPr>
              <a:buClr>
                <a:schemeClr val="dk1"/>
              </a:buClr>
              <a:buSzPts val="1200"/>
            </a:pPr>
            <a:r>
              <a:rPr lang="ru-RU" sz="5600" b="1" dirty="0">
                <a:latin typeface="Stem Medium" panose="020B0603020203020204" pitchFamily="34" charset="77"/>
                <a:ea typeface="Stem Medium" panose="020B0603020203020204" pitchFamily="34" charset="77"/>
                <a:cs typeface="Merriweather"/>
                <a:sym typeface="Merriweather"/>
              </a:rPr>
              <a:t>Мобильность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772" y="2779484"/>
            <a:ext cx="3497942" cy="34979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2570" y="2213429"/>
            <a:ext cx="4595392" cy="45357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79470" y="2483758"/>
            <a:ext cx="3721099" cy="372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93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66">
            <a:extLst>
              <a:ext uri="{FF2B5EF4-FFF2-40B4-BE49-F238E27FC236}">
                <a16:creationId xmlns:a16="http://schemas.microsoft.com/office/drawing/2014/main" id="{C1A7ED63-8695-6F4C-9CEE-444EF8EFBC16}"/>
              </a:ext>
            </a:extLst>
          </p:cNvPr>
          <p:cNvSpPr txBox="1"/>
          <p:nvPr/>
        </p:nvSpPr>
        <p:spPr>
          <a:xfrm>
            <a:off x="1890715" y="8499308"/>
            <a:ext cx="6309856" cy="553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t" anchorCtr="0">
            <a:noAutofit/>
          </a:bodyPr>
          <a:lstStyle/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повышение цифровой и финансовой грамотности</a:t>
            </a:r>
          </a:p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повышение прозрачности и безопасности услуги</a:t>
            </a:r>
          </a:p>
        </p:txBody>
      </p:sp>
      <p:sp>
        <p:nvSpPr>
          <p:cNvPr id="7" name="Shape 166">
            <a:extLst>
              <a:ext uri="{FF2B5EF4-FFF2-40B4-BE49-F238E27FC236}">
                <a16:creationId xmlns:a16="http://schemas.microsoft.com/office/drawing/2014/main" id="{F88E33DD-C3DF-AD49-B43E-AF94F7498628}"/>
              </a:ext>
            </a:extLst>
          </p:cNvPr>
          <p:cNvSpPr txBox="1"/>
          <p:nvPr/>
        </p:nvSpPr>
        <p:spPr>
          <a:xfrm>
            <a:off x="1287308" y="6301028"/>
            <a:ext cx="5860000" cy="2837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t" anchorCtr="0">
            <a:noAutofit/>
          </a:bodyPr>
          <a:lstStyle/>
          <a:p>
            <a:pPr>
              <a:buClr>
                <a:schemeClr val="dk1"/>
              </a:buClr>
              <a:buSzPts val="1200"/>
            </a:pPr>
            <a:r>
              <a:rPr lang="ru-RU" sz="5600" b="1" dirty="0">
                <a:latin typeface="Stem Medium" panose="020B0603020203020204" pitchFamily="34" charset="77"/>
                <a:ea typeface="Stem Medium" panose="020B0603020203020204" pitchFamily="34" charset="77"/>
                <a:cs typeface="Merriweather"/>
                <a:sym typeface="Merriweather"/>
              </a:rPr>
              <a:t>Человеческий капитал</a:t>
            </a:r>
            <a:endParaRPr sz="5600" b="1" dirty="0">
              <a:latin typeface="Stem Medium" panose="020B0603020203020204" pitchFamily="34" charset="77"/>
              <a:ea typeface="Stem Medium" panose="020B0603020203020204" pitchFamily="34" charset="77"/>
              <a:cs typeface="Merriweather"/>
              <a:sym typeface="Merriweather"/>
            </a:endParaRPr>
          </a:p>
        </p:txBody>
      </p:sp>
      <p:sp>
        <p:nvSpPr>
          <p:cNvPr id="12" name="Shape 126">
            <a:extLst>
              <a:ext uri="{FF2B5EF4-FFF2-40B4-BE49-F238E27FC236}">
                <a16:creationId xmlns:a16="http://schemas.microsoft.com/office/drawing/2014/main" id="{E748F49D-4B5D-A74F-8AC8-95C8A7A3975F}"/>
              </a:ext>
            </a:extLst>
          </p:cNvPr>
          <p:cNvSpPr txBox="1"/>
          <p:nvPr/>
        </p:nvSpPr>
        <p:spPr>
          <a:xfrm>
            <a:off x="11410226" y="14424478"/>
            <a:ext cx="12790800" cy="53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50" tIns="180050" rIns="180050" bIns="1800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r">
              <a:defRPr sz="700">
                <a:solidFill>
                  <a:schemeClr val="bg1">
                    <a:lumMod val="65000"/>
                  </a:schemeClr>
                </a:solidFill>
                <a:latin typeface="Stem Medium" panose="020B0603020203020204" pitchFamily="34" charset="77"/>
                <a:ea typeface="Stem Medium" panose="020B0603020203020204" pitchFamily="34" charset="77"/>
                <a:cs typeface="Trebuchet MS"/>
              </a:defRPr>
            </a:lvl1pPr>
          </a:lstStyle>
          <a:p>
            <a:r>
              <a:rPr lang="ru" dirty="0">
                <a:sym typeface="Trebuchet MS"/>
              </a:rPr>
              <a:t>Подробнее: </a:t>
            </a:r>
            <a:r>
              <a:rPr lang="en-GB" dirty="0">
                <a:sym typeface="Trebuchet MS"/>
              </a:rPr>
              <a:t>ITU, </a:t>
            </a:r>
            <a:r>
              <a:rPr lang="ru-RU" dirty="0">
                <a:sym typeface="Trebuchet MS"/>
              </a:rPr>
              <a:t>РОЦИТ</a:t>
            </a:r>
            <a:endParaRPr dirty="0">
              <a:sym typeface="Trebuchet MS"/>
            </a:endParaRPr>
          </a:p>
        </p:txBody>
      </p:sp>
      <p:sp>
        <p:nvSpPr>
          <p:cNvPr id="13" name="Shape 103">
            <a:extLst>
              <a:ext uri="{FF2B5EF4-FFF2-40B4-BE49-F238E27FC236}">
                <a16:creationId xmlns:a16="http://schemas.microsoft.com/office/drawing/2014/main" id="{AF67F22D-B5F8-3243-B018-52BEBAF50A5E}"/>
              </a:ext>
            </a:extLst>
          </p:cNvPr>
          <p:cNvSpPr txBox="1">
            <a:spLocks/>
          </p:cNvSpPr>
          <p:nvPr/>
        </p:nvSpPr>
        <p:spPr>
          <a:xfrm>
            <a:off x="0" y="911649"/>
            <a:ext cx="23226134" cy="1289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5169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15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139"/>
              </a:buClr>
              <a:buSzPts val="4000"/>
            </a:pPr>
            <a:r>
              <a:rPr lang="ru-RU" sz="6400" b="0" dirty="0">
                <a:solidFill>
                  <a:srgbClr val="000000"/>
                </a:solidFill>
                <a:latin typeface="Stem Medium" panose="020B0603020203020204" pitchFamily="34" charset="77"/>
                <a:ea typeface="Stem Medium" panose="020B0603020203020204" pitchFamily="34" charset="77"/>
              </a:rPr>
              <a:t>Потенциальные эффекты на примере услуг такси</a:t>
            </a:r>
          </a:p>
        </p:txBody>
      </p:sp>
      <p:sp>
        <p:nvSpPr>
          <p:cNvPr id="14" name="Shape 166">
            <a:extLst>
              <a:ext uri="{FF2B5EF4-FFF2-40B4-BE49-F238E27FC236}">
                <a16:creationId xmlns:a16="http://schemas.microsoft.com/office/drawing/2014/main" id="{5A54A48B-2F32-714A-BFF4-6B0036FDBF08}"/>
              </a:ext>
            </a:extLst>
          </p:cNvPr>
          <p:cNvSpPr txBox="1"/>
          <p:nvPr/>
        </p:nvSpPr>
        <p:spPr>
          <a:xfrm>
            <a:off x="9340085" y="7560260"/>
            <a:ext cx="7061058" cy="553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t" anchorCtr="0">
            <a:noAutofit/>
          </a:bodyPr>
          <a:lstStyle/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картография для цифровых сервисов</a:t>
            </a:r>
          </a:p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транспортная доступность</a:t>
            </a:r>
          </a:p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–цифровые бизнесы и новые рабочие места</a:t>
            </a:r>
          </a:p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качество услуг</a:t>
            </a:r>
          </a:p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активизация новых городских территорий</a:t>
            </a:r>
          </a:p>
        </p:txBody>
      </p:sp>
      <p:sp>
        <p:nvSpPr>
          <p:cNvPr id="15" name="Shape 166">
            <a:extLst>
              <a:ext uri="{FF2B5EF4-FFF2-40B4-BE49-F238E27FC236}">
                <a16:creationId xmlns:a16="http://schemas.microsoft.com/office/drawing/2014/main" id="{C66FE35F-E3E3-A540-B376-3FAFD1A7C91B}"/>
              </a:ext>
            </a:extLst>
          </p:cNvPr>
          <p:cNvSpPr txBox="1"/>
          <p:nvPr/>
        </p:nvSpPr>
        <p:spPr>
          <a:xfrm>
            <a:off x="8709549" y="6301028"/>
            <a:ext cx="6631210" cy="2837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t" anchorCtr="0">
            <a:noAutofit/>
          </a:bodyPr>
          <a:lstStyle/>
          <a:p>
            <a:pPr>
              <a:buClr>
                <a:schemeClr val="dk1"/>
              </a:buClr>
              <a:buSzPts val="1200"/>
            </a:pPr>
            <a:r>
              <a:rPr lang="ru-RU" sz="5600" b="1" dirty="0">
                <a:latin typeface="Stem Medium" panose="020B0603020203020204" pitchFamily="34" charset="77"/>
                <a:ea typeface="Stem Medium" panose="020B0603020203020204" pitchFamily="34" charset="77"/>
                <a:cs typeface="Merriweather"/>
                <a:sym typeface="Merriweather"/>
              </a:rPr>
              <a:t>Экономика услуг</a:t>
            </a:r>
          </a:p>
        </p:txBody>
      </p:sp>
      <p:sp>
        <p:nvSpPr>
          <p:cNvPr id="16" name="Shape 166">
            <a:extLst>
              <a:ext uri="{FF2B5EF4-FFF2-40B4-BE49-F238E27FC236}">
                <a16:creationId xmlns:a16="http://schemas.microsoft.com/office/drawing/2014/main" id="{71C4FF27-884A-6347-8086-3E3050853767}"/>
              </a:ext>
            </a:extLst>
          </p:cNvPr>
          <p:cNvSpPr txBox="1"/>
          <p:nvPr/>
        </p:nvSpPr>
        <p:spPr>
          <a:xfrm>
            <a:off x="17524333" y="7560260"/>
            <a:ext cx="5952529" cy="553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t" anchorCtr="0">
            <a:noAutofit/>
          </a:bodyPr>
          <a:lstStyle/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- сетевая структура расселения</a:t>
            </a:r>
          </a:p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«последняя миля»</a:t>
            </a:r>
          </a:p>
          <a:p>
            <a:pPr>
              <a:spcAft>
                <a:spcPts val="2400"/>
              </a:spcAft>
              <a:buClr>
                <a:schemeClr val="dk1"/>
              </a:buClr>
              <a:buSzPts val="1200"/>
            </a:pPr>
            <a:r>
              <a:rPr lang="ru-RU" dirty="0">
                <a:latin typeface="Merriweather"/>
                <a:ea typeface="Merriweather"/>
                <a:cs typeface="Merriweather"/>
                <a:sym typeface="Merriweather"/>
              </a:rPr>
              <a:t>– туристический потенциал</a:t>
            </a:r>
          </a:p>
        </p:txBody>
      </p:sp>
      <p:sp>
        <p:nvSpPr>
          <p:cNvPr id="17" name="Shape 166">
            <a:extLst>
              <a:ext uri="{FF2B5EF4-FFF2-40B4-BE49-F238E27FC236}">
                <a16:creationId xmlns:a16="http://schemas.microsoft.com/office/drawing/2014/main" id="{8A261D55-A201-3A4E-B393-117F9AF72FF7}"/>
              </a:ext>
            </a:extLst>
          </p:cNvPr>
          <p:cNvSpPr txBox="1"/>
          <p:nvPr/>
        </p:nvSpPr>
        <p:spPr>
          <a:xfrm>
            <a:off x="16893798" y="6301028"/>
            <a:ext cx="5860000" cy="1673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5754" tIns="117846" rIns="235754" bIns="117846" anchor="t" anchorCtr="0">
            <a:noAutofit/>
          </a:bodyPr>
          <a:lstStyle/>
          <a:p>
            <a:pPr>
              <a:buClr>
                <a:schemeClr val="dk1"/>
              </a:buClr>
              <a:buSzPts val="1200"/>
            </a:pPr>
            <a:r>
              <a:rPr lang="ru-RU" sz="5600" b="1" dirty="0">
                <a:latin typeface="Stem Medium" panose="020B0603020203020204" pitchFamily="34" charset="77"/>
                <a:ea typeface="Stem Medium" panose="020B0603020203020204" pitchFamily="34" charset="77"/>
                <a:cs typeface="Merriweather"/>
                <a:sym typeface="Merriweather"/>
              </a:rPr>
              <a:t>Мобильность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772" y="2779484"/>
            <a:ext cx="3497942" cy="34979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2570" y="2213429"/>
            <a:ext cx="4595392" cy="453571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41476" y="2483758"/>
            <a:ext cx="3721099" cy="372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06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EBDABC-1798-504B-B214-FBC6C3B4E5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sz="9000" b="0" dirty="0">
                <a:latin typeface="Yandex Sans Text Regular" pitchFamily="2" charset="-52"/>
              </a:rPr>
              <a:t>Влияние </a:t>
            </a:r>
            <a:r>
              <a:rPr lang="ru-RU" sz="9000" b="0" dirty="0" smtClean="0">
                <a:latin typeface="Yandex Sans Text Regular" pitchFamily="2" charset="-52"/>
              </a:rPr>
              <a:t>сервиса </a:t>
            </a:r>
            <a:r>
              <a:rPr lang="ru-RU" sz="9000" b="0" dirty="0" err="1" smtClean="0">
                <a:latin typeface="Yandex Sans Text Regular" pitchFamily="2" charset="-52"/>
              </a:rPr>
              <a:t>Яндекс.Такси</a:t>
            </a:r>
            <a:r>
              <a:rPr lang="ru-RU" sz="9000" b="0" dirty="0" smtClean="0">
                <a:latin typeface="Yandex Sans Text Regular" pitchFamily="2" charset="-52"/>
              </a:rPr>
              <a:t> </a:t>
            </a:r>
            <a:r>
              <a:rPr lang="ru-RU" sz="9000" b="0" dirty="0">
                <a:latin typeface="Yandex Sans Text Regular" pitchFamily="2" charset="-52"/>
              </a:rPr>
              <a:t>на </a:t>
            </a:r>
            <a:r>
              <a:rPr lang="ru-RU" sz="9000" b="0" dirty="0" smtClean="0">
                <a:latin typeface="Yandex Sans Text Regular" pitchFamily="2" charset="-52"/>
              </a:rPr>
              <a:t>развитие малых городов</a:t>
            </a:r>
            <a:endParaRPr lang="ru-RU" sz="9000" b="0" dirty="0">
              <a:latin typeface="Yandex Sans Text Regular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928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Яндекс.Такси">
  <a:themeElements>
    <a:clrScheme name="Цвет 1">
      <a:dk1>
        <a:srgbClr val="000000"/>
      </a:dk1>
      <a:lt1>
        <a:srgbClr val="FFFFFF"/>
      </a:lt1>
      <a:dk2>
        <a:srgbClr val="FFCC01"/>
      </a:dk2>
      <a:lt2>
        <a:srgbClr val="FE0000"/>
      </a:lt2>
      <a:accent1>
        <a:srgbClr val="3878BE"/>
      </a:accent1>
      <a:accent2>
        <a:srgbClr val="8FD541"/>
      </a:accent2>
      <a:accent3>
        <a:srgbClr val="72C3E0"/>
      </a:accent3>
      <a:accent4>
        <a:srgbClr val="FC6867"/>
      </a:accent4>
      <a:accent5>
        <a:srgbClr val="FB7600"/>
      </a:accent5>
      <a:accent6>
        <a:srgbClr val="9E64A9"/>
      </a:accent6>
      <a:hlink>
        <a:srgbClr val="000000"/>
      </a:hlink>
      <a:folHlink>
        <a:srgbClr val="000000"/>
      </a:folHlink>
    </a:clrScheme>
    <a:fontScheme name="taxi">
      <a:majorFont>
        <a:latin typeface="YS Text Medium"/>
        <a:ea typeface=""/>
        <a:cs typeface=""/>
      </a:majorFont>
      <a:minorFont>
        <a:latin typeface="YS Text Regular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 w="38100">
          <a:solidFill>
            <a:schemeClr val="tx1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anchor="t"/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Яндекс.Такси" id="{70F51FFF-F2C4-2C44-B737-53C9742D997F}" vid="{9E86AE05-521B-BB46-B9B4-A5381D678E67}"/>
    </a:ext>
  </a:extLst>
</a:theme>
</file>

<file path=ppt/theme/theme2.xml><?xml version="1.0" encoding="utf-8"?>
<a:theme xmlns:a="http://schemas.openxmlformats.org/drawingml/2006/main" name="Yandex">
  <a:themeElements>
    <a:clrScheme name="Пользовательские 2">
      <a:dk1>
        <a:srgbClr val="000000"/>
      </a:dk1>
      <a:lt1>
        <a:srgbClr val="FFFFFF"/>
      </a:lt1>
      <a:dk2>
        <a:srgbClr val="FFCC00"/>
      </a:dk2>
      <a:lt2>
        <a:srgbClr val="FF0000"/>
      </a:lt2>
      <a:accent1>
        <a:srgbClr val="3878BE"/>
      </a:accent1>
      <a:accent2>
        <a:srgbClr val="8FD541"/>
      </a:accent2>
      <a:accent3>
        <a:srgbClr val="72C3E0"/>
      </a:accent3>
      <a:accent4>
        <a:srgbClr val="FC6867"/>
      </a:accent4>
      <a:accent5>
        <a:srgbClr val="FE8C00"/>
      </a:accent5>
      <a:accent6>
        <a:srgbClr val="9E64A9"/>
      </a:accent6>
      <a:hlink>
        <a:srgbClr val="000000"/>
      </a:hlink>
      <a:folHlink>
        <a:srgbClr val="000000"/>
      </a:folHlink>
    </a:clrScheme>
    <a:fontScheme name="Custom 1">
      <a:majorFont>
        <a:latin typeface="Yandex Sans Text Regular"/>
        <a:ea typeface=""/>
        <a:cs typeface=""/>
      </a:majorFont>
      <a:minorFont>
        <a:latin typeface="Yandex Sans Text Light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 w="38100">
          <a:solidFill>
            <a:schemeClr val="tx1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4800" dirty="0" err="1" smtClean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Yandex" id="{EEC6AAFD-1E8E-3B41-A12F-551B3CBC8EA4}" vid="{16B1FDBC-0696-B445-BAF4-2B35BE68055B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Цвет 1">
    <a:dk1>
      <a:srgbClr val="000000"/>
    </a:dk1>
    <a:lt1>
      <a:srgbClr val="FFFFFF"/>
    </a:lt1>
    <a:dk2>
      <a:srgbClr val="FFCC01"/>
    </a:dk2>
    <a:lt2>
      <a:srgbClr val="FE0000"/>
    </a:lt2>
    <a:accent1>
      <a:srgbClr val="3878BE"/>
    </a:accent1>
    <a:accent2>
      <a:srgbClr val="8FD541"/>
    </a:accent2>
    <a:accent3>
      <a:srgbClr val="72C3E0"/>
    </a:accent3>
    <a:accent4>
      <a:srgbClr val="FC6867"/>
    </a:accent4>
    <a:accent5>
      <a:srgbClr val="FB7600"/>
    </a:accent5>
    <a:accent6>
      <a:srgbClr val="9E64A9"/>
    </a:accent6>
    <a:hlink>
      <a:srgbClr val="000000"/>
    </a:hlink>
    <a:folHlink>
      <a:srgbClr val="00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73427</TotalTime>
  <Words>586</Words>
  <Application>Microsoft Office PowerPoint</Application>
  <PresentationFormat>Произвольный</PresentationFormat>
  <Paragraphs>168</Paragraphs>
  <Slides>21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41" baseType="lpstr">
      <vt:lpstr>.AppleSystemUIFont</vt:lpstr>
      <vt:lpstr>Arial</vt:lpstr>
      <vt:lpstr>Calibri</vt:lpstr>
      <vt:lpstr>Hack</vt:lpstr>
      <vt:lpstr>Impact</vt:lpstr>
      <vt:lpstr>Menlo-Regular</vt:lpstr>
      <vt:lpstr>Merriweather</vt:lpstr>
      <vt:lpstr>Stem Medium</vt:lpstr>
      <vt:lpstr>Trebuchet MS</vt:lpstr>
      <vt:lpstr>Yandex Sans Display Light</vt:lpstr>
      <vt:lpstr>Yandex Sans Text</vt:lpstr>
      <vt:lpstr>Yandex Sans Text Light</vt:lpstr>
      <vt:lpstr>Yandex Sans Text Regular</vt:lpstr>
      <vt:lpstr>Yandex Sans Text Thin</vt:lpstr>
      <vt:lpstr>YS Text</vt:lpstr>
      <vt:lpstr>YS Text Bold</vt:lpstr>
      <vt:lpstr>YS Text Medium</vt:lpstr>
      <vt:lpstr>YS Text Regular</vt:lpstr>
      <vt:lpstr>1_Яндекс.Такси</vt:lpstr>
      <vt:lpstr>Yandex</vt:lpstr>
      <vt:lpstr>Цифровая городская среда: Как оценить её развитие в своем городе и как онлайн-сервисы позволяют решать реальные проблемы малых городов?</vt:lpstr>
      <vt:lpstr>Презентация PowerPoint</vt:lpstr>
      <vt:lpstr>Презентация PowerPoint</vt:lpstr>
      <vt:lpstr>Специфика малых городов</vt:lpstr>
      <vt:lpstr>Презентация PowerPoint</vt:lpstr>
      <vt:lpstr>Цифровизация и качество жизни</vt:lpstr>
      <vt:lpstr>Презентация PowerPoint</vt:lpstr>
      <vt:lpstr>Презентация PowerPoint</vt:lpstr>
      <vt:lpstr>Влияние сервиса Яндекс.Такси на развитие малых городов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Сотрудничество с Фондом развития моногородов</vt:lpstr>
      <vt:lpstr>Презентация PowerPoint</vt:lpstr>
      <vt:lpstr>Программа  «Мой город»</vt:lpstr>
      <vt:lpstr>Ищем одного ключевого партнера</vt:lpstr>
      <vt:lpstr>Презентация PowerPoint</vt:lpstr>
      <vt:lpstr>Помогаем партнёру с рекламой и PR </vt:lpstr>
      <vt:lpstr>Презентация PowerPoint</vt:lpstr>
      <vt:lpstr>Спасибо за внимание</vt:lpstr>
    </vt:vector>
  </TitlesOfParts>
  <Manager>Maria Kutuzova</Manager>
  <Company>Yandex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show_YST</dc:subject>
  <dc:creator>presentation</dc:creator>
  <cp:keywords/>
  <dc:description/>
  <cp:lastModifiedBy>Волощук Наталья Анатольевна</cp:lastModifiedBy>
  <cp:revision>1449</cp:revision>
  <cp:lastPrinted>2018-05-22T15:52:16Z</cp:lastPrinted>
  <dcterms:created xsi:type="dcterms:W3CDTF">2014-09-09T08:22:07Z</dcterms:created>
  <dcterms:modified xsi:type="dcterms:W3CDTF">2018-06-19T04:07:27Z</dcterms:modified>
  <cp:category>presentation technology</cp:category>
</cp:coreProperties>
</file>