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60" r:id="rId6"/>
    <p:sldId id="265" r:id="rId7"/>
    <p:sldId id="279" r:id="rId8"/>
    <p:sldId id="263" r:id="rId9"/>
    <p:sldId id="261" r:id="rId10"/>
    <p:sldId id="262" r:id="rId11"/>
    <p:sldId id="264" r:id="rId12"/>
    <p:sldId id="267" r:id="rId13"/>
    <p:sldId id="268" r:id="rId14"/>
    <p:sldId id="266" r:id="rId15"/>
    <p:sldId id="271" r:id="rId16"/>
    <p:sldId id="270" r:id="rId17"/>
    <p:sldId id="269" r:id="rId18"/>
    <p:sldId id="272" r:id="rId19"/>
    <p:sldId id="275" r:id="rId20"/>
    <p:sldId id="277" r:id="rId21"/>
    <p:sldId id="278" r:id="rId22"/>
    <p:sldId id="27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2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669900"/>
    <a:srgbClr val="006699"/>
    <a:srgbClr val="CC99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83578" autoAdjust="0"/>
  </p:normalViewPr>
  <p:slideViewPr>
    <p:cSldViewPr snapToGrid="0">
      <p:cViewPr varScale="1">
        <p:scale>
          <a:sx n="75" d="100"/>
          <a:sy n="75" d="100"/>
        </p:scale>
        <p:origin x="62" y="2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15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66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F0-46E5-BD43-7FAFAB28611C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0F0-46E5-BD43-7FAFAB28611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F0-46E5-BD43-7FAFAB28611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Лист1!$A$2:$A$9</c:f>
              <c:strCache>
                <c:ptCount val="8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  <c:pt idx="7">
                  <c:v>VII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F0-46E5-BD43-7FAFAB286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pattFill prst="narVert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3F1-4DA3-9E67-90D0DBFE2891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3F1-4DA3-9E67-90D0DBFE2891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83F1-4DA3-9E67-90D0DBFE2891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83F1-4DA3-9E67-90D0DBFE2891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83F1-4DA3-9E67-90D0DBFE2891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83F1-4DA3-9E67-90D0DBFE2891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83F1-4DA3-9E67-90D0DBFE2891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83F1-4DA3-9E67-90D0DBFE2891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83F1-4DA3-9E67-90D0DBFE2891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83F1-4DA3-9E67-90D0DBFE2891}"/>
              </c:ext>
            </c:extLst>
          </c:dPt>
          <c:cat>
            <c:strRef>
              <c:f>Лист1!$A$2:$A$18</c:f>
              <c:strCache>
                <c:ptCount val="17"/>
                <c:pt idx="0">
                  <c:v>Обеспечение добросовестной конкуренции </c:v>
                </c:pt>
                <c:pt idx="1">
                  <c:v>Помощь начинающим предпринимателям</c:v>
                </c:pt>
                <c:pt idx="2">
                  <c:v>Контроль над ростом цен</c:v>
                </c:pt>
                <c:pt idx="3">
                  <c:v>Юр. защита предпринимателей</c:v>
                </c:pt>
                <c:pt idx="4">
                  <c:v>Обеспечение качества продукции</c:v>
                </c:pt>
                <c:pt idx="5">
                  <c:v>Контроль работы естест. монополий</c:v>
                </c:pt>
                <c:pt idx="6">
                  <c:v>Создание системы информирования населения</c:v>
                </c:pt>
                <c:pt idx="7">
                  <c:v>Повышение открытости процедур конкурсов и закупок</c:v>
                </c:pt>
                <c:pt idx="8">
                  <c:v>Обеспечить возможность заняться бизнесом </c:v>
                </c:pt>
                <c:pt idx="9">
                  <c:v>Создание условий для увеличения юр. и физ. лиц (ИП)</c:v>
                </c:pt>
                <c:pt idx="10">
                  <c:v>Сокращение муниц. предприятий</c:v>
                </c:pt>
                <c:pt idx="11">
                  <c:v>Другое</c:v>
                </c:pt>
                <c:pt idx="12">
                  <c:v>Ведение учета обращений граждан</c:v>
                </c:pt>
                <c:pt idx="13">
                  <c:v>Затрудняюсь ответить</c:v>
                </c:pt>
                <c:pt idx="14">
                  <c:v>Снижение налогового контроля</c:v>
                </c:pt>
                <c:pt idx="15">
                  <c:v>Финансовая поддержка</c:v>
                </c:pt>
                <c:pt idx="16">
                  <c:v>Доступность кредитов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0.38100000000000001</c:v>
                </c:pt>
                <c:pt idx="1">
                  <c:v>0.29499999999999998</c:v>
                </c:pt>
                <c:pt idx="2">
                  <c:v>0.27700000000000002</c:v>
                </c:pt>
                <c:pt idx="3">
                  <c:v>0.23</c:v>
                </c:pt>
                <c:pt idx="4">
                  <c:v>0.22800000000000001</c:v>
                </c:pt>
                <c:pt idx="5">
                  <c:v>0.17699999999999999</c:v>
                </c:pt>
                <c:pt idx="6">
                  <c:v>0.14599999999999999</c:v>
                </c:pt>
                <c:pt idx="7">
                  <c:v>0.13900000000000001</c:v>
                </c:pt>
                <c:pt idx="8">
                  <c:v>0.13800000000000001</c:v>
                </c:pt>
                <c:pt idx="9">
                  <c:v>0.11899999999999999</c:v>
                </c:pt>
                <c:pt idx="10">
                  <c:v>6.3E-2</c:v>
                </c:pt>
                <c:pt idx="11">
                  <c:v>4.2999999999999997E-2</c:v>
                </c:pt>
                <c:pt idx="12">
                  <c:v>0.02</c:v>
                </c:pt>
                <c:pt idx="13">
                  <c:v>1.4999999999999999E-2</c:v>
                </c:pt>
                <c:pt idx="14">
                  <c:v>5.0000000000000001E-3</c:v>
                </c:pt>
                <c:pt idx="15">
                  <c:v>4.0000000000000001E-3</c:v>
                </c:pt>
                <c:pt idx="16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3F1-4DA3-9E67-90D0DBFE28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7"/>
        <c:overlap val="-48"/>
        <c:axId val="307004544"/>
        <c:axId val="307006080"/>
      </c:barChart>
      <c:catAx>
        <c:axId val="3070045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006080"/>
        <c:crosses val="autoZero"/>
        <c:auto val="0"/>
        <c:lblAlgn val="ctr"/>
        <c:lblOffset val="100"/>
        <c:noMultiLvlLbl val="0"/>
      </c:catAx>
      <c:valAx>
        <c:axId val="307006080"/>
        <c:scaling>
          <c:orientation val="minMax"/>
        </c:scaling>
        <c:delete val="0"/>
        <c:axPos val="t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004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EFDFEE-F3BE-43AD-A290-214EFD1332B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5EB860-D1EC-4814-AF49-F7BBDED7AF3F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Установление системного и единообразного подхода к осуществлению деятельности ОИВ, ОМСУ и </a:t>
          </a:r>
          <a:r>
            <a:rPr lang="en-US" sz="1400" dirty="0" smtClean="0"/>
            <a:t> </a:t>
          </a:r>
          <a:r>
            <a:rPr lang="ru-RU" sz="1400" dirty="0" smtClean="0"/>
            <a:t>ТО ФОИВ по созданию условий для развития конкуренции</a:t>
          </a:r>
          <a:endParaRPr lang="ru-RU" sz="1400" dirty="0"/>
        </a:p>
      </dgm:t>
    </dgm:pt>
    <dgm:pt modelId="{42F182DA-9469-490E-8288-6D378347164D}" type="parTrans" cxnId="{FAF380F7-5764-4CBA-A471-D86A9D900CA5}">
      <dgm:prSet/>
      <dgm:spPr/>
      <dgm:t>
        <a:bodyPr/>
        <a:lstStyle/>
        <a:p>
          <a:endParaRPr lang="ru-RU"/>
        </a:p>
      </dgm:t>
    </dgm:pt>
    <dgm:pt modelId="{0FFE857B-349E-42F2-921D-8C9CBE0728B7}" type="sibTrans" cxnId="{FAF380F7-5764-4CBA-A471-D86A9D900CA5}">
      <dgm:prSet/>
      <dgm:spPr/>
      <dgm:t>
        <a:bodyPr/>
        <a:lstStyle/>
        <a:p>
          <a:endParaRPr lang="ru-RU"/>
        </a:p>
      </dgm:t>
    </dgm:pt>
    <dgm:pt modelId="{738B5946-F37A-47EA-9308-5A3C261E8D74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Содействие формированию прозрачной системы работы ОИВ субъектов РФ в части реализации мер по развитию конкуренции</a:t>
          </a:r>
          <a:endParaRPr lang="ru-RU" sz="1400" dirty="0"/>
        </a:p>
      </dgm:t>
    </dgm:pt>
    <dgm:pt modelId="{C51FFB0D-6EAB-4C5B-AD91-32A38B649DE2}" type="parTrans" cxnId="{E63E3E65-C4C3-499A-A143-2067B697EBAD}">
      <dgm:prSet/>
      <dgm:spPr/>
      <dgm:t>
        <a:bodyPr/>
        <a:lstStyle/>
        <a:p>
          <a:endParaRPr lang="ru-RU"/>
        </a:p>
      </dgm:t>
    </dgm:pt>
    <dgm:pt modelId="{495A83A0-F771-45E2-9C36-2FA0E75CB8C4}" type="sibTrans" cxnId="{E63E3E65-C4C3-499A-A143-2067B697EBAD}">
      <dgm:prSet/>
      <dgm:spPr/>
      <dgm:t>
        <a:bodyPr/>
        <a:lstStyle/>
        <a:p>
          <a:endParaRPr lang="ru-RU"/>
        </a:p>
      </dgm:t>
    </dgm:pt>
    <dgm:pt modelId="{296A66D1-AD81-4437-878D-E6BDE33C1434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Выявление потенциала развития экономики РФ, включая научно-технологический и человеческий потенциал</a:t>
          </a:r>
          <a:endParaRPr lang="ru-RU" sz="1400" dirty="0"/>
        </a:p>
      </dgm:t>
    </dgm:pt>
    <dgm:pt modelId="{D9D79399-4C01-412E-B3ED-B25AA9D2F383}" type="parTrans" cxnId="{D75FAB04-CDE8-4918-AAED-EC50D4285570}">
      <dgm:prSet/>
      <dgm:spPr/>
      <dgm:t>
        <a:bodyPr/>
        <a:lstStyle/>
        <a:p>
          <a:endParaRPr lang="ru-RU"/>
        </a:p>
      </dgm:t>
    </dgm:pt>
    <dgm:pt modelId="{AC59CA1E-097E-4EC9-944A-2831E410F5FA}" type="sibTrans" cxnId="{D75FAB04-CDE8-4918-AAED-EC50D4285570}">
      <dgm:prSet/>
      <dgm:spPr/>
      <dgm:t>
        <a:bodyPr/>
        <a:lstStyle/>
        <a:p>
          <a:endParaRPr lang="ru-RU"/>
        </a:p>
      </dgm:t>
    </dgm:pt>
    <dgm:pt modelId="{B6239A8B-F225-4729-8BB6-381DAE0A1CC9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Создание стимулов и содействие формированию условий для развития, поддержки и защиты субъектов МСП, повышения уровня конкурентоспособности их продукции, а также содействие устранению админ. барьеров</a:t>
          </a:r>
          <a:endParaRPr lang="ru-RU" sz="1400" dirty="0"/>
        </a:p>
      </dgm:t>
    </dgm:pt>
    <dgm:pt modelId="{A580F34C-5C2A-48D9-A5F9-853EF9F4E972}" type="parTrans" cxnId="{5EA26333-43E3-410E-BA64-7108E6C11770}">
      <dgm:prSet/>
      <dgm:spPr/>
      <dgm:t>
        <a:bodyPr/>
        <a:lstStyle/>
        <a:p>
          <a:endParaRPr lang="ru-RU"/>
        </a:p>
      </dgm:t>
    </dgm:pt>
    <dgm:pt modelId="{32ADE89C-EB48-4728-9C56-628234F51CC0}" type="sibTrans" cxnId="{5EA26333-43E3-410E-BA64-7108E6C11770}">
      <dgm:prSet/>
      <dgm:spPr/>
      <dgm:t>
        <a:bodyPr/>
        <a:lstStyle/>
        <a:p>
          <a:endParaRPr lang="ru-RU"/>
        </a:p>
      </dgm:t>
    </dgm:pt>
    <dgm:pt modelId="{39D2CA8E-A00E-4E45-8142-93498F591A90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Поддержание и развитие единого экономического пространства </a:t>
          </a:r>
          <a:r>
            <a:rPr lang="ru-RU" sz="1400" dirty="0" smtClean="0"/>
            <a:t>РФ </a:t>
          </a:r>
          <a:endParaRPr lang="ru-RU" sz="1400" dirty="0"/>
        </a:p>
      </dgm:t>
    </dgm:pt>
    <dgm:pt modelId="{F6E3766C-CDC4-4713-8572-8D9B7481B31C}" type="parTrans" cxnId="{A167B4A6-3361-4CAE-9B55-8F68B7D2D388}">
      <dgm:prSet/>
      <dgm:spPr/>
      <dgm:t>
        <a:bodyPr/>
        <a:lstStyle/>
        <a:p>
          <a:endParaRPr lang="ru-RU"/>
        </a:p>
      </dgm:t>
    </dgm:pt>
    <dgm:pt modelId="{23D699F1-0595-462A-956F-2E4022430F9B}" type="sibTrans" cxnId="{A167B4A6-3361-4CAE-9B55-8F68B7D2D388}">
      <dgm:prSet/>
      <dgm:spPr/>
      <dgm:t>
        <a:bodyPr/>
        <a:lstStyle/>
        <a:p>
          <a:endParaRPr lang="ru-RU"/>
        </a:p>
      </dgm:t>
    </dgm:pt>
    <dgm:pt modelId="{67A47BAC-A1BF-427E-8CFD-2421045AA26F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Рост производительности труда и диверсификация экономики</a:t>
          </a:r>
          <a:endParaRPr lang="ru-RU" sz="1400" dirty="0"/>
        </a:p>
      </dgm:t>
    </dgm:pt>
    <dgm:pt modelId="{8F8E2E18-069F-4E82-9EB5-D3FFF49B17B0}" type="parTrans" cxnId="{4CB32752-75B0-4CAD-B598-467D19029E97}">
      <dgm:prSet/>
      <dgm:spPr/>
      <dgm:t>
        <a:bodyPr/>
        <a:lstStyle/>
        <a:p>
          <a:endParaRPr lang="ru-RU"/>
        </a:p>
      </dgm:t>
    </dgm:pt>
    <dgm:pt modelId="{42A452DC-4E08-4641-881E-63224D463915}" type="sibTrans" cxnId="{4CB32752-75B0-4CAD-B598-467D19029E97}">
      <dgm:prSet/>
      <dgm:spPr/>
      <dgm:t>
        <a:bodyPr/>
        <a:lstStyle/>
        <a:p>
          <a:endParaRPr lang="ru-RU"/>
        </a:p>
      </dgm:t>
    </dgm:pt>
    <dgm:pt modelId="{8D4C990A-B19A-432E-9E28-971E8CCAEB77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Повышение доступности финансовых услуг для субъектов </a:t>
          </a:r>
          <a:r>
            <a:rPr lang="ru-RU" sz="1400" dirty="0" smtClean="0"/>
            <a:t>экономической деятельности</a:t>
          </a:r>
          <a:endParaRPr lang="ru-RU" sz="1400" dirty="0"/>
        </a:p>
      </dgm:t>
    </dgm:pt>
    <dgm:pt modelId="{2264C5AF-0D10-42EB-9415-B9DDC5E186AF}" type="parTrans" cxnId="{AA90F2F0-955A-4950-B89D-D9F739E9659F}">
      <dgm:prSet/>
      <dgm:spPr/>
      <dgm:t>
        <a:bodyPr/>
        <a:lstStyle/>
        <a:p>
          <a:endParaRPr lang="ru-RU"/>
        </a:p>
      </dgm:t>
    </dgm:pt>
    <dgm:pt modelId="{06F651AF-9D02-4E5E-8DE9-C93BFCEF050E}" type="sibTrans" cxnId="{AA90F2F0-955A-4950-B89D-D9F739E9659F}">
      <dgm:prSet/>
      <dgm:spPr/>
      <dgm:t>
        <a:bodyPr/>
        <a:lstStyle/>
        <a:p>
          <a:endParaRPr lang="ru-RU"/>
        </a:p>
      </dgm:t>
    </dgm:pt>
    <dgm:pt modelId="{17A92F29-C255-45BD-94FD-4A6D6961C49C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Преодоление и минимизация влияния несовершенной конкуренции на инфляцию</a:t>
          </a:r>
          <a:endParaRPr lang="ru-RU" sz="1400" dirty="0"/>
        </a:p>
      </dgm:t>
    </dgm:pt>
    <dgm:pt modelId="{51EE4D85-EEC1-4BA6-8BC1-419EB797AB35}" type="parTrans" cxnId="{9BE86C78-C5AD-4E08-8ABF-64814D4DDA62}">
      <dgm:prSet/>
      <dgm:spPr/>
      <dgm:t>
        <a:bodyPr/>
        <a:lstStyle/>
        <a:p>
          <a:endParaRPr lang="ru-RU"/>
        </a:p>
      </dgm:t>
    </dgm:pt>
    <dgm:pt modelId="{34EB9BDD-3729-4193-A5A0-7F634295F2B1}" type="sibTrans" cxnId="{9BE86C78-C5AD-4E08-8ABF-64814D4DDA62}">
      <dgm:prSet/>
      <dgm:spPr/>
      <dgm:t>
        <a:bodyPr/>
        <a:lstStyle/>
        <a:p>
          <a:endParaRPr lang="ru-RU"/>
        </a:p>
      </dgm:t>
    </dgm:pt>
    <dgm:pt modelId="{6E6690E4-66E3-43D7-BA9B-CE147AEDD9C5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400" dirty="0" smtClean="0"/>
            <a:t>Содействие каждым субъектом РФ развитию конкуренции на товарных рынках</a:t>
          </a:r>
          <a:endParaRPr lang="ru-RU" sz="1400" dirty="0"/>
        </a:p>
      </dgm:t>
    </dgm:pt>
    <dgm:pt modelId="{7F6BD326-3C52-46C8-A545-22D315181CBA}" type="parTrans" cxnId="{1D78795D-7D4D-44FC-8420-66F059B5B079}">
      <dgm:prSet/>
      <dgm:spPr/>
      <dgm:t>
        <a:bodyPr/>
        <a:lstStyle/>
        <a:p>
          <a:endParaRPr lang="ru-RU"/>
        </a:p>
      </dgm:t>
    </dgm:pt>
    <dgm:pt modelId="{1B9D4BD3-100F-4F43-BE61-269B0E995F3B}" type="sibTrans" cxnId="{1D78795D-7D4D-44FC-8420-66F059B5B079}">
      <dgm:prSet/>
      <dgm:spPr/>
      <dgm:t>
        <a:bodyPr/>
        <a:lstStyle/>
        <a:p>
          <a:endParaRPr lang="ru-RU"/>
        </a:p>
      </dgm:t>
    </dgm:pt>
    <dgm:pt modelId="{C70B2A8E-5D95-45E8-A90B-C4CB7913F231}" type="pres">
      <dgm:prSet presAssocID="{27EFDFEE-F3BE-43AD-A290-214EFD1332B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AC59F6-F562-4C92-88BA-3900F09BE0EA}" type="pres">
      <dgm:prSet presAssocID="{F95EB860-D1EC-4814-AF49-F7BBDED7AF3F}" presName="node" presStyleLbl="node1" presStyleIdx="0" presStyleCnt="9" custScaleX="112932" custScaleY="187172" custLinFactNeighborX="-1111" custLinFactNeighborY="-3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240434-8ED5-49E9-8649-367081E2819C}" type="pres">
      <dgm:prSet presAssocID="{0FFE857B-349E-42F2-921D-8C9CBE0728B7}" presName="sibTrans" presStyleCnt="0"/>
      <dgm:spPr/>
    </dgm:pt>
    <dgm:pt modelId="{3CE03D48-7D0B-4F08-BFC0-18C805E81328}" type="pres">
      <dgm:prSet presAssocID="{738B5946-F37A-47EA-9308-5A3C261E8D74}" presName="node" presStyleLbl="node1" presStyleIdx="1" presStyleCnt="9" custScaleX="113143" custScaleY="188571" custLinFactNeighborY="-4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D4751A-806B-4E16-B6A5-CC0617484659}" type="pres">
      <dgm:prSet presAssocID="{495A83A0-F771-45E2-9C36-2FA0E75CB8C4}" presName="sibTrans" presStyleCnt="0"/>
      <dgm:spPr/>
    </dgm:pt>
    <dgm:pt modelId="{2073440C-D278-4EC5-A987-D6A79EE4B43D}" type="pres">
      <dgm:prSet presAssocID="{296A66D1-AD81-4437-878D-E6BDE33C1434}" presName="node" presStyleLbl="node1" presStyleIdx="2" presStyleCnt="9" custScaleX="112932" custScaleY="188571" custLinFactNeighborX="-528" custLinFactNeighborY="-3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36F5C9-2146-4028-95DF-EFB7AEB0BEBF}" type="pres">
      <dgm:prSet presAssocID="{AC59CA1E-097E-4EC9-944A-2831E410F5FA}" presName="sibTrans" presStyleCnt="0"/>
      <dgm:spPr/>
    </dgm:pt>
    <dgm:pt modelId="{29E7E23A-8CA0-4254-B430-C677BAF22C1B}" type="pres">
      <dgm:prSet presAssocID="{B6239A8B-F225-4729-8BB6-381DAE0A1CC9}" presName="node" presStyleLbl="node1" presStyleIdx="3" presStyleCnt="9" custScaleX="154226" custScaleY="141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9E1A67-A6C3-4FC2-9423-BAF513CBCAE3}" type="pres">
      <dgm:prSet presAssocID="{32ADE89C-EB48-4728-9C56-628234F51CC0}" presName="sibTrans" presStyleCnt="0"/>
      <dgm:spPr/>
    </dgm:pt>
    <dgm:pt modelId="{A1E392F3-4544-4429-97EA-FF470A9F4C9D}" type="pres">
      <dgm:prSet presAssocID="{39D2CA8E-A00E-4E45-8142-93498F591A90}" presName="node" presStyleLbl="node1" presStyleIdx="4" presStyleCnt="9" custScaleY="142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8BB37-2EB8-4FDB-9F14-4416D80F4DDC}" type="pres">
      <dgm:prSet presAssocID="{23D699F1-0595-462A-956F-2E4022430F9B}" presName="sibTrans" presStyleCnt="0"/>
      <dgm:spPr/>
    </dgm:pt>
    <dgm:pt modelId="{AFF151C5-B27E-4A10-92DE-E8BEF0AF0B54}" type="pres">
      <dgm:prSet presAssocID="{67A47BAC-A1BF-427E-8CFD-2421045AA26F}" presName="node" presStyleLbl="node1" presStyleIdx="5" presStyleCnt="9" custScaleY="142105" custLinFactNeighborX="-473" custLinFactNeighborY="-1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63B12-A77F-446D-BF3D-A8A3D9694329}" type="pres">
      <dgm:prSet presAssocID="{42A452DC-4E08-4641-881E-63224D463915}" presName="sibTrans" presStyleCnt="0"/>
      <dgm:spPr/>
    </dgm:pt>
    <dgm:pt modelId="{7DB7832D-E6C8-4336-9F0F-2166D3AC2DBB}" type="pres">
      <dgm:prSet presAssocID="{8D4C990A-B19A-432E-9E28-971E8CCAEB77}" presName="node" presStyleLbl="node1" presStyleIdx="6" presStyleCnt="9" custScaleX="113203" custScaleY="141164" custLinFactNeighborX="-2288" custLinFactNeighborY="1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443D9-CCC1-4F5F-8167-234468C9084A}" type="pres">
      <dgm:prSet presAssocID="{06F651AF-9D02-4E5E-8DE9-C93BFCEF050E}" presName="sibTrans" presStyleCnt="0"/>
      <dgm:spPr/>
    </dgm:pt>
    <dgm:pt modelId="{F7D99BF7-9535-4D34-8C21-72BE283BAC22}" type="pres">
      <dgm:prSet presAssocID="{17A92F29-C255-45BD-94FD-4A6D6961C49C}" presName="node" presStyleLbl="node1" presStyleIdx="7" presStyleCnt="9" custScaleY="141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DD42A8-3DB1-405F-B029-F63E60B75973}" type="pres">
      <dgm:prSet presAssocID="{34EB9BDD-3729-4193-A5A0-7F634295F2B1}" presName="sibTrans" presStyleCnt="0"/>
      <dgm:spPr/>
    </dgm:pt>
    <dgm:pt modelId="{93CC516A-A405-4EF1-8DC1-23EAE757EB4B}" type="pres">
      <dgm:prSet presAssocID="{6E6690E4-66E3-43D7-BA9B-CE147AEDD9C5}" presName="node" presStyleLbl="node1" presStyleIdx="8" presStyleCnt="9" custScaleY="141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49FE9B-BF38-4460-92E3-83E75ECD8901}" type="presOf" srcId="{17A92F29-C255-45BD-94FD-4A6D6961C49C}" destId="{F7D99BF7-9535-4D34-8C21-72BE283BAC22}" srcOrd="0" destOrd="0" presId="urn:microsoft.com/office/officeart/2005/8/layout/default"/>
    <dgm:cxn modelId="{4424EDE6-EB36-4854-8FEB-1DD0C6B980FB}" type="presOf" srcId="{738B5946-F37A-47EA-9308-5A3C261E8D74}" destId="{3CE03D48-7D0B-4F08-BFC0-18C805E81328}" srcOrd="0" destOrd="0" presId="urn:microsoft.com/office/officeart/2005/8/layout/default"/>
    <dgm:cxn modelId="{04C21929-9FDC-46B6-944A-BA237B778498}" type="presOf" srcId="{B6239A8B-F225-4729-8BB6-381DAE0A1CC9}" destId="{29E7E23A-8CA0-4254-B430-C677BAF22C1B}" srcOrd="0" destOrd="0" presId="urn:microsoft.com/office/officeart/2005/8/layout/default"/>
    <dgm:cxn modelId="{AA90F2F0-955A-4950-B89D-D9F739E9659F}" srcId="{27EFDFEE-F3BE-43AD-A290-214EFD1332BD}" destId="{8D4C990A-B19A-432E-9E28-971E8CCAEB77}" srcOrd="6" destOrd="0" parTransId="{2264C5AF-0D10-42EB-9415-B9DDC5E186AF}" sibTransId="{06F651AF-9D02-4E5E-8DE9-C93BFCEF050E}"/>
    <dgm:cxn modelId="{7326661E-A83D-47FA-9866-D36244432E65}" type="presOf" srcId="{67A47BAC-A1BF-427E-8CFD-2421045AA26F}" destId="{AFF151C5-B27E-4A10-92DE-E8BEF0AF0B54}" srcOrd="0" destOrd="0" presId="urn:microsoft.com/office/officeart/2005/8/layout/default"/>
    <dgm:cxn modelId="{A167B4A6-3361-4CAE-9B55-8F68B7D2D388}" srcId="{27EFDFEE-F3BE-43AD-A290-214EFD1332BD}" destId="{39D2CA8E-A00E-4E45-8142-93498F591A90}" srcOrd="4" destOrd="0" parTransId="{F6E3766C-CDC4-4713-8572-8D9B7481B31C}" sibTransId="{23D699F1-0595-462A-956F-2E4022430F9B}"/>
    <dgm:cxn modelId="{C529B740-5639-4D50-874F-CBD950DAD5D9}" type="presOf" srcId="{8D4C990A-B19A-432E-9E28-971E8CCAEB77}" destId="{7DB7832D-E6C8-4336-9F0F-2166D3AC2DBB}" srcOrd="0" destOrd="0" presId="urn:microsoft.com/office/officeart/2005/8/layout/default"/>
    <dgm:cxn modelId="{5EA26333-43E3-410E-BA64-7108E6C11770}" srcId="{27EFDFEE-F3BE-43AD-A290-214EFD1332BD}" destId="{B6239A8B-F225-4729-8BB6-381DAE0A1CC9}" srcOrd="3" destOrd="0" parTransId="{A580F34C-5C2A-48D9-A5F9-853EF9F4E972}" sibTransId="{32ADE89C-EB48-4728-9C56-628234F51CC0}"/>
    <dgm:cxn modelId="{0BA705D3-B89D-421F-91A9-E87502353D99}" type="presOf" srcId="{F95EB860-D1EC-4814-AF49-F7BBDED7AF3F}" destId="{B7AC59F6-F562-4C92-88BA-3900F09BE0EA}" srcOrd="0" destOrd="0" presId="urn:microsoft.com/office/officeart/2005/8/layout/default"/>
    <dgm:cxn modelId="{1D78795D-7D4D-44FC-8420-66F059B5B079}" srcId="{27EFDFEE-F3BE-43AD-A290-214EFD1332BD}" destId="{6E6690E4-66E3-43D7-BA9B-CE147AEDD9C5}" srcOrd="8" destOrd="0" parTransId="{7F6BD326-3C52-46C8-A545-22D315181CBA}" sibTransId="{1B9D4BD3-100F-4F43-BE61-269B0E995F3B}"/>
    <dgm:cxn modelId="{0074A7E8-5ABA-4E0B-BF64-D7E4E8B3B070}" type="presOf" srcId="{6E6690E4-66E3-43D7-BA9B-CE147AEDD9C5}" destId="{93CC516A-A405-4EF1-8DC1-23EAE757EB4B}" srcOrd="0" destOrd="0" presId="urn:microsoft.com/office/officeart/2005/8/layout/default"/>
    <dgm:cxn modelId="{E63E3E65-C4C3-499A-A143-2067B697EBAD}" srcId="{27EFDFEE-F3BE-43AD-A290-214EFD1332BD}" destId="{738B5946-F37A-47EA-9308-5A3C261E8D74}" srcOrd="1" destOrd="0" parTransId="{C51FFB0D-6EAB-4C5B-AD91-32A38B649DE2}" sibTransId="{495A83A0-F771-45E2-9C36-2FA0E75CB8C4}"/>
    <dgm:cxn modelId="{A9CDE4BF-2333-418E-BE4B-163CD2FA2768}" type="presOf" srcId="{27EFDFEE-F3BE-43AD-A290-214EFD1332BD}" destId="{C70B2A8E-5D95-45E8-A90B-C4CB7913F231}" srcOrd="0" destOrd="0" presId="urn:microsoft.com/office/officeart/2005/8/layout/default"/>
    <dgm:cxn modelId="{9BE86C78-C5AD-4E08-8ABF-64814D4DDA62}" srcId="{27EFDFEE-F3BE-43AD-A290-214EFD1332BD}" destId="{17A92F29-C255-45BD-94FD-4A6D6961C49C}" srcOrd="7" destOrd="0" parTransId="{51EE4D85-EEC1-4BA6-8BC1-419EB797AB35}" sibTransId="{34EB9BDD-3729-4193-A5A0-7F634295F2B1}"/>
    <dgm:cxn modelId="{D30344A0-562D-4195-A1C6-E4C54A563304}" type="presOf" srcId="{296A66D1-AD81-4437-878D-E6BDE33C1434}" destId="{2073440C-D278-4EC5-A987-D6A79EE4B43D}" srcOrd="0" destOrd="0" presId="urn:microsoft.com/office/officeart/2005/8/layout/default"/>
    <dgm:cxn modelId="{4CB32752-75B0-4CAD-B598-467D19029E97}" srcId="{27EFDFEE-F3BE-43AD-A290-214EFD1332BD}" destId="{67A47BAC-A1BF-427E-8CFD-2421045AA26F}" srcOrd="5" destOrd="0" parTransId="{8F8E2E18-069F-4E82-9EB5-D3FFF49B17B0}" sibTransId="{42A452DC-4E08-4641-881E-63224D463915}"/>
    <dgm:cxn modelId="{FAF380F7-5764-4CBA-A471-D86A9D900CA5}" srcId="{27EFDFEE-F3BE-43AD-A290-214EFD1332BD}" destId="{F95EB860-D1EC-4814-AF49-F7BBDED7AF3F}" srcOrd="0" destOrd="0" parTransId="{42F182DA-9469-490E-8288-6D378347164D}" sibTransId="{0FFE857B-349E-42F2-921D-8C9CBE0728B7}"/>
    <dgm:cxn modelId="{E7EC11F8-B57B-40CF-B841-22936328E652}" type="presOf" srcId="{39D2CA8E-A00E-4E45-8142-93498F591A90}" destId="{A1E392F3-4544-4429-97EA-FF470A9F4C9D}" srcOrd="0" destOrd="0" presId="urn:microsoft.com/office/officeart/2005/8/layout/default"/>
    <dgm:cxn modelId="{D75FAB04-CDE8-4918-AAED-EC50D4285570}" srcId="{27EFDFEE-F3BE-43AD-A290-214EFD1332BD}" destId="{296A66D1-AD81-4437-878D-E6BDE33C1434}" srcOrd="2" destOrd="0" parTransId="{D9D79399-4C01-412E-B3ED-B25AA9D2F383}" sibTransId="{AC59CA1E-097E-4EC9-944A-2831E410F5FA}"/>
    <dgm:cxn modelId="{95A7D387-BB80-4BF9-B833-6BE768B37A81}" type="presParOf" srcId="{C70B2A8E-5D95-45E8-A90B-C4CB7913F231}" destId="{B7AC59F6-F562-4C92-88BA-3900F09BE0EA}" srcOrd="0" destOrd="0" presId="urn:microsoft.com/office/officeart/2005/8/layout/default"/>
    <dgm:cxn modelId="{DBCE99C3-490D-4D97-B69A-94FB1CD3CEBE}" type="presParOf" srcId="{C70B2A8E-5D95-45E8-A90B-C4CB7913F231}" destId="{49240434-8ED5-49E9-8649-367081E2819C}" srcOrd="1" destOrd="0" presId="urn:microsoft.com/office/officeart/2005/8/layout/default"/>
    <dgm:cxn modelId="{A946A71F-FC28-4E96-820E-E3460B0E356D}" type="presParOf" srcId="{C70B2A8E-5D95-45E8-A90B-C4CB7913F231}" destId="{3CE03D48-7D0B-4F08-BFC0-18C805E81328}" srcOrd="2" destOrd="0" presId="urn:microsoft.com/office/officeart/2005/8/layout/default"/>
    <dgm:cxn modelId="{15CB806D-892C-4083-9B28-198BE2F85C79}" type="presParOf" srcId="{C70B2A8E-5D95-45E8-A90B-C4CB7913F231}" destId="{40D4751A-806B-4E16-B6A5-CC0617484659}" srcOrd="3" destOrd="0" presId="urn:microsoft.com/office/officeart/2005/8/layout/default"/>
    <dgm:cxn modelId="{A19ED58C-D7AC-469F-8B5D-B5DE30EEACEF}" type="presParOf" srcId="{C70B2A8E-5D95-45E8-A90B-C4CB7913F231}" destId="{2073440C-D278-4EC5-A987-D6A79EE4B43D}" srcOrd="4" destOrd="0" presId="urn:microsoft.com/office/officeart/2005/8/layout/default"/>
    <dgm:cxn modelId="{65277C75-1965-4F37-8FE2-D193C6CF0750}" type="presParOf" srcId="{C70B2A8E-5D95-45E8-A90B-C4CB7913F231}" destId="{2636F5C9-2146-4028-95DF-EFB7AEB0BEBF}" srcOrd="5" destOrd="0" presId="urn:microsoft.com/office/officeart/2005/8/layout/default"/>
    <dgm:cxn modelId="{2B2E8F18-3D54-4CC9-87D1-9B4FB059F4E7}" type="presParOf" srcId="{C70B2A8E-5D95-45E8-A90B-C4CB7913F231}" destId="{29E7E23A-8CA0-4254-B430-C677BAF22C1B}" srcOrd="6" destOrd="0" presId="urn:microsoft.com/office/officeart/2005/8/layout/default"/>
    <dgm:cxn modelId="{0D8C1440-480D-4751-9303-7D0D285DA0B7}" type="presParOf" srcId="{C70B2A8E-5D95-45E8-A90B-C4CB7913F231}" destId="{589E1A67-A6C3-4FC2-9423-BAF513CBCAE3}" srcOrd="7" destOrd="0" presId="urn:microsoft.com/office/officeart/2005/8/layout/default"/>
    <dgm:cxn modelId="{8FFC2264-B182-4884-AD3E-893AC6475010}" type="presParOf" srcId="{C70B2A8E-5D95-45E8-A90B-C4CB7913F231}" destId="{A1E392F3-4544-4429-97EA-FF470A9F4C9D}" srcOrd="8" destOrd="0" presId="urn:microsoft.com/office/officeart/2005/8/layout/default"/>
    <dgm:cxn modelId="{4DE43FB7-2880-468A-A50E-FA19C59B2419}" type="presParOf" srcId="{C70B2A8E-5D95-45E8-A90B-C4CB7913F231}" destId="{E698BB37-2EB8-4FDB-9F14-4416D80F4DDC}" srcOrd="9" destOrd="0" presId="urn:microsoft.com/office/officeart/2005/8/layout/default"/>
    <dgm:cxn modelId="{85ABA20A-A5BC-4A63-850C-5A1E66ADBBE7}" type="presParOf" srcId="{C70B2A8E-5D95-45E8-A90B-C4CB7913F231}" destId="{AFF151C5-B27E-4A10-92DE-E8BEF0AF0B54}" srcOrd="10" destOrd="0" presId="urn:microsoft.com/office/officeart/2005/8/layout/default"/>
    <dgm:cxn modelId="{F9CA0C3D-FBC7-472C-BF32-68CEDD0FCC34}" type="presParOf" srcId="{C70B2A8E-5D95-45E8-A90B-C4CB7913F231}" destId="{FBC63B12-A77F-446D-BF3D-A8A3D9694329}" srcOrd="11" destOrd="0" presId="urn:microsoft.com/office/officeart/2005/8/layout/default"/>
    <dgm:cxn modelId="{2610FB24-FBF9-4CC3-9CF7-AFDBBA9D3523}" type="presParOf" srcId="{C70B2A8E-5D95-45E8-A90B-C4CB7913F231}" destId="{7DB7832D-E6C8-4336-9F0F-2166D3AC2DBB}" srcOrd="12" destOrd="0" presId="urn:microsoft.com/office/officeart/2005/8/layout/default"/>
    <dgm:cxn modelId="{57A5FCDF-B196-4CD7-8655-A209B27661EC}" type="presParOf" srcId="{C70B2A8E-5D95-45E8-A90B-C4CB7913F231}" destId="{A10443D9-CCC1-4F5F-8167-234468C9084A}" srcOrd="13" destOrd="0" presId="urn:microsoft.com/office/officeart/2005/8/layout/default"/>
    <dgm:cxn modelId="{E0485232-19D1-4AA9-9505-C11C2F0EB911}" type="presParOf" srcId="{C70B2A8E-5D95-45E8-A90B-C4CB7913F231}" destId="{F7D99BF7-9535-4D34-8C21-72BE283BAC22}" srcOrd="14" destOrd="0" presId="urn:microsoft.com/office/officeart/2005/8/layout/default"/>
    <dgm:cxn modelId="{1ECEE7FA-2656-4D3F-8BD2-3B1EDA7EA728}" type="presParOf" srcId="{C70B2A8E-5D95-45E8-A90B-C4CB7913F231}" destId="{4BDD42A8-3DB1-405F-B029-F63E60B75973}" srcOrd="15" destOrd="0" presId="urn:microsoft.com/office/officeart/2005/8/layout/default"/>
    <dgm:cxn modelId="{BDA34E7F-2920-4704-AD5D-BDEC60E6415A}" type="presParOf" srcId="{C70B2A8E-5D95-45E8-A90B-C4CB7913F231}" destId="{93CC516A-A405-4EF1-8DC1-23EAE757EB4B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2DDCB75-E1AB-4BE1-B393-4CFB127D3D1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419DE65-0849-42D9-93FF-E30A0E48E9BF}">
      <dgm:prSet phldrT="[Текст]" custT="1"/>
      <dgm:spPr>
        <a:solidFill>
          <a:schemeClr val="bg1"/>
        </a:solidFill>
        <a:ln>
          <a:solidFill>
            <a:schemeClr val="tx1"/>
          </a:solidFill>
          <a:prstDash val="sysDot"/>
        </a:ln>
      </dgm:spPr>
      <dgm:t>
        <a:bodyPr/>
        <a:lstStyle/>
        <a:p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Анализ текущей ситуации на рынках МО 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97724FC2-C057-4DED-A958-74DA14FC21A6}" type="parTrans" cxnId="{621048DE-8174-4096-951D-A919E19C6268}">
      <dgm:prSet/>
      <dgm:spPr/>
      <dgm:t>
        <a:bodyPr/>
        <a:lstStyle/>
        <a:p>
          <a:endParaRPr lang="ru-RU"/>
        </a:p>
      </dgm:t>
    </dgm:pt>
    <dgm:pt modelId="{4EC90519-283F-413C-B6D3-F86AB88907AA}" type="sibTrans" cxnId="{621048DE-8174-4096-951D-A919E19C6268}">
      <dgm:prSet/>
      <dgm:spPr/>
      <dgm:t>
        <a:bodyPr/>
        <a:lstStyle/>
        <a:p>
          <a:endParaRPr lang="ru-RU"/>
        </a:p>
      </dgm:t>
    </dgm:pt>
    <dgm:pt modelId="{DDF90EED-564E-4386-B983-730F4D3971EE}">
      <dgm:prSet phldrT="[Текст]" custT="1"/>
      <dgm:spPr>
        <a:solidFill>
          <a:schemeClr val="bg1"/>
        </a:solidFill>
        <a:ln>
          <a:solidFill>
            <a:schemeClr val="tx1"/>
          </a:solidFill>
          <a:prstDash val="sysDot"/>
        </a:ln>
      </dgm:spPr>
      <dgm:t>
        <a:bodyPr/>
        <a:lstStyle/>
        <a:p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Выявление проблем и оценка возможности  изменить ситуацию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97DC3A99-7692-4836-85A3-6038AAC80CAE}" type="parTrans" cxnId="{1B270385-1A3D-4926-9C5D-01ADF39A0A80}">
      <dgm:prSet/>
      <dgm:spPr/>
      <dgm:t>
        <a:bodyPr/>
        <a:lstStyle/>
        <a:p>
          <a:endParaRPr lang="ru-RU"/>
        </a:p>
      </dgm:t>
    </dgm:pt>
    <dgm:pt modelId="{9620CF02-F511-4B85-87E5-06799B3A51D1}" type="sibTrans" cxnId="{1B270385-1A3D-4926-9C5D-01ADF39A0A80}">
      <dgm:prSet/>
      <dgm:spPr/>
      <dgm:t>
        <a:bodyPr/>
        <a:lstStyle/>
        <a:p>
          <a:endParaRPr lang="ru-RU"/>
        </a:p>
      </dgm:t>
    </dgm:pt>
    <dgm:pt modelId="{84A585EA-129F-4EB5-B5CF-420D0B7C3606}">
      <dgm:prSet phldrT="[Текст]" custT="1"/>
      <dgm:spPr>
        <a:solidFill>
          <a:schemeClr val="bg1"/>
        </a:solidFill>
        <a:ln>
          <a:solidFill>
            <a:schemeClr val="tx1"/>
          </a:solidFill>
          <a:prstDash val="sysDot"/>
        </a:ln>
      </dgm:spPr>
      <dgm:t>
        <a:bodyPr/>
        <a:lstStyle/>
        <a:p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Определение целей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AAD9F00B-28ED-4894-AA7C-BDB357DDCC57}" type="parTrans" cxnId="{BB20D5C4-98E2-43A6-B21A-3D341E1F23C7}">
      <dgm:prSet/>
      <dgm:spPr/>
      <dgm:t>
        <a:bodyPr/>
        <a:lstStyle/>
        <a:p>
          <a:endParaRPr lang="ru-RU"/>
        </a:p>
      </dgm:t>
    </dgm:pt>
    <dgm:pt modelId="{9D7D507F-8834-49D2-B763-AB4D3DD7A2FE}" type="sibTrans" cxnId="{BB20D5C4-98E2-43A6-B21A-3D341E1F23C7}">
      <dgm:prSet/>
      <dgm:spPr/>
      <dgm:t>
        <a:bodyPr/>
        <a:lstStyle/>
        <a:p>
          <a:endParaRPr lang="ru-RU"/>
        </a:p>
      </dgm:t>
    </dgm:pt>
    <dgm:pt modelId="{61BC3744-2924-42BF-8B3D-2925471ED6A9}">
      <dgm:prSet phldrT="[Текст]" custT="1"/>
      <dgm:spPr>
        <a:solidFill>
          <a:schemeClr val="bg1"/>
        </a:solidFill>
        <a:ln>
          <a:solidFill>
            <a:schemeClr val="tx1"/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Разработка мероприятий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(конкретные шаги)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4630231F-9534-410F-9401-6357D8ABC52F}" type="parTrans" cxnId="{F62D9820-B964-48BE-85A0-7DDE93B7EB32}">
      <dgm:prSet/>
      <dgm:spPr/>
      <dgm:t>
        <a:bodyPr/>
        <a:lstStyle/>
        <a:p>
          <a:endParaRPr lang="ru-RU"/>
        </a:p>
      </dgm:t>
    </dgm:pt>
    <dgm:pt modelId="{F23B08AB-FD46-416F-B497-DB336E178B57}" type="sibTrans" cxnId="{F62D9820-B964-48BE-85A0-7DDE93B7EB32}">
      <dgm:prSet/>
      <dgm:spPr/>
      <dgm:t>
        <a:bodyPr/>
        <a:lstStyle/>
        <a:p>
          <a:endParaRPr lang="ru-RU"/>
        </a:p>
      </dgm:t>
    </dgm:pt>
    <dgm:pt modelId="{D6F8E25F-89F7-4B1D-97A0-EB627F57A90B}">
      <dgm:prSet phldrT="[Текст]" custT="1"/>
      <dgm:spPr>
        <a:solidFill>
          <a:schemeClr val="bg1"/>
        </a:solidFill>
        <a:ln>
          <a:solidFill>
            <a:schemeClr val="tx1"/>
          </a:solidFill>
          <a:prstDash val="sysDot"/>
        </a:ln>
      </dgm:spPr>
      <dgm:t>
        <a:bodyPr/>
        <a:lstStyle/>
        <a:p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Определение ответственных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E16F3268-A7E8-4BE7-BC47-44D0B01399DF}" type="parTrans" cxnId="{D3B7F2B2-DD9D-4EB1-BF24-A3135408C4FD}">
      <dgm:prSet/>
      <dgm:spPr/>
      <dgm:t>
        <a:bodyPr/>
        <a:lstStyle/>
        <a:p>
          <a:endParaRPr lang="ru-RU"/>
        </a:p>
      </dgm:t>
    </dgm:pt>
    <dgm:pt modelId="{089E62D9-DEB4-4139-9D15-147881BAC308}" type="sibTrans" cxnId="{D3B7F2B2-DD9D-4EB1-BF24-A3135408C4FD}">
      <dgm:prSet/>
      <dgm:spPr/>
      <dgm:t>
        <a:bodyPr/>
        <a:lstStyle/>
        <a:p>
          <a:endParaRPr lang="ru-RU"/>
        </a:p>
      </dgm:t>
    </dgm:pt>
    <dgm:pt modelId="{BB8B68CD-9E0C-4691-AA22-F8BE5CCA842B}">
      <dgm:prSet custT="1"/>
      <dgm:spPr>
        <a:solidFill>
          <a:schemeClr val="bg1"/>
        </a:solidFill>
        <a:ln>
          <a:solidFill>
            <a:schemeClr val="tx1"/>
          </a:solidFill>
          <a:prstDash val="sysDot"/>
        </a:ln>
      </dgm:spPr>
      <dgm:t>
        <a:bodyPr/>
        <a:lstStyle/>
        <a:p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Определение сроков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EECE718B-98BF-484D-829D-B57E6E3C3CAA}" type="parTrans" cxnId="{0938850F-A5E2-4841-B1C3-49ED4BE6E611}">
      <dgm:prSet/>
      <dgm:spPr/>
      <dgm:t>
        <a:bodyPr/>
        <a:lstStyle/>
        <a:p>
          <a:endParaRPr lang="ru-RU"/>
        </a:p>
      </dgm:t>
    </dgm:pt>
    <dgm:pt modelId="{DFC556EC-5861-438E-B18F-445F413A8B8A}" type="sibTrans" cxnId="{0938850F-A5E2-4841-B1C3-49ED4BE6E611}">
      <dgm:prSet/>
      <dgm:spPr/>
      <dgm:t>
        <a:bodyPr/>
        <a:lstStyle/>
        <a:p>
          <a:endParaRPr lang="ru-RU"/>
        </a:p>
      </dgm:t>
    </dgm:pt>
    <dgm:pt modelId="{5137CAC3-D387-4E6A-A059-41546A5344DE}" type="pres">
      <dgm:prSet presAssocID="{F2DDCB75-E1AB-4BE1-B393-4CFB127D3D1E}" presName="Name0" presStyleCnt="0">
        <dgm:presLayoutVars>
          <dgm:dir/>
          <dgm:resizeHandles val="exact"/>
        </dgm:presLayoutVars>
      </dgm:prSet>
      <dgm:spPr/>
    </dgm:pt>
    <dgm:pt modelId="{4C17B50D-7331-4E48-A25C-5653F5948A52}" type="pres">
      <dgm:prSet presAssocID="{3419DE65-0849-42D9-93FF-E30A0E48E9B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FA5222-24C4-4D32-A074-8D5C501042FA}" type="pres">
      <dgm:prSet presAssocID="{4EC90519-283F-413C-B6D3-F86AB88907AA}" presName="sibTrans" presStyleLbl="sibTrans2D1" presStyleIdx="0" presStyleCnt="5"/>
      <dgm:spPr/>
      <dgm:t>
        <a:bodyPr/>
        <a:lstStyle/>
        <a:p>
          <a:endParaRPr lang="ru-RU"/>
        </a:p>
      </dgm:t>
    </dgm:pt>
    <dgm:pt modelId="{A6A12645-46E4-4869-B4B0-A2BC28B1C829}" type="pres">
      <dgm:prSet presAssocID="{4EC90519-283F-413C-B6D3-F86AB88907AA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1CCAFD3-B05D-48F3-80D6-060CFBA4C196}" type="pres">
      <dgm:prSet presAssocID="{DDF90EED-564E-4386-B983-730F4D3971E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8B1BCB-26ED-40F8-A8B2-4235A194F652}" type="pres">
      <dgm:prSet presAssocID="{9620CF02-F511-4B85-87E5-06799B3A51D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80F07BBF-483F-4AD8-B6C8-461F7F121C6D}" type="pres">
      <dgm:prSet presAssocID="{9620CF02-F511-4B85-87E5-06799B3A51D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E60F35B-8820-4E82-B3D3-26586F3D0B99}" type="pres">
      <dgm:prSet presAssocID="{84A585EA-129F-4EB5-B5CF-420D0B7C360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3AD606-CDC4-4A09-B5BD-0765E3D9A7B0}" type="pres">
      <dgm:prSet presAssocID="{9D7D507F-8834-49D2-B763-AB4D3DD7A2FE}" presName="sibTrans" presStyleLbl="sibTrans2D1" presStyleIdx="2" presStyleCnt="5"/>
      <dgm:spPr/>
      <dgm:t>
        <a:bodyPr/>
        <a:lstStyle/>
        <a:p>
          <a:endParaRPr lang="ru-RU"/>
        </a:p>
      </dgm:t>
    </dgm:pt>
    <dgm:pt modelId="{291A9A21-205E-46DA-B1CD-48932BDE5C63}" type="pres">
      <dgm:prSet presAssocID="{9D7D507F-8834-49D2-B763-AB4D3DD7A2FE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975F38D7-45A5-431B-90D1-420EE5E0BB74}" type="pres">
      <dgm:prSet presAssocID="{61BC3744-2924-42BF-8B3D-2925471ED6A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65E06C-94BA-47F1-8491-3678A9DA3B06}" type="pres">
      <dgm:prSet presAssocID="{F23B08AB-FD46-416F-B497-DB336E178B57}" presName="sibTrans" presStyleLbl="sibTrans2D1" presStyleIdx="3" presStyleCnt="5"/>
      <dgm:spPr/>
      <dgm:t>
        <a:bodyPr/>
        <a:lstStyle/>
        <a:p>
          <a:endParaRPr lang="ru-RU"/>
        </a:p>
      </dgm:t>
    </dgm:pt>
    <dgm:pt modelId="{6245800D-7C5A-44CF-8999-FE6F33F68528}" type="pres">
      <dgm:prSet presAssocID="{F23B08AB-FD46-416F-B497-DB336E178B57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E84D9C82-989B-4D27-9EFE-2BCF956DB004}" type="pres">
      <dgm:prSet presAssocID="{BB8B68CD-9E0C-4691-AA22-F8BE5CCA842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C5C68-A157-4473-A2F2-088FA9DA7C44}" type="pres">
      <dgm:prSet presAssocID="{DFC556EC-5861-438E-B18F-445F413A8B8A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5E3A981-57DF-4704-981F-8BBF01AB9EFD}" type="pres">
      <dgm:prSet presAssocID="{DFC556EC-5861-438E-B18F-445F413A8B8A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316D12A7-77C6-49B2-9751-2B5165F64CF8}" type="pres">
      <dgm:prSet presAssocID="{D6F8E25F-89F7-4B1D-97A0-EB627F57A90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F137C6-D506-48FB-81C6-D75CA2E9908F}" type="presOf" srcId="{DDF90EED-564E-4386-B983-730F4D3971EE}" destId="{71CCAFD3-B05D-48F3-80D6-060CFBA4C196}" srcOrd="0" destOrd="0" presId="urn:microsoft.com/office/officeart/2005/8/layout/process1"/>
    <dgm:cxn modelId="{CF2867C8-CADE-46AF-872B-198B774E08C1}" type="presOf" srcId="{9D7D507F-8834-49D2-B763-AB4D3DD7A2FE}" destId="{763AD606-CDC4-4A09-B5BD-0765E3D9A7B0}" srcOrd="0" destOrd="0" presId="urn:microsoft.com/office/officeart/2005/8/layout/process1"/>
    <dgm:cxn modelId="{621048DE-8174-4096-951D-A919E19C6268}" srcId="{F2DDCB75-E1AB-4BE1-B393-4CFB127D3D1E}" destId="{3419DE65-0849-42D9-93FF-E30A0E48E9BF}" srcOrd="0" destOrd="0" parTransId="{97724FC2-C057-4DED-A958-74DA14FC21A6}" sibTransId="{4EC90519-283F-413C-B6D3-F86AB88907AA}"/>
    <dgm:cxn modelId="{F62D9820-B964-48BE-85A0-7DDE93B7EB32}" srcId="{F2DDCB75-E1AB-4BE1-B393-4CFB127D3D1E}" destId="{61BC3744-2924-42BF-8B3D-2925471ED6A9}" srcOrd="3" destOrd="0" parTransId="{4630231F-9534-410F-9401-6357D8ABC52F}" sibTransId="{F23B08AB-FD46-416F-B497-DB336E178B57}"/>
    <dgm:cxn modelId="{B88DD3DD-D73E-486C-86A4-5F4E9B56820A}" type="presOf" srcId="{F23B08AB-FD46-416F-B497-DB336E178B57}" destId="{6245800D-7C5A-44CF-8999-FE6F33F68528}" srcOrd="1" destOrd="0" presId="urn:microsoft.com/office/officeart/2005/8/layout/process1"/>
    <dgm:cxn modelId="{F1C95A18-8438-4C90-A16D-99C74B743F96}" type="presOf" srcId="{BB8B68CD-9E0C-4691-AA22-F8BE5CCA842B}" destId="{E84D9C82-989B-4D27-9EFE-2BCF956DB004}" srcOrd="0" destOrd="0" presId="urn:microsoft.com/office/officeart/2005/8/layout/process1"/>
    <dgm:cxn modelId="{0BF6324B-7186-43B9-AB3D-8A57DD3313FC}" type="presOf" srcId="{9D7D507F-8834-49D2-B763-AB4D3DD7A2FE}" destId="{291A9A21-205E-46DA-B1CD-48932BDE5C63}" srcOrd="1" destOrd="0" presId="urn:microsoft.com/office/officeart/2005/8/layout/process1"/>
    <dgm:cxn modelId="{FF940306-B6AE-4C35-9810-6F40F8E474ED}" type="presOf" srcId="{3419DE65-0849-42D9-93FF-E30A0E48E9BF}" destId="{4C17B50D-7331-4E48-A25C-5653F5948A52}" srcOrd="0" destOrd="0" presId="urn:microsoft.com/office/officeart/2005/8/layout/process1"/>
    <dgm:cxn modelId="{C0B2BC0A-BE4D-44A6-88C4-350D51282CBA}" type="presOf" srcId="{84A585EA-129F-4EB5-B5CF-420D0B7C3606}" destId="{EE60F35B-8820-4E82-B3D3-26586F3D0B99}" srcOrd="0" destOrd="0" presId="urn:microsoft.com/office/officeart/2005/8/layout/process1"/>
    <dgm:cxn modelId="{1FA539BE-C47A-4C30-A5F1-F11C1D42D1FE}" type="presOf" srcId="{DFC556EC-5861-438E-B18F-445F413A8B8A}" destId="{65E3A981-57DF-4704-981F-8BBF01AB9EFD}" srcOrd="1" destOrd="0" presId="urn:microsoft.com/office/officeart/2005/8/layout/process1"/>
    <dgm:cxn modelId="{B9516DE4-310D-4682-93F4-86AA484A8285}" type="presOf" srcId="{4EC90519-283F-413C-B6D3-F86AB88907AA}" destId="{15FA5222-24C4-4D32-A074-8D5C501042FA}" srcOrd="0" destOrd="0" presId="urn:microsoft.com/office/officeart/2005/8/layout/process1"/>
    <dgm:cxn modelId="{F18D1D97-35FD-450A-8F32-D0BC091E2B80}" type="presOf" srcId="{DFC556EC-5861-438E-B18F-445F413A8B8A}" destId="{679C5C68-A157-4473-A2F2-088FA9DA7C44}" srcOrd="0" destOrd="0" presId="urn:microsoft.com/office/officeart/2005/8/layout/process1"/>
    <dgm:cxn modelId="{5CDF3C9D-B70B-44F0-B43B-AE293B5E607B}" type="presOf" srcId="{D6F8E25F-89F7-4B1D-97A0-EB627F57A90B}" destId="{316D12A7-77C6-49B2-9751-2B5165F64CF8}" srcOrd="0" destOrd="0" presId="urn:microsoft.com/office/officeart/2005/8/layout/process1"/>
    <dgm:cxn modelId="{DD5FDE5B-3ABD-460E-AE08-D295C6790E58}" type="presOf" srcId="{F2DDCB75-E1AB-4BE1-B393-4CFB127D3D1E}" destId="{5137CAC3-D387-4E6A-A059-41546A5344DE}" srcOrd="0" destOrd="0" presId="urn:microsoft.com/office/officeart/2005/8/layout/process1"/>
    <dgm:cxn modelId="{54B91B09-1AB1-4982-B706-1296178BA4A1}" type="presOf" srcId="{61BC3744-2924-42BF-8B3D-2925471ED6A9}" destId="{975F38D7-45A5-431B-90D1-420EE5E0BB74}" srcOrd="0" destOrd="0" presId="urn:microsoft.com/office/officeart/2005/8/layout/process1"/>
    <dgm:cxn modelId="{1B270385-1A3D-4926-9C5D-01ADF39A0A80}" srcId="{F2DDCB75-E1AB-4BE1-B393-4CFB127D3D1E}" destId="{DDF90EED-564E-4386-B983-730F4D3971EE}" srcOrd="1" destOrd="0" parTransId="{97DC3A99-7692-4836-85A3-6038AAC80CAE}" sibTransId="{9620CF02-F511-4B85-87E5-06799B3A51D1}"/>
    <dgm:cxn modelId="{93AB165B-EC2A-4F11-BD17-EB183D39E6C4}" type="presOf" srcId="{F23B08AB-FD46-416F-B497-DB336E178B57}" destId="{A665E06C-94BA-47F1-8491-3678A9DA3B06}" srcOrd="0" destOrd="0" presId="urn:microsoft.com/office/officeart/2005/8/layout/process1"/>
    <dgm:cxn modelId="{D3B7F2B2-DD9D-4EB1-BF24-A3135408C4FD}" srcId="{F2DDCB75-E1AB-4BE1-B393-4CFB127D3D1E}" destId="{D6F8E25F-89F7-4B1D-97A0-EB627F57A90B}" srcOrd="5" destOrd="0" parTransId="{E16F3268-A7E8-4BE7-BC47-44D0B01399DF}" sibTransId="{089E62D9-DEB4-4139-9D15-147881BAC308}"/>
    <dgm:cxn modelId="{0938850F-A5E2-4841-B1C3-49ED4BE6E611}" srcId="{F2DDCB75-E1AB-4BE1-B393-4CFB127D3D1E}" destId="{BB8B68CD-9E0C-4691-AA22-F8BE5CCA842B}" srcOrd="4" destOrd="0" parTransId="{EECE718B-98BF-484D-829D-B57E6E3C3CAA}" sibTransId="{DFC556EC-5861-438E-B18F-445F413A8B8A}"/>
    <dgm:cxn modelId="{B40D5A8B-ACBA-4CD2-B1B2-7EAC5301F83E}" type="presOf" srcId="{9620CF02-F511-4B85-87E5-06799B3A51D1}" destId="{3E8B1BCB-26ED-40F8-A8B2-4235A194F652}" srcOrd="0" destOrd="0" presId="urn:microsoft.com/office/officeart/2005/8/layout/process1"/>
    <dgm:cxn modelId="{BB20D5C4-98E2-43A6-B21A-3D341E1F23C7}" srcId="{F2DDCB75-E1AB-4BE1-B393-4CFB127D3D1E}" destId="{84A585EA-129F-4EB5-B5CF-420D0B7C3606}" srcOrd="2" destOrd="0" parTransId="{AAD9F00B-28ED-4894-AA7C-BDB357DDCC57}" sibTransId="{9D7D507F-8834-49D2-B763-AB4D3DD7A2FE}"/>
    <dgm:cxn modelId="{278BF2BF-862D-45E7-9AD3-9B3BB5FA1009}" type="presOf" srcId="{9620CF02-F511-4B85-87E5-06799B3A51D1}" destId="{80F07BBF-483F-4AD8-B6C8-461F7F121C6D}" srcOrd="1" destOrd="0" presId="urn:microsoft.com/office/officeart/2005/8/layout/process1"/>
    <dgm:cxn modelId="{245651E8-3706-46CC-942F-681BFC3945CB}" type="presOf" srcId="{4EC90519-283F-413C-B6D3-F86AB88907AA}" destId="{A6A12645-46E4-4869-B4B0-A2BC28B1C829}" srcOrd="1" destOrd="0" presId="urn:microsoft.com/office/officeart/2005/8/layout/process1"/>
    <dgm:cxn modelId="{B80FC7AC-2DA3-45D8-9B27-0F6F6B808CC7}" type="presParOf" srcId="{5137CAC3-D387-4E6A-A059-41546A5344DE}" destId="{4C17B50D-7331-4E48-A25C-5653F5948A52}" srcOrd="0" destOrd="0" presId="urn:microsoft.com/office/officeart/2005/8/layout/process1"/>
    <dgm:cxn modelId="{3762229C-FC1A-4206-A115-4902E4F1B2DF}" type="presParOf" srcId="{5137CAC3-D387-4E6A-A059-41546A5344DE}" destId="{15FA5222-24C4-4D32-A074-8D5C501042FA}" srcOrd="1" destOrd="0" presId="urn:microsoft.com/office/officeart/2005/8/layout/process1"/>
    <dgm:cxn modelId="{7252AF72-EF42-4F5C-A889-CF0166C3C0FE}" type="presParOf" srcId="{15FA5222-24C4-4D32-A074-8D5C501042FA}" destId="{A6A12645-46E4-4869-B4B0-A2BC28B1C829}" srcOrd="0" destOrd="0" presId="urn:microsoft.com/office/officeart/2005/8/layout/process1"/>
    <dgm:cxn modelId="{10D9765B-E0DF-4F73-803F-CFFFABDBD99F}" type="presParOf" srcId="{5137CAC3-D387-4E6A-A059-41546A5344DE}" destId="{71CCAFD3-B05D-48F3-80D6-060CFBA4C196}" srcOrd="2" destOrd="0" presId="urn:microsoft.com/office/officeart/2005/8/layout/process1"/>
    <dgm:cxn modelId="{D00325A8-CB7D-4727-82D6-0E02E0484F3C}" type="presParOf" srcId="{5137CAC3-D387-4E6A-A059-41546A5344DE}" destId="{3E8B1BCB-26ED-40F8-A8B2-4235A194F652}" srcOrd="3" destOrd="0" presId="urn:microsoft.com/office/officeart/2005/8/layout/process1"/>
    <dgm:cxn modelId="{6BCD35F7-3E2F-425B-B17E-19363A648883}" type="presParOf" srcId="{3E8B1BCB-26ED-40F8-A8B2-4235A194F652}" destId="{80F07BBF-483F-4AD8-B6C8-461F7F121C6D}" srcOrd="0" destOrd="0" presId="urn:microsoft.com/office/officeart/2005/8/layout/process1"/>
    <dgm:cxn modelId="{78B800EF-A0CF-4838-9AF1-D9370E7AB5CD}" type="presParOf" srcId="{5137CAC3-D387-4E6A-A059-41546A5344DE}" destId="{EE60F35B-8820-4E82-B3D3-26586F3D0B99}" srcOrd="4" destOrd="0" presId="urn:microsoft.com/office/officeart/2005/8/layout/process1"/>
    <dgm:cxn modelId="{E76ED26B-C747-459D-9169-DB0691BC3CA3}" type="presParOf" srcId="{5137CAC3-D387-4E6A-A059-41546A5344DE}" destId="{763AD606-CDC4-4A09-B5BD-0765E3D9A7B0}" srcOrd="5" destOrd="0" presId="urn:microsoft.com/office/officeart/2005/8/layout/process1"/>
    <dgm:cxn modelId="{E3ABB2D4-1B79-4E7C-B768-7FA1FB25CEC3}" type="presParOf" srcId="{763AD606-CDC4-4A09-B5BD-0765E3D9A7B0}" destId="{291A9A21-205E-46DA-B1CD-48932BDE5C63}" srcOrd="0" destOrd="0" presId="urn:microsoft.com/office/officeart/2005/8/layout/process1"/>
    <dgm:cxn modelId="{58B0B132-3ED2-472C-80AD-EBF759E5F46C}" type="presParOf" srcId="{5137CAC3-D387-4E6A-A059-41546A5344DE}" destId="{975F38D7-45A5-431B-90D1-420EE5E0BB74}" srcOrd="6" destOrd="0" presId="urn:microsoft.com/office/officeart/2005/8/layout/process1"/>
    <dgm:cxn modelId="{2D0ABB0D-A131-4462-ABA6-9C53F38946C9}" type="presParOf" srcId="{5137CAC3-D387-4E6A-A059-41546A5344DE}" destId="{A665E06C-94BA-47F1-8491-3678A9DA3B06}" srcOrd="7" destOrd="0" presId="urn:microsoft.com/office/officeart/2005/8/layout/process1"/>
    <dgm:cxn modelId="{62E24B6D-EF59-4089-A097-748D8A36B82B}" type="presParOf" srcId="{A665E06C-94BA-47F1-8491-3678A9DA3B06}" destId="{6245800D-7C5A-44CF-8999-FE6F33F68528}" srcOrd="0" destOrd="0" presId="urn:microsoft.com/office/officeart/2005/8/layout/process1"/>
    <dgm:cxn modelId="{E67872A6-793D-4E52-9989-70F8C6B02464}" type="presParOf" srcId="{5137CAC3-D387-4E6A-A059-41546A5344DE}" destId="{E84D9C82-989B-4D27-9EFE-2BCF956DB004}" srcOrd="8" destOrd="0" presId="urn:microsoft.com/office/officeart/2005/8/layout/process1"/>
    <dgm:cxn modelId="{3893531C-71DB-40E1-8F27-8B9FA2930E10}" type="presParOf" srcId="{5137CAC3-D387-4E6A-A059-41546A5344DE}" destId="{679C5C68-A157-4473-A2F2-088FA9DA7C44}" srcOrd="9" destOrd="0" presId="urn:microsoft.com/office/officeart/2005/8/layout/process1"/>
    <dgm:cxn modelId="{D2FBB31E-B316-45DC-8213-6875DA2E9E89}" type="presParOf" srcId="{679C5C68-A157-4473-A2F2-088FA9DA7C44}" destId="{65E3A981-57DF-4704-981F-8BBF01AB9EFD}" srcOrd="0" destOrd="0" presId="urn:microsoft.com/office/officeart/2005/8/layout/process1"/>
    <dgm:cxn modelId="{FAECD631-B604-430E-832D-3B4F7EC96777}" type="presParOf" srcId="{5137CAC3-D387-4E6A-A059-41546A5344DE}" destId="{316D12A7-77C6-49B2-9751-2B5165F64CF8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B32452A-F6CD-481E-84B4-6F35778E3B9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1B9798-BC59-4F2F-8E86-21603E9B7660}">
      <dgm:prSet phldrT="[Текст]"/>
      <dgm:spPr>
        <a:solidFill>
          <a:srgbClr val="006699"/>
        </a:solidFill>
      </dgm:spPr>
      <dgm:t>
        <a:bodyPr/>
        <a:lstStyle/>
        <a:p>
          <a:r>
            <a:rPr lang="ru-RU" sz="1800" b="1" dirty="0" smtClean="0"/>
            <a:t>Содействие развитию конкуренции</a:t>
          </a:r>
          <a:endParaRPr lang="ru-RU" sz="1800" dirty="0"/>
        </a:p>
      </dgm:t>
    </dgm:pt>
    <dgm:pt modelId="{1FEF759E-07EC-4DFB-8262-562A966AF35C}" type="parTrans" cxnId="{B434211D-1194-4672-8BA3-83FB0125AB78}">
      <dgm:prSet/>
      <dgm:spPr/>
      <dgm:t>
        <a:bodyPr/>
        <a:lstStyle/>
        <a:p>
          <a:endParaRPr lang="ru-RU"/>
        </a:p>
      </dgm:t>
    </dgm:pt>
    <dgm:pt modelId="{9D3B3A18-3078-4F68-AE67-E6E230C42300}" type="sibTrans" cxnId="{B434211D-1194-4672-8BA3-83FB0125AB78}">
      <dgm:prSet/>
      <dgm:spPr/>
      <dgm:t>
        <a:bodyPr/>
        <a:lstStyle/>
        <a:p>
          <a:endParaRPr lang="ru-RU"/>
        </a:p>
      </dgm:t>
    </dgm:pt>
    <dgm:pt modelId="{14185BF5-2F75-43AE-BB81-D86F7E34C3AD}">
      <dgm:prSet phldrT="[Текст]" custT="1"/>
      <dgm:spPr>
        <a:solidFill>
          <a:srgbClr val="006699"/>
        </a:solidFill>
      </dgm:spPr>
      <dgm:t>
        <a:bodyPr/>
        <a:lstStyle/>
        <a:p>
          <a:r>
            <a:rPr lang="ru-RU" sz="1600" dirty="0" smtClean="0"/>
            <a:t>Организационные вопросы</a:t>
          </a:r>
          <a:endParaRPr lang="ru-RU" sz="1600" dirty="0"/>
        </a:p>
      </dgm:t>
    </dgm:pt>
    <dgm:pt modelId="{36FDF384-CC3C-449C-BA1B-4F1439C6E437}" type="parTrans" cxnId="{F7EC5D64-29AA-4E83-A990-7C36A0701D0C}">
      <dgm:prSet/>
      <dgm:spPr/>
      <dgm:t>
        <a:bodyPr/>
        <a:lstStyle/>
        <a:p>
          <a:endParaRPr lang="ru-RU"/>
        </a:p>
      </dgm:t>
    </dgm:pt>
    <dgm:pt modelId="{A9D45185-BC79-4A8A-BEEC-F611C330A7B9}" type="sibTrans" cxnId="{F7EC5D64-29AA-4E83-A990-7C36A0701D0C}">
      <dgm:prSet/>
      <dgm:spPr/>
      <dgm:t>
        <a:bodyPr/>
        <a:lstStyle/>
        <a:p>
          <a:endParaRPr lang="ru-RU"/>
        </a:p>
      </dgm:t>
    </dgm:pt>
    <dgm:pt modelId="{DF325B94-957D-47A8-A4A6-72BD54969D0F}">
      <dgm:prSet phldrT="[Текст]"/>
      <dgm:spPr>
        <a:solidFill>
          <a:srgbClr val="006699"/>
        </a:solidFill>
      </dgm:spPr>
      <dgm:t>
        <a:bodyPr/>
        <a:lstStyle/>
        <a:p>
          <a:r>
            <a:rPr lang="ru-RU" sz="1800" b="1" dirty="0" smtClean="0"/>
            <a:t>Обеспечение условий для благоприятного инвестиционного климата </a:t>
          </a:r>
          <a:endParaRPr lang="ru-RU" sz="1800" dirty="0"/>
        </a:p>
      </dgm:t>
    </dgm:pt>
    <dgm:pt modelId="{065471EE-FE78-4B44-8B93-D1B4432F3943}" type="parTrans" cxnId="{BD6FC33D-CDA6-4CD4-8FC4-CA22B423E74F}">
      <dgm:prSet/>
      <dgm:spPr/>
      <dgm:t>
        <a:bodyPr/>
        <a:lstStyle/>
        <a:p>
          <a:endParaRPr lang="ru-RU"/>
        </a:p>
      </dgm:t>
    </dgm:pt>
    <dgm:pt modelId="{74136A36-DE98-42C0-A652-6A674D682D0C}" type="sibTrans" cxnId="{BD6FC33D-CDA6-4CD4-8FC4-CA22B423E74F}">
      <dgm:prSet/>
      <dgm:spPr/>
      <dgm:t>
        <a:bodyPr/>
        <a:lstStyle/>
        <a:p>
          <a:endParaRPr lang="ru-RU"/>
        </a:p>
      </dgm:t>
    </dgm:pt>
    <dgm:pt modelId="{6EC7E6D7-2F64-4F0C-B662-2E79B4CF92B1}">
      <dgm:prSet phldrT="[Текст]" custT="1"/>
      <dgm:spPr>
        <a:solidFill>
          <a:srgbClr val="006699"/>
        </a:solidFill>
      </dgm:spPr>
      <dgm:t>
        <a:bodyPr/>
        <a:lstStyle/>
        <a:p>
          <a:r>
            <a:rPr lang="ru-RU" sz="1600" dirty="0" smtClean="0"/>
            <a:t>Организационные вопросы</a:t>
          </a:r>
          <a:endParaRPr lang="ru-RU" sz="1600" dirty="0"/>
        </a:p>
      </dgm:t>
    </dgm:pt>
    <dgm:pt modelId="{F35BAC1D-51F3-4785-B9C8-B6C5B0571DC2}" type="parTrans" cxnId="{FBA4CDF2-6291-4211-AE1A-2E58C00E1B4B}">
      <dgm:prSet/>
      <dgm:spPr/>
      <dgm:t>
        <a:bodyPr/>
        <a:lstStyle/>
        <a:p>
          <a:endParaRPr lang="ru-RU"/>
        </a:p>
      </dgm:t>
    </dgm:pt>
    <dgm:pt modelId="{D68EF44E-0439-43D3-9222-BF9EB5AAD647}" type="sibTrans" cxnId="{FBA4CDF2-6291-4211-AE1A-2E58C00E1B4B}">
      <dgm:prSet/>
      <dgm:spPr/>
      <dgm:t>
        <a:bodyPr/>
        <a:lstStyle/>
        <a:p>
          <a:endParaRPr lang="ru-RU"/>
        </a:p>
      </dgm:t>
    </dgm:pt>
    <dgm:pt modelId="{8B613A5F-F02A-4739-ABE3-7E43BCCCF336}">
      <dgm:prSet phldrT="[Текст]" custT="1"/>
      <dgm:spPr>
        <a:solidFill>
          <a:srgbClr val="006699"/>
        </a:solidFill>
      </dgm:spPr>
      <dgm:t>
        <a:bodyPr/>
        <a:lstStyle/>
        <a:p>
          <a:r>
            <a:rPr lang="ru-RU" sz="1600" dirty="0" smtClean="0"/>
            <a:t>Показатели</a:t>
          </a:r>
          <a:endParaRPr lang="ru-RU" sz="1600" dirty="0"/>
        </a:p>
      </dgm:t>
    </dgm:pt>
    <dgm:pt modelId="{8D3236E6-6C99-4EF8-8410-6AE5DEB84ECF}" type="parTrans" cxnId="{C71F79EC-29F7-46D4-A80D-289C728727E4}">
      <dgm:prSet/>
      <dgm:spPr/>
      <dgm:t>
        <a:bodyPr/>
        <a:lstStyle/>
        <a:p>
          <a:endParaRPr lang="ru-RU"/>
        </a:p>
      </dgm:t>
    </dgm:pt>
    <dgm:pt modelId="{B8C08609-FD24-4B56-AE08-A4D0B2304612}" type="sibTrans" cxnId="{C71F79EC-29F7-46D4-A80D-289C728727E4}">
      <dgm:prSet/>
      <dgm:spPr/>
      <dgm:t>
        <a:bodyPr/>
        <a:lstStyle/>
        <a:p>
          <a:endParaRPr lang="ru-RU"/>
        </a:p>
      </dgm:t>
    </dgm:pt>
    <dgm:pt modelId="{EC00E89A-EEB2-45DA-99EB-EB96A0F67560}">
      <dgm:prSet phldrT="[Текст]" custT="1"/>
      <dgm:spPr>
        <a:solidFill>
          <a:srgbClr val="006699"/>
        </a:solidFill>
      </dgm:spPr>
      <dgm:t>
        <a:bodyPr/>
        <a:lstStyle/>
        <a:p>
          <a:r>
            <a:rPr lang="ru-RU" sz="1800" b="1" dirty="0" smtClean="0"/>
            <a:t>Результаты мониторинга</a:t>
          </a:r>
          <a:endParaRPr lang="ru-RU" sz="1800" b="1" dirty="0"/>
        </a:p>
      </dgm:t>
    </dgm:pt>
    <dgm:pt modelId="{DBD38530-A685-43E9-8D44-6138A7D67E46}" type="parTrans" cxnId="{8F210827-37AA-4FB7-BF66-7867FEC9A96D}">
      <dgm:prSet/>
      <dgm:spPr/>
      <dgm:t>
        <a:bodyPr/>
        <a:lstStyle/>
        <a:p>
          <a:endParaRPr lang="ru-RU"/>
        </a:p>
      </dgm:t>
    </dgm:pt>
    <dgm:pt modelId="{22A790E2-EDEB-4BDF-AF6E-055AEA425729}" type="sibTrans" cxnId="{8F210827-37AA-4FB7-BF66-7867FEC9A96D}">
      <dgm:prSet/>
      <dgm:spPr/>
      <dgm:t>
        <a:bodyPr/>
        <a:lstStyle/>
        <a:p>
          <a:endParaRPr lang="ru-RU"/>
        </a:p>
      </dgm:t>
    </dgm:pt>
    <dgm:pt modelId="{60C45B3B-7E55-487E-A44E-FB27B9FE0982}">
      <dgm:prSet phldrT="[Текст]" custT="1"/>
      <dgm:spPr>
        <a:solidFill>
          <a:srgbClr val="006699"/>
        </a:solidFill>
      </dgm:spPr>
      <dgm:t>
        <a:bodyPr/>
        <a:lstStyle/>
        <a:p>
          <a:r>
            <a:rPr lang="ru-RU" sz="1600" dirty="0" smtClean="0"/>
            <a:t> Показатели </a:t>
          </a:r>
          <a:endParaRPr lang="ru-RU" sz="1600" dirty="0"/>
        </a:p>
      </dgm:t>
    </dgm:pt>
    <dgm:pt modelId="{B0B40CDC-856F-45F4-A94B-C700E1EE49AE}" type="parTrans" cxnId="{0988CE3C-7EBC-4A47-8053-5D3DC1F631F0}">
      <dgm:prSet/>
      <dgm:spPr/>
      <dgm:t>
        <a:bodyPr/>
        <a:lstStyle/>
        <a:p>
          <a:endParaRPr lang="ru-RU"/>
        </a:p>
      </dgm:t>
    </dgm:pt>
    <dgm:pt modelId="{87425997-003C-4177-B31F-9A1AD1433FE9}" type="sibTrans" cxnId="{0988CE3C-7EBC-4A47-8053-5D3DC1F631F0}">
      <dgm:prSet/>
      <dgm:spPr/>
      <dgm:t>
        <a:bodyPr/>
        <a:lstStyle/>
        <a:p>
          <a:endParaRPr lang="ru-RU"/>
        </a:p>
      </dgm:t>
    </dgm:pt>
    <dgm:pt modelId="{A016D8FB-442D-4E7A-8118-86477D5BB4A2}" type="pres">
      <dgm:prSet presAssocID="{6B32452A-F6CD-481E-84B4-6F35778E3B9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F9A150-5097-421F-8DBA-241F6AF609E9}" type="pres">
      <dgm:prSet presAssocID="{421B9798-BC59-4F2F-8E86-21603E9B7660}" presName="comp" presStyleCnt="0"/>
      <dgm:spPr/>
    </dgm:pt>
    <dgm:pt modelId="{62FECE9B-9220-484E-A9FE-935BA46392F6}" type="pres">
      <dgm:prSet presAssocID="{421B9798-BC59-4F2F-8E86-21603E9B7660}" presName="box" presStyleLbl="node1" presStyleIdx="0" presStyleCnt="3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64A7D20-5276-4901-832A-3D7BABE7AB2D}" type="pres">
      <dgm:prSet presAssocID="{421B9798-BC59-4F2F-8E86-21603E9B7660}" presName="img" presStyleLbl="fgImgPlace1" presStyleIdx="0" presStyleCnt="3" custScaleX="69750" custLinFactNeighborX="-13171" custLinFactNeighborY="840"/>
      <dgm:spPr>
        <a:prstGeom prst="rect">
          <a:avLst/>
        </a:prstGeom>
        <a:solidFill>
          <a:schemeClr val="bg1"/>
        </a:solidFill>
      </dgm:spPr>
    </dgm:pt>
    <dgm:pt modelId="{605ADE32-F9DF-467B-9A0D-C592EEC69CAA}" type="pres">
      <dgm:prSet presAssocID="{421B9798-BC59-4F2F-8E86-21603E9B7660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0B2C9-73CB-4A57-A6B2-A05E6E2D3449}" type="pres">
      <dgm:prSet presAssocID="{9D3B3A18-3078-4F68-AE67-E6E230C42300}" presName="spacer" presStyleCnt="0"/>
      <dgm:spPr/>
    </dgm:pt>
    <dgm:pt modelId="{A9093BE2-96BA-4E53-A735-9461A0999216}" type="pres">
      <dgm:prSet presAssocID="{DF325B94-957D-47A8-A4A6-72BD54969D0F}" presName="comp" presStyleCnt="0"/>
      <dgm:spPr/>
    </dgm:pt>
    <dgm:pt modelId="{542D4157-6E29-40AE-96DB-12C651A650F4}" type="pres">
      <dgm:prSet presAssocID="{DF325B94-957D-47A8-A4A6-72BD54969D0F}" presName="box" presStyleLbl="node1" presStyleIdx="1" presStyleCnt="3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66DC8A0-7516-400E-8139-BFC57EC0F9BE}" type="pres">
      <dgm:prSet presAssocID="{DF325B94-957D-47A8-A4A6-72BD54969D0F}" presName="img" presStyleLbl="fgImgPlace1" presStyleIdx="1" presStyleCnt="3" custScaleX="69750" custLinFactNeighborX="-13171" custLinFactNeighborY="0"/>
      <dgm:spPr>
        <a:prstGeom prst="rect">
          <a:avLst/>
        </a:prstGeom>
        <a:solidFill>
          <a:schemeClr val="bg1"/>
        </a:solidFill>
      </dgm:spPr>
    </dgm:pt>
    <dgm:pt modelId="{7A58A966-1B49-4B84-994F-2A1BE406E3BC}" type="pres">
      <dgm:prSet presAssocID="{DF325B94-957D-47A8-A4A6-72BD54969D0F}" presName="text" presStyleLbl="node1" presStyleIdx="1" presStyleCnt="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43ED1C6-34F0-48F8-8671-A96826B1D3AB}" type="pres">
      <dgm:prSet presAssocID="{74136A36-DE98-42C0-A652-6A674D682D0C}" presName="spacer" presStyleCnt="0"/>
      <dgm:spPr/>
    </dgm:pt>
    <dgm:pt modelId="{458E479C-B5BB-4BAD-871A-03A7C95B42A0}" type="pres">
      <dgm:prSet presAssocID="{EC00E89A-EEB2-45DA-99EB-EB96A0F67560}" presName="comp" presStyleCnt="0"/>
      <dgm:spPr/>
    </dgm:pt>
    <dgm:pt modelId="{61533704-490D-463F-AA40-93003DB4263E}" type="pres">
      <dgm:prSet presAssocID="{EC00E89A-EEB2-45DA-99EB-EB96A0F67560}" presName="box" presStyleLbl="node1" presStyleIdx="2" presStyleCnt="3" custLinFactNeighborX="295" custLinFactNeighborY="3774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A72A652-EE3F-4117-8BBB-1F6733D23C88}" type="pres">
      <dgm:prSet presAssocID="{EC00E89A-EEB2-45DA-99EB-EB96A0F67560}" presName="img" presStyleLbl="fgImgPlace1" presStyleIdx="2" presStyleCnt="3" custScaleX="69750" custLinFactNeighborX="-13171" custLinFactNeighborY="3263"/>
      <dgm:spPr>
        <a:prstGeom prst="rect">
          <a:avLst/>
        </a:prstGeom>
        <a:solidFill>
          <a:schemeClr val="bg1"/>
        </a:solidFill>
      </dgm:spPr>
    </dgm:pt>
    <dgm:pt modelId="{7E7BB8A8-C45F-4A56-A9B9-82DC1B70680B}" type="pres">
      <dgm:prSet presAssocID="{EC00E89A-EEB2-45DA-99EB-EB96A0F6756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210827-37AA-4FB7-BF66-7867FEC9A96D}" srcId="{6B32452A-F6CD-481E-84B4-6F35778E3B94}" destId="{EC00E89A-EEB2-45DA-99EB-EB96A0F67560}" srcOrd="2" destOrd="0" parTransId="{DBD38530-A685-43E9-8D44-6138A7D67E46}" sibTransId="{22A790E2-EDEB-4BDF-AF6E-055AEA425729}"/>
    <dgm:cxn modelId="{F7EC5D64-29AA-4E83-A990-7C36A0701D0C}" srcId="{421B9798-BC59-4F2F-8E86-21603E9B7660}" destId="{14185BF5-2F75-43AE-BB81-D86F7E34C3AD}" srcOrd="0" destOrd="0" parTransId="{36FDF384-CC3C-449C-BA1B-4F1439C6E437}" sibTransId="{A9D45185-BC79-4A8A-BEEC-F611C330A7B9}"/>
    <dgm:cxn modelId="{A92A571D-6BD6-414E-9E09-332CF904D077}" type="presOf" srcId="{6EC7E6D7-2F64-4F0C-B662-2E79B4CF92B1}" destId="{542D4157-6E29-40AE-96DB-12C651A650F4}" srcOrd="0" destOrd="1" presId="urn:microsoft.com/office/officeart/2005/8/layout/vList4"/>
    <dgm:cxn modelId="{5EC6BED9-1CEB-4BC3-8503-DF5927167E5E}" type="presOf" srcId="{6B32452A-F6CD-481E-84B4-6F35778E3B94}" destId="{A016D8FB-442D-4E7A-8118-86477D5BB4A2}" srcOrd="0" destOrd="0" presId="urn:microsoft.com/office/officeart/2005/8/layout/vList4"/>
    <dgm:cxn modelId="{71BFA433-2AA8-494E-AE5B-64D48DE0C782}" type="presOf" srcId="{EC00E89A-EEB2-45DA-99EB-EB96A0F67560}" destId="{61533704-490D-463F-AA40-93003DB4263E}" srcOrd="0" destOrd="0" presId="urn:microsoft.com/office/officeart/2005/8/layout/vList4"/>
    <dgm:cxn modelId="{BB311AA4-34C1-4C7E-A7DD-875FF628ACF5}" type="presOf" srcId="{60C45B3B-7E55-487E-A44E-FB27B9FE0982}" destId="{62FECE9B-9220-484E-A9FE-935BA46392F6}" srcOrd="0" destOrd="2" presId="urn:microsoft.com/office/officeart/2005/8/layout/vList4"/>
    <dgm:cxn modelId="{5DAA1D36-22A0-4DEA-8FFA-8176CC8A64D1}" type="presOf" srcId="{EC00E89A-EEB2-45DA-99EB-EB96A0F67560}" destId="{7E7BB8A8-C45F-4A56-A9B9-82DC1B70680B}" srcOrd="1" destOrd="0" presId="urn:microsoft.com/office/officeart/2005/8/layout/vList4"/>
    <dgm:cxn modelId="{1F7A0128-676F-4C93-A011-3FB35674965B}" type="presOf" srcId="{DF325B94-957D-47A8-A4A6-72BD54969D0F}" destId="{7A58A966-1B49-4B84-994F-2A1BE406E3BC}" srcOrd="1" destOrd="0" presId="urn:microsoft.com/office/officeart/2005/8/layout/vList4"/>
    <dgm:cxn modelId="{2F6FBF4C-5074-4315-B55B-0C70D8048591}" type="presOf" srcId="{DF325B94-957D-47A8-A4A6-72BD54969D0F}" destId="{542D4157-6E29-40AE-96DB-12C651A650F4}" srcOrd="0" destOrd="0" presId="urn:microsoft.com/office/officeart/2005/8/layout/vList4"/>
    <dgm:cxn modelId="{B434211D-1194-4672-8BA3-83FB0125AB78}" srcId="{6B32452A-F6CD-481E-84B4-6F35778E3B94}" destId="{421B9798-BC59-4F2F-8E86-21603E9B7660}" srcOrd="0" destOrd="0" parTransId="{1FEF759E-07EC-4DFB-8262-562A966AF35C}" sibTransId="{9D3B3A18-3078-4F68-AE67-E6E230C42300}"/>
    <dgm:cxn modelId="{BD6FC33D-CDA6-4CD4-8FC4-CA22B423E74F}" srcId="{6B32452A-F6CD-481E-84B4-6F35778E3B94}" destId="{DF325B94-957D-47A8-A4A6-72BD54969D0F}" srcOrd="1" destOrd="0" parTransId="{065471EE-FE78-4B44-8B93-D1B4432F3943}" sibTransId="{74136A36-DE98-42C0-A652-6A674D682D0C}"/>
    <dgm:cxn modelId="{A7244B76-91E5-4B8C-95E0-8511586225F4}" type="presOf" srcId="{14185BF5-2F75-43AE-BB81-D86F7E34C3AD}" destId="{62FECE9B-9220-484E-A9FE-935BA46392F6}" srcOrd="0" destOrd="1" presId="urn:microsoft.com/office/officeart/2005/8/layout/vList4"/>
    <dgm:cxn modelId="{FBA4CDF2-6291-4211-AE1A-2E58C00E1B4B}" srcId="{DF325B94-957D-47A8-A4A6-72BD54969D0F}" destId="{6EC7E6D7-2F64-4F0C-B662-2E79B4CF92B1}" srcOrd="0" destOrd="0" parTransId="{F35BAC1D-51F3-4785-B9C8-B6C5B0571DC2}" sibTransId="{D68EF44E-0439-43D3-9222-BF9EB5AAD647}"/>
    <dgm:cxn modelId="{3F05705B-C29A-465F-B97E-503E8065729E}" type="presOf" srcId="{8B613A5F-F02A-4739-ABE3-7E43BCCCF336}" destId="{542D4157-6E29-40AE-96DB-12C651A650F4}" srcOrd="0" destOrd="2" presId="urn:microsoft.com/office/officeart/2005/8/layout/vList4"/>
    <dgm:cxn modelId="{0E6CCECF-BB0E-4142-BA50-5A37F1132E9D}" type="presOf" srcId="{6EC7E6D7-2F64-4F0C-B662-2E79B4CF92B1}" destId="{7A58A966-1B49-4B84-994F-2A1BE406E3BC}" srcOrd="1" destOrd="1" presId="urn:microsoft.com/office/officeart/2005/8/layout/vList4"/>
    <dgm:cxn modelId="{C71F79EC-29F7-46D4-A80D-289C728727E4}" srcId="{DF325B94-957D-47A8-A4A6-72BD54969D0F}" destId="{8B613A5F-F02A-4739-ABE3-7E43BCCCF336}" srcOrd="1" destOrd="0" parTransId="{8D3236E6-6C99-4EF8-8410-6AE5DEB84ECF}" sibTransId="{B8C08609-FD24-4B56-AE08-A4D0B2304612}"/>
    <dgm:cxn modelId="{B886B4D1-E135-4589-8C72-2E3DC5244BD1}" type="presOf" srcId="{8B613A5F-F02A-4739-ABE3-7E43BCCCF336}" destId="{7A58A966-1B49-4B84-994F-2A1BE406E3BC}" srcOrd="1" destOrd="2" presId="urn:microsoft.com/office/officeart/2005/8/layout/vList4"/>
    <dgm:cxn modelId="{0988CE3C-7EBC-4A47-8053-5D3DC1F631F0}" srcId="{421B9798-BC59-4F2F-8E86-21603E9B7660}" destId="{60C45B3B-7E55-487E-A44E-FB27B9FE0982}" srcOrd="1" destOrd="0" parTransId="{B0B40CDC-856F-45F4-A94B-C700E1EE49AE}" sibTransId="{87425997-003C-4177-B31F-9A1AD1433FE9}"/>
    <dgm:cxn modelId="{FC69C280-B30E-4D16-A5F5-CF10FF959FD0}" type="presOf" srcId="{14185BF5-2F75-43AE-BB81-D86F7E34C3AD}" destId="{605ADE32-F9DF-467B-9A0D-C592EEC69CAA}" srcOrd="1" destOrd="1" presId="urn:microsoft.com/office/officeart/2005/8/layout/vList4"/>
    <dgm:cxn modelId="{C83770B5-40EE-452F-B549-311CA088E243}" type="presOf" srcId="{421B9798-BC59-4F2F-8E86-21603E9B7660}" destId="{62FECE9B-9220-484E-A9FE-935BA46392F6}" srcOrd="0" destOrd="0" presId="urn:microsoft.com/office/officeart/2005/8/layout/vList4"/>
    <dgm:cxn modelId="{1537FA90-8E1B-4A7A-9025-29D0E5D20C26}" type="presOf" srcId="{60C45B3B-7E55-487E-A44E-FB27B9FE0982}" destId="{605ADE32-F9DF-467B-9A0D-C592EEC69CAA}" srcOrd="1" destOrd="2" presId="urn:microsoft.com/office/officeart/2005/8/layout/vList4"/>
    <dgm:cxn modelId="{EE87BC94-E75A-4862-8FB8-C497C010C67D}" type="presOf" srcId="{421B9798-BC59-4F2F-8E86-21603E9B7660}" destId="{605ADE32-F9DF-467B-9A0D-C592EEC69CAA}" srcOrd="1" destOrd="0" presId="urn:microsoft.com/office/officeart/2005/8/layout/vList4"/>
    <dgm:cxn modelId="{C9BA2031-A162-4869-90E4-C77FE5F9555F}" type="presParOf" srcId="{A016D8FB-442D-4E7A-8118-86477D5BB4A2}" destId="{77F9A150-5097-421F-8DBA-241F6AF609E9}" srcOrd="0" destOrd="0" presId="urn:microsoft.com/office/officeart/2005/8/layout/vList4"/>
    <dgm:cxn modelId="{69CC53B9-CE1E-4C83-A1DA-0D787B5C8909}" type="presParOf" srcId="{77F9A150-5097-421F-8DBA-241F6AF609E9}" destId="{62FECE9B-9220-484E-A9FE-935BA46392F6}" srcOrd="0" destOrd="0" presId="urn:microsoft.com/office/officeart/2005/8/layout/vList4"/>
    <dgm:cxn modelId="{9D292559-7D14-45D2-8F6A-2A21375C31B0}" type="presParOf" srcId="{77F9A150-5097-421F-8DBA-241F6AF609E9}" destId="{164A7D20-5276-4901-832A-3D7BABE7AB2D}" srcOrd="1" destOrd="0" presId="urn:microsoft.com/office/officeart/2005/8/layout/vList4"/>
    <dgm:cxn modelId="{9E08107D-5A8C-4FA4-84F9-B079EC872A3D}" type="presParOf" srcId="{77F9A150-5097-421F-8DBA-241F6AF609E9}" destId="{605ADE32-F9DF-467B-9A0D-C592EEC69CAA}" srcOrd="2" destOrd="0" presId="urn:microsoft.com/office/officeart/2005/8/layout/vList4"/>
    <dgm:cxn modelId="{A857053E-88A4-4B1E-A3AA-43E68A5B9E2B}" type="presParOf" srcId="{A016D8FB-442D-4E7A-8118-86477D5BB4A2}" destId="{B110B2C9-73CB-4A57-A6B2-A05E6E2D3449}" srcOrd="1" destOrd="0" presId="urn:microsoft.com/office/officeart/2005/8/layout/vList4"/>
    <dgm:cxn modelId="{027CA666-C0DE-4964-82CA-D77FA5B87CA2}" type="presParOf" srcId="{A016D8FB-442D-4E7A-8118-86477D5BB4A2}" destId="{A9093BE2-96BA-4E53-A735-9461A0999216}" srcOrd="2" destOrd="0" presId="urn:microsoft.com/office/officeart/2005/8/layout/vList4"/>
    <dgm:cxn modelId="{605585F6-0317-49DF-925E-D87283C791D9}" type="presParOf" srcId="{A9093BE2-96BA-4E53-A735-9461A0999216}" destId="{542D4157-6E29-40AE-96DB-12C651A650F4}" srcOrd="0" destOrd="0" presId="urn:microsoft.com/office/officeart/2005/8/layout/vList4"/>
    <dgm:cxn modelId="{072997D2-99B3-4974-A53A-3AD34C0EDF2C}" type="presParOf" srcId="{A9093BE2-96BA-4E53-A735-9461A0999216}" destId="{666DC8A0-7516-400E-8139-BFC57EC0F9BE}" srcOrd="1" destOrd="0" presId="urn:microsoft.com/office/officeart/2005/8/layout/vList4"/>
    <dgm:cxn modelId="{C72BA74F-D9C0-4002-A520-290E78CBA8E0}" type="presParOf" srcId="{A9093BE2-96BA-4E53-A735-9461A0999216}" destId="{7A58A966-1B49-4B84-994F-2A1BE406E3BC}" srcOrd="2" destOrd="0" presId="urn:microsoft.com/office/officeart/2005/8/layout/vList4"/>
    <dgm:cxn modelId="{4E0A111B-80E6-4951-AED1-2516F33692E8}" type="presParOf" srcId="{A016D8FB-442D-4E7A-8118-86477D5BB4A2}" destId="{143ED1C6-34F0-48F8-8671-A96826B1D3AB}" srcOrd="3" destOrd="0" presId="urn:microsoft.com/office/officeart/2005/8/layout/vList4"/>
    <dgm:cxn modelId="{1AE85FA8-6E1B-415A-9BB9-95D28E6309EC}" type="presParOf" srcId="{A016D8FB-442D-4E7A-8118-86477D5BB4A2}" destId="{458E479C-B5BB-4BAD-871A-03A7C95B42A0}" srcOrd="4" destOrd="0" presId="urn:microsoft.com/office/officeart/2005/8/layout/vList4"/>
    <dgm:cxn modelId="{B6F0C1D6-31B9-4570-BDB4-4A7D95293C31}" type="presParOf" srcId="{458E479C-B5BB-4BAD-871A-03A7C95B42A0}" destId="{61533704-490D-463F-AA40-93003DB4263E}" srcOrd="0" destOrd="0" presId="urn:microsoft.com/office/officeart/2005/8/layout/vList4"/>
    <dgm:cxn modelId="{49993BDF-EAD8-46E0-9E54-0EE7E9594163}" type="presParOf" srcId="{458E479C-B5BB-4BAD-871A-03A7C95B42A0}" destId="{7A72A652-EE3F-4117-8BBB-1F6733D23C88}" srcOrd="1" destOrd="0" presId="urn:microsoft.com/office/officeart/2005/8/layout/vList4"/>
    <dgm:cxn modelId="{ACDDB535-351D-49BB-B375-117EB5D71008}" type="presParOf" srcId="{458E479C-B5BB-4BAD-871A-03A7C95B42A0}" destId="{7E7BB8A8-C45F-4A56-A9B9-82DC1B70680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4FE21D-443C-455E-BAD2-C872EFFC8F99}" type="doc">
      <dgm:prSet loTypeId="urn:microsoft.com/office/officeart/2008/layout/LinedLis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1B43F0-86C0-4C7A-B174-DAC742490263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1">
            <a:lumMod val="75000"/>
            <a:lumOff val="25000"/>
          </a:schemeClr>
        </a:solidFill>
        <a:ln>
          <a:noFill/>
        </a:ln>
      </dgm:spPr>
      <dgm:t>
        <a:bodyPr/>
        <a:lstStyle/>
        <a:p>
          <a:pPr rtl="0"/>
          <a:r>
            <a:rPr lang="ru-RU" sz="1800" b="0" dirty="0" smtClean="0">
              <a:solidFill>
                <a:schemeClr val="bg1"/>
              </a:solidFill>
            </a:rPr>
            <a:t>Коллегиальный орган рассматривает вопросы содействия развитию </a:t>
          </a:r>
          <a:r>
            <a:rPr lang="ru-RU" sz="1800" b="0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конкуренции</a:t>
          </a:r>
          <a:r>
            <a:rPr lang="ru-RU" sz="1800" b="0" dirty="0" smtClean="0">
              <a:solidFill>
                <a:schemeClr val="bg1"/>
              </a:solidFill>
            </a:rPr>
            <a:t>:</a:t>
          </a:r>
          <a:endParaRPr lang="ru-RU" sz="1800" b="0" dirty="0">
            <a:solidFill>
              <a:schemeClr val="bg1"/>
            </a:solidFill>
          </a:endParaRPr>
        </a:p>
      </dgm:t>
    </dgm:pt>
    <dgm:pt modelId="{AEF60DA7-0F1D-4548-9C59-8908D1D9D64F}" type="parTrans" cxnId="{6E38903C-946F-442E-AF28-AA6C5D2A270A}">
      <dgm:prSet/>
      <dgm:spPr/>
      <dgm:t>
        <a:bodyPr/>
        <a:lstStyle/>
        <a:p>
          <a:endParaRPr lang="ru-RU"/>
        </a:p>
      </dgm:t>
    </dgm:pt>
    <dgm:pt modelId="{C6BC409C-B089-4B0E-8F17-92B5DCBFF822}" type="sibTrans" cxnId="{6E38903C-946F-442E-AF28-AA6C5D2A270A}">
      <dgm:prSet/>
      <dgm:spPr/>
      <dgm:t>
        <a:bodyPr/>
        <a:lstStyle/>
        <a:p>
          <a:endParaRPr lang="ru-RU"/>
        </a:p>
      </dgm:t>
    </dgm:pt>
    <dgm:pt modelId="{FFAF951F-2142-459A-B4BD-091813279C9F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проект перечня товарных рынков с аргументированным обоснованием выбора каждого рынка и описанием текущей ситуации на каждом рынке, а также анализом основных проблем и методов их решения;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9425DC5E-0FD4-4EB8-BFA9-594C5CDC4E9E}" type="parTrans" cxnId="{7E435B9D-B6E9-4508-A5EF-1EEC6BF68C40}">
      <dgm:prSet/>
      <dgm:spPr/>
      <dgm:t>
        <a:bodyPr/>
        <a:lstStyle/>
        <a:p>
          <a:endParaRPr lang="ru-RU"/>
        </a:p>
      </dgm:t>
    </dgm:pt>
    <dgm:pt modelId="{D51650E5-43A1-4071-8157-D00F3F74A220}" type="sibTrans" cxnId="{7E435B9D-B6E9-4508-A5EF-1EEC6BF68C40}">
      <dgm:prSet/>
      <dgm:spPr/>
      <dgm:t>
        <a:bodyPr/>
        <a:lstStyle/>
        <a:p>
          <a:endParaRPr lang="ru-RU"/>
        </a:p>
      </dgm:t>
    </dgm:pt>
    <dgm:pt modelId="{7144D595-DC08-42B9-84B3-FFD1F2099AC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проект «дорожной карты»;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57E701D8-20D5-45B8-9D26-1DA80418140D}" type="parTrans" cxnId="{6F125ED9-D21F-4AC2-9256-6B9BA9BE7780}">
      <dgm:prSet/>
      <dgm:spPr/>
      <dgm:t>
        <a:bodyPr/>
        <a:lstStyle/>
        <a:p>
          <a:endParaRPr lang="ru-RU"/>
        </a:p>
      </dgm:t>
    </dgm:pt>
    <dgm:pt modelId="{D25B0F12-0331-4986-95CC-29B3EA67D537}" type="sibTrans" cxnId="{6F125ED9-D21F-4AC2-9256-6B9BA9BE7780}">
      <dgm:prSet/>
      <dgm:spPr/>
      <dgm:t>
        <a:bodyPr/>
        <a:lstStyle/>
        <a:p>
          <a:endParaRPr lang="ru-RU"/>
        </a:p>
      </dgm:t>
    </dgm:pt>
    <dgm:pt modelId="{0FB15604-EDF1-4985-BF61-22545891CFF6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иную информацию и проекты правовых актов в части их потенциального воздействия на состояние и развитие конкуренции, а также отчет об эффективности контрольно-надзорной деятельности;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2515227E-B4F3-4F87-973F-41AD21B2CDAA}" type="parTrans" cxnId="{86F436C8-B0F2-42BD-AA74-E24A6169AAB5}">
      <dgm:prSet/>
      <dgm:spPr/>
      <dgm:t>
        <a:bodyPr/>
        <a:lstStyle/>
        <a:p>
          <a:endParaRPr lang="ru-RU"/>
        </a:p>
      </dgm:t>
    </dgm:pt>
    <dgm:pt modelId="{B1E11687-9432-4336-B46F-666A7464D251}" type="sibTrans" cxnId="{86F436C8-B0F2-42BD-AA74-E24A6169AAB5}">
      <dgm:prSet/>
      <dgm:spPr/>
      <dgm:t>
        <a:bodyPr/>
        <a:lstStyle/>
        <a:p>
          <a:endParaRPr lang="ru-RU"/>
        </a:p>
      </dgm:t>
    </dgm:pt>
    <dgm:pt modelId="{12BA49DE-213C-4CB2-BD32-051EB38F30F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400" dirty="0" smtClean="0">
              <a:solidFill>
                <a:schemeClr val="tx1">
                  <a:lumMod val="75000"/>
                </a:schemeClr>
              </a:solidFill>
            </a:rPr>
            <a:t>результаты и анализ результатов мониторинга.</a:t>
          </a:r>
          <a:endParaRPr lang="ru-RU" sz="1400" dirty="0">
            <a:solidFill>
              <a:schemeClr val="tx1">
                <a:lumMod val="75000"/>
              </a:schemeClr>
            </a:solidFill>
          </a:endParaRPr>
        </a:p>
      </dgm:t>
    </dgm:pt>
    <dgm:pt modelId="{F8E94C83-F967-4705-9262-5B8648E9FD80}" type="parTrans" cxnId="{E933898C-0532-44AF-B02E-E2B5EF077790}">
      <dgm:prSet/>
      <dgm:spPr/>
      <dgm:t>
        <a:bodyPr/>
        <a:lstStyle/>
        <a:p>
          <a:endParaRPr lang="ru-RU"/>
        </a:p>
      </dgm:t>
    </dgm:pt>
    <dgm:pt modelId="{509D7840-830E-4E5B-9295-F88FB44D477E}" type="sibTrans" cxnId="{E933898C-0532-44AF-B02E-E2B5EF077790}">
      <dgm:prSet/>
      <dgm:spPr/>
      <dgm:t>
        <a:bodyPr/>
        <a:lstStyle/>
        <a:p>
          <a:endParaRPr lang="ru-RU"/>
        </a:p>
      </dgm:t>
    </dgm:pt>
    <dgm:pt modelId="{4A1B2B36-B725-45FF-983A-8F09C59F6E9A}" type="pres">
      <dgm:prSet presAssocID="{B54FE21D-443C-455E-BAD2-C872EFFC8F9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87922E4-BC55-4AB0-AED0-3BE78C4FDE8E}" type="pres">
      <dgm:prSet presAssocID="{FF1B43F0-86C0-4C7A-B174-DAC742490263}" presName="thickLine" presStyleLbl="alignNode1" presStyleIdx="0" presStyleCnt="1"/>
      <dgm:spPr>
        <a:ln>
          <a:noFill/>
        </a:ln>
      </dgm:spPr>
    </dgm:pt>
    <dgm:pt modelId="{5924E057-C69D-459D-9409-2C89C3562BEC}" type="pres">
      <dgm:prSet presAssocID="{FF1B43F0-86C0-4C7A-B174-DAC742490263}" presName="horz1" presStyleCnt="0"/>
      <dgm:spPr/>
    </dgm:pt>
    <dgm:pt modelId="{218C52EA-4A37-4F81-9E52-AF380C49D2FD}" type="pres">
      <dgm:prSet presAssocID="{FF1B43F0-86C0-4C7A-B174-DAC742490263}" presName="tx1" presStyleLbl="revTx" presStyleIdx="0" presStyleCnt="5" custScaleX="301522" custScaleY="48037" custLinFactNeighborX="-9359" custLinFactNeighborY="-49"/>
      <dgm:spPr/>
      <dgm:t>
        <a:bodyPr/>
        <a:lstStyle/>
        <a:p>
          <a:endParaRPr lang="ru-RU"/>
        </a:p>
      </dgm:t>
    </dgm:pt>
    <dgm:pt modelId="{35AF1CE1-795A-451F-8D51-EC6C13CF022C}" type="pres">
      <dgm:prSet presAssocID="{FF1B43F0-86C0-4C7A-B174-DAC742490263}" presName="vert1" presStyleCnt="0"/>
      <dgm:spPr/>
    </dgm:pt>
    <dgm:pt modelId="{91DB766F-12DB-4BEF-84C9-7FBC09676C57}" type="pres">
      <dgm:prSet presAssocID="{FFAF951F-2142-459A-B4BD-091813279C9F}" presName="vertSpace2a" presStyleCnt="0"/>
      <dgm:spPr/>
    </dgm:pt>
    <dgm:pt modelId="{18CE6430-77E2-46B7-927B-57E69229005C}" type="pres">
      <dgm:prSet presAssocID="{FFAF951F-2142-459A-B4BD-091813279C9F}" presName="horz2" presStyleCnt="0"/>
      <dgm:spPr/>
    </dgm:pt>
    <dgm:pt modelId="{B7D8782D-1FDE-4C9B-8CF9-D4FCC6814488}" type="pres">
      <dgm:prSet presAssocID="{FFAF951F-2142-459A-B4BD-091813279C9F}" presName="horzSpace2" presStyleCnt="0"/>
      <dgm:spPr/>
    </dgm:pt>
    <dgm:pt modelId="{4C070017-2429-4027-A882-4519A6A3E6EE}" type="pres">
      <dgm:prSet presAssocID="{FFAF951F-2142-459A-B4BD-091813279C9F}" presName="tx2" presStyleLbl="revTx" presStyleIdx="1" presStyleCnt="5" custScaleY="277907"/>
      <dgm:spPr/>
      <dgm:t>
        <a:bodyPr/>
        <a:lstStyle/>
        <a:p>
          <a:endParaRPr lang="ru-RU"/>
        </a:p>
      </dgm:t>
    </dgm:pt>
    <dgm:pt modelId="{9D8469D7-AC7F-4B5C-B8BC-39388AECDAC5}" type="pres">
      <dgm:prSet presAssocID="{FFAF951F-2142-459A-B4BD-091813279C9F}" presName="vert2" presStyleCnt="0"/>
      <dgm:spPr/>
    </dgm:pt>
    <dgm:pt modelId="{E2ECFB8A-2008-412F-B7D0-09375BCD8B01}" type="pres">
      <dgm:prSet presAssocID="{FFAF951F-2142-459A-B4BD-091813279C9F}" presName="thinLine2b" presStyleLbl="callout" presStyleIdx="0" presStyleCnt="4"/>
      <dgm:spPr/>
    </dgm:pt>
    <dgm:pt modelId="{9BA05FA4-920C-4D5D-A539-B81D19876C76}" type="pres">
      <dgm:prSet presAssocID="{FFAF951F-2142-459A-B4BD-091813279C9F}" presName="vertSpace2b" presStyleCnt="0"/>
      <dgm:spPr/>
    </dgm:pt>
    <dgm:pt modelId="{3EC13692-63AF-482F-9DFF-3B7F7BDFDA23}" type="pres">
      <dgm:prSet presAssocID="{7144D595-DC08-42B9-84B3-FFD1F2099AC9}" presName="horz2" presStyleCnt="0"/>
      <dgm:spPr/>
    </dgm:pt>
    <dgm:pt modelId="{934C750E-043E-46CA-AB9C-9441695C51AE}" type="pres">
      <dgm:prSet presAssocID="{7144D595-DC08-42B9-84B3-FFD1F2099AC9}" presName="horzSpace2" presStyleCnt="0"/>
      <dgm:spPr/>
    </dgm:pt>
    <dgm:pt modelId="{CF5B0911-CE5D-42FA-8DFA-825A83FDDA5D}" type="pres">
      <dgm:prSet presAssocID="{7144D595-DC08-42B9-84B3-FFD1F2099AC9}" presName="tx2" presStyleLbl="revTx" presStyleIdx="2" presStyleCnt="5" custScaleY="115493" custLinFactNeighborX="1340" custLinFactNeighborY="33218"/>
      <dgm:spPr/>
      <dgm:t>
        <a:bodyPr/>
        <a:lstStyle/>
        <a:p>
          <a:endParaRPr lang="ru-RU"/>
        </a:p>
      </dgm:t>
    </dgm:pt>
    <dgm:pt modelId="{84702461-8E9B-4F4D-A51A-851F545EF5DD}" type="pres">
      <dgm:prSet presAssocID="{7144D595-DC08-42B9-84B3-FFD1F2099AC9}" presName="vert2" presStyleCnt="0"/>
      <dgm:spPr/>
    </dgm:pt>
    <dgm:pt modelId="{410844F0-5AC4-4B16-87A5-BD4A0D28EF30}" type="pres">
      <dgm:prSet presAssocID="{7144D595-DC08-42B9-84B3-FFD1F2099AC9}" presName="thinLine2b" presStyleLbl="callout" presStyleIdx="1" presStyleCnt="4"/>
      <dgm:spPr/>
    </dgm:pt>
    <dgm:pt modelId="{595DBC9D-0A55-46A7-8549-C6E5A6ACEB97}" type="pres">
      <dgm:prSet presAssocID="{7144D595-DC08-42B9-84B3-FFD1F2099AC9}" presName="vertSpace2b" presStyleCnt="0"/>
      <dgm:spPr/>
    </dgm:pt>
    <dgm:pt modelId="{B8484142-BF54-4BC5-8203-539AA456B3D6}" type="pres">
      <dgm:prSet presAssocID="{0FB15604-EDF1-4985-BF61-22545891CFF6}" presName="horz2" presStyleCnt="0"/>
      <dgm:spPr/>
    </dgm:pt>
    <dgm:pt modelId="{578D4F93-8D9E-48D9-94A9-0AEDED02DAAC}" type="pres">
      <dgm:prSet presAssocID="{0FB15604-EDF1-4985-BF61-22545891CFF6}" presName="horzSpace2" presStyleCnt="0"/>
      <dgm:spPr/>
    </dgm:pt>
    <dgm:pt modelId="{27D707A1-917B-4F72-B9E0-12D4D0FC5C8A}" type="pres">
      <dgm:prSet presAssocID="{0FB15604-EDF1-4985-BF61-22545891CFF6}" presName="tx2" presStyleLbl="revTx" presStyleIdx="3" presStyleCnt="5" custScaleX="99813" custScaleY="279271" custLinFactNeighborX="-1550" custLinFactNeighborY="10560"/>
      <dgm:spPr/>
      <dgm:t>
        <a:bodyPr/>
        <a:lstStyle/>
        <a:p>
          <a:endParaRPr lang="ru-RU"/>
        </a:p>
      </dgm:t>
    </dgm:pt>
    <dgm:pt modelId="{793D5F94-8D26-49EF-9BC9-B92E588CF224}" type="pres">
      <dgm:prSet presAssocID="{0FB15604-EDF1-4985-BF61-22545891CFF6}" presName="vert2" presStyleCnt="0"/>
      <dgm:spPr/>
    </dgm:pt>
    <dgm:pt modelId="{6A4A8ED3-155F-4674-8DCC-151DCC7F935C}" type="pres">
      <dgm:prSet presAssocID="{0FB15604-EDF1-4985-BF61-22545891CFF6}" presName="thinLine2b" presStyleLbl="callout" presStyleIdx="2" presStyleCnt="4"/>
      <dgm:spPr/>
    </dgm:pt>
    <dgm:pt modelId="{45894E2F-E5C4-440A-A9D4-EBD9092F413E}" type="pres">
      <dgm:prSet presAssocID="{0FB15604-EDF1-4985-BF61-22545891CFF6}" presName="vertSpace2b" presStyleCnt="0"/>
      <dgm:spPr/>
    </dgm:pt>
    <dgm:pt modelId="{BA859B9A-4E7B-4C8E-B8C2-FD802E6CAAAA}" type="pres">
      <dgm:prSet presAssocID="{12BA49DE-213C-4CB2-BD32-051EB38F30FE}" presName="horz2" presStyleCnt="0"/>
      <dgm:spPr/>
    </dgm:pt>
    <dgm:pt modelId="{105F4659-746F-4629-A9D3-05A760A4CB95}" type="pres">
      <dgm:prSet presAssocID="{12BA49DE-213C-4CB2-BD32-051EB38F30FE}" presName="horzSpace2" presStyleCnt="0"/>
      <dgm:spPr/>
    </dgm:pt>
    <dgm:pt modelId="{D6C6B238-26E7-47B4-8A15-9E873935A6B1}" type="pres">
      <dgm:prSet presAssocID="{12BA49DE-213C-4CB2-BD32-051EB38F30FE}" presName="tx2" presStyleLbl="revTx" presStyleIdx="4" presStyleCnt="5"/>
      <dgm:spPr/>
      <dgm:t>
        <a:bodyPr/>
        <a:lstStyle/>
        <a:p>
          <a:endParaRPr lang="ru-RU"/>
        </a:p>
      </dgm:t>
    </dgm:pt>
    <dgm:pt modelId="{9C32CDBE-CF36-4AB2-89C3-8D7A47759D20}" type="pres">
      <dgm:prSet presAssocID="{12BA49DE-213C-4CB2-BD32-051EB38F30FE}" presName="vert2" presStyleCnt="0"/>
      <dgm:spPr/>
    </dgm:pt>
    <dgm:pt modelId="{EAFCA9D0-94BB-411E-B645-0CA85D54F05C}" type="pres">
      <dgm:prSet presAssocID="{12BA49DE-213C-4CB2-BD32-051EB38F30FE}" presName="thinLine2b" presStyleLbl="callout" presStyleIdx="3" presStyleCnt="4"/>
      <dgm:spPr/>
    </dgm:pt>
    <dgm:pt modelId="{440755D8-E462-4EE0-B0B6-B4913097C253}" type="pres">
      <dgm:prSet presAssocID="{12BA49DE-213C-4CB2-BD32-051EB38F30FE}" presName="vertSpace2b" presStyleCnt="0"/>
      <dgm:spPr/>
    </dgm:pt>
  </dgm:ptLst>
  <dgm:cxnLst>
    <dgm:cxn modelId="{7E435B9D-B6E9-4508-A5EF-1EEC6BF68C40}" srcId="{FF1B43F0-86C0-4C7A-B174-DAC742490263}" destId="{FFAF951F-2142-459A-B4BD-091813279C9F}" srcOrd="0" destOrd="0" parTransId="{9425DC5E-0FD4-4EB8-BFA9-594C5CDC4E9E}" sibTransId="{D51650E5-43A1-4071-8157-D00F3F74A220}"/>
    <dgm:cxn modelId="{499004D4-7FCA-4E95-BDB9-0149739BD108}" type="presOf" srcId="{0FB15604-EDF1-4985-BF61-22545891CFF6}" destId="{27D707A1-917B-4F72-B9E0-12D4D0FC5C8A}" srcOrd="0" destOrd="0" presId="urn:microsoft.com/office/officeart/2008/layout/LinedList"/>
    <dgm:cxn modelId="{6E38903C-946F-442E-AF28-AA6C5D2A270A}" srcId="{B54FE21D-443C-455E-BAD2-C872EFFC8F99}" destId="{FF1B43F0-86C0-4C7A-B174-DAC742490263}" srcOrd="0" destOrd="0" parTransId="{AEF60DA7-0F1D-4548-9C59-8908D1D9D64F}" sibTransId="{C6BC409C-B089-4B0E-8F17-92B5DCBFF822}"/>
    <dgm:cxn modelId="{86F436C8-B0F2-42BD-AA74-E24A6169AAB5}" srcId="{FF1B43F0-86C0-4C7A-B174-DAC742490263}" destId="{0FB15604-EDF1-4985-BF61-22545891CFF6}" srcOrd="2" destOrd="0" parTransId="{2515227E-B4F3-4F87-973F-41AD21B2CDAA}" sibTransId="{B1E11687-9432-4336-B46F-666A7464D251}"/>
    <dgm:cxn modelId="{493ACEFB-626D-4CD9-A267-338D2099D9E7}" type="presOf" srcId="{B54FE21D-443C-455E-BAD2-C872EFFC8F99}" destId="{4A1B2B36-B725-45FF-983A-8F09C59F6E9A}" srcOrd="0" destOrd="0" presId="urn:microsoft.com/office/officeart/2008/layout/LinedList"/>
    <dgm:cxn modelId="{6F125ED9-D21F-4AC2-9256-6B9BA9BE7780}" srcId="{FF1B43F0-86C0-4C7A-B174-DAC742490263}" destId="{7144D595-DC08-42B9-84B3-FFD1F2099AC9}" srcOrd="1" destOrd="0" parTransId="{57E701D8-20D5-45B8-9D26-1DA80418140D}" sibTransId="{D25B0F12-0331-4986-95CC-29B3EA67D537}"/>
    <dgm:cxn modelId="{E933898C-0532-44AF-B02E-E2B5EF077790}" srcId="{FF1B43F0-86C0-4C7A-B174-DAC742490263}" destId="{12BA49DE-213C-4CB2-BD32-051EB38F30FE}" srcOrd="3" destOrd="0" parTransId="{F8E94C83-F967-4705-9262-5B8648E9FD80}" sibTransId="{509D7840-830E-4E5B-9295-F88FB44D477E}"/>
    <dgm:cxn modelId="{F48200BE-46C0-46AF-8451-011D5EECD3BC}" type="presOf" srcId="{12BA49DE-213C-4CB2-BD32-051EB38F30FE}" destId="{D6C6B238-26E7-47B4-8A15-9E873935A6B1}" srcOrd="0" destOrd="0" presId="urn:microsoft.com/office/officeart/2008/layout/LinedList"/>
    <dgm:cxn modelId="{FF3B15D8-FCEA-48A4-8AD5-42C09A261A5A}" type="presOf" srcId="{FF1B43F0-86C0-4C7A-B174-DAC742490263}" destId="{218C52EA-4A37-4F81-9E52-AF380C49D2FD}" srcOrd="0" destOrd="0" presId="urn:microsoft.com/office/officeart/2008/layout/LinedList"/>
    <dgm:cxn modelId="{1CDE90E7-7EE5-4ED4-9D5B-0176991CB598}" type="presOf" srcId="{FFAF951F-2142-459A-B4BD-091813279C9F}" destId="{4C070017-2429-4027-A882-4519A6A3E6EE}" srcOrd="0" destOrd="0" presId="urn:microsoft.com/office/officeart/2008/layout/LinedList"/>
    <dgm:cxn modelId="{5E1A5E41-B894-414F-88A3-62159B046057}" type="presOf" srcId="{7144D595-DC08-42B9-84B3-FFD1F2099AC9}" destId="{CF5B0911-CE5D-42FA-8DFA-825A83FDDA5D}" srcOrd="0" destOrd="0" presId="urn:microsoft.com/office/officeart/2008/layout/LinedList"/>
    <dgm:cxn modelId="{B28F510F-1AAE-429B-937C-D224296D5365}" type="presParOf" srcId="{4A1B2B36-B725-45FF-983A-8F09C59F6E9A}" destId="{587922E4-BC55-4AB0-AED0-3BE78C4FDE8E}" srcOrd="0" destOrd="0" presId="urn:microsoft.com/office/officeart/2008/layout/LinedList"/>
    <dgm:cxn modelId="{F046564E-E679-4C3C-A4B0-58E22596C511}" type="presParOf" srcId="{4A1B2B36-B725-45FF-983A-8F09C59F6E9A}" destId="{5924E057-C69D-459D-9409-2C89C3562BEC}" srcOrd="1" destOrd="0" presId="urn:microsoft.com/office/officeart/2008/layout/LinedList"/>
    <dgm:cxn modelId="{F0D26A34-8601-43EC-97DA-4F32FD6D7EB3}" type="presParOf" srcId="{5924E057-C69D-459D-9409-2C89C3562BEC}" destId="{218C52EA-4A37-4F81-9E52-AF380C49D2FD}" srcOrd="0" destOrd="0" presId="urn:microsoft.com/office/officeart/2008/layout/LinedList"/>
    <dgm:cxn modelId="{1134C141-E24B-4071-80DC-6AE5944BE73A}" type="presParOf" srcId="{5924E057-C69D-459D-9409-2C89C3562BEC}" destId="{35AF1CE1-795A-451F-8D51-EC6C13CF022C}" srcOrd="1" destOrd="0" presId="urn:microsoft.com/office/officeart/2008/layout/LinedList"/>
    <dgm:cxn modelId="{9823A517-04AA-4F01-86B9-2270843CAD29}" type="presParOf" srcId="{35AF1CE1-795A-451F-8D51-EC6C13CF022C}" destId="{91DB766F-12DB-4BEF-84C9-7FBC09676C57}" srcOrd="0" destOrd="0" presId="urn:microsoft.com/office/officeart/2008/layout/LinedList"/>
    <dgm:cxn modelId="{342F9A79-F01E-4499-ACCF-33F0C4DC7284}" type="presParOf" srcId="{35AF1CE1-795A-451F-8D51-EC6C13CF022C}" destId="{18CE6430-77E2-46B7-927B-57E69229005C}" srcOrd="1" destOrd="0" presId="urn:microsoft.com/office/officeart/2008/layout/LinedList"/>
    <dgm:cxn modelId="{8D3ABBC7-03FC-49AC-A607-30449534C6C8}" type="presParOf" srcId="{18CE6430-77E2-46B7-927B-57E69229005C}" destId="{B7D8782D-1FDE-4C9B-8CF9-D4FCC6814488}" srcOrd="0" destOrd="0" presId="urn:microsoft.com/office/officeart/2008/layout/LinedList"/>
    <dgm:cxn modelId="{63585901-73AD-4B23-8280-C817A4009FAA}" type="presParOf" srcId="{18CE6430-77E2-46B7-927B-57E69229005C}" destId="{4C070017-2429-4027-A882-4519A6A3E6EE}" srcOrd="1" destOrd="0" presId="urn:microsoft.com/office/officeart/2008/layout/LinedList"/>
    <dgm:cxn modelId="{113E3B15-7828-47F2-ADBA-B1E1FB65006C}" type="presParOf" srcId="{18CE6430-77E2-46B7-927B-57E69229005C}" destId="{9D8469D7-AC7F-4B5C-B8BC-39388AECDAC5}" srcOrd="2" destOrd="0" presId="urn:microsoft.com/office/officeart/2008/layout/LinedList"/>
    <dgm:cxn modelId="{3665730E-2AA2-44F0-8B76-AB708E58945C}" type="presParOf" srcId="{35AF1CE1-795A-451F-8D51-EC6C13CF022C}" destId="{E2ECFB8A-2008-412F-B7D0-09375BCD8B01}" srcOrd="2" destOrd="0" presId="urn:microsoft.com/office/officeart/2008/layout/LinedList"/>
    <dgm:cxn modelId="{AA50AB17-3CED-4B31-8A8E-9AC4385D94FB}" type="presParOf" srcId="{35AF1CE1-795A-451F-8D51-EC6C13CF022C}" destId="{9BA05FA4-920C-4D5D-A539-B81D19876C76}" srcOrd="3" destOrd="0" presId="urn:microsoft.com/office/officeart/2008/layout/LinedList"/>
    <dgm:cxn modelId="{9B50A994-BC17-4AEA-8620-EA816BC185C3}" type="presParOf" srcId="{35AF1CE1-795A-451F-8D51-EC6C13CF022C}" destId="{3EC13692-63AF-482F-9DFF-3B7F7BDFDA23}" srcOrd="4" destOrd="0" presId="urn:microsoft.com/office/officeart/2008/layout/LinedList"/>
    <dgm:cxn modelId="{E6FA2656-6591-41DC-8CED-E67524D9D6CA}" type="presParOf" srcId="{3EC13692-63AF-482F-9DFF-3B7F7BDFDA23}" destId="{934C750E-043E-46CA-AB9C-9441695C51AE}" srcOrd="0" destOrd="0" presId="urn:microsoft.com/office/officeart/2008/layout/LinedList"/>
    <dgm:cxn modelId="{A170A416-3B0C-4E2F-A1F9-4B2D420DF5F0}" type="presParOf" srcId="{3EC13692-63AF-482F-9DFF-3B7F7BDFDA23}" destId="{CF5B0911-CE5D-42FA-8DFA-825A83FDDA5D}" srcOrd="1" destOrd="0" presId="urn:microsoft.com/office/officeart/2008/layout/LinedList"/>
    <dgm:cxn modelId="{DF4694AF-8BF5-47F4-A919-DD041833EEE5}" type="presParOf" srcId="{3EC13692-63AF-482F-9DFF-3B7F7BDFDA23}" destId="{84702461-8E9B-4F4D-A51A-851F545EF5DD}" srcOrd="2" destOrd="0" presId="urn:microsoft.com/office/officeart/2008/layout/LinedList"/>
    <dgm:cxn modelId="{521205D2-7962-471F-BD26-8B95844484EF}" type="presParOf" srcId="{35AF1CE1-795A-451F-8D51-EC6C13CF022C}" destId="{410844F0-5AC4-4B16-87A5-BD4A0D28EF30}" srcOrd="5" destOrd="0" presId="urn:microsoft.com/office/officeart/2008/layout/LinedList"/>
    <dgm:cxn modelId="{45F083C9-98C3-43F5-8A8C-DE55583027CF}" type="presParOf" srcId="{35AF1CE1-795A-451F-8D51-EC6C13CF022C}" destId="{595DBC9D-0A55-46A7-8549-C6E5A6ACEB97}" srcOrd="6" destOrd="0" presId="urn:microsoft.com/office/officeart/2008/layout/LinedList"/>
    <dgm:cxn modelId="{850025CC-C149-4D03-9149-328055F8F3F1}" type="presParOf" srcId="{35AF1CE1-795A-451F-8D51-EC6C13CF022C}" destId="{B8484142-BF54-4BC5-8203-539AA456B3D6}" srcOrd="7" destOrd="0" presId="urn:microsoft.com/office/officeart/2008/layout/LinedList"/>
    <dgm:cxn modelId="{0FB352A6-70EF-4AAD-ACA7-EC9E48AAEB20}" type="presParOf" srcId="{B8484142-BF54-4BC5-8203-539AA456B3D6}" destId="{578D4F93-8D9E-48D9-94A9-0AEDED02DAAC}" srcOrd="0" destOrd="0" presId="urn:microsoft.com/office/officeart/2008/layout/LinedList"/>
    <dgm:cxn modelId="{1DC158D2-657C-4919-BA01-D318162C8AFF}" type="presParOf" srcId="{B8484142-BF54-4BC5-8203-539AA456B3D6}" destId="{27D707A1-917B-4F72-B9E0-12D4D0FC5C8A}" srcOrd="1" destOrd="0" presId="urn:microsoft.com/office/officeart/2008/layout/LinedList"/>
    <dgm:cxn modelId="{5828591B-18EC-4AB2-9C2C-3AC425E1C887}" type="presParOf" srcId="{B8484142-BF54-4BC5-8203-539AA456B3D6}" destId="{793D5F94-8D26-49EF-9BC9-B92E588CF224}" srcOrd="2" destOrd="0" presId="urn:microsoft.com/office/officeart/2008/layout/LinedList"/>
    <dgm:cxn modelId="{065B84C1-72FA-49D8-9028-839EACCB00A6}" type="presParOf" srcId="{35AF1CE1-795A-451F-8D51-EC6C13CF022C}" destId="{6A4A8ED3-155F-4674-8DCC-151DCC7F935C}" srcOrd="8" destOrd="0" presId="urn:microsoft.com/office/officeart/2008/layout/LinedList"/>
    <dgm:cxn modelId="{3B5AB38F-E24A-46C3-B6F7-12A7D2AF1AF0}" type="presParOf" srcId="{35AF1CE1-795A-451F-8D51-EC6C13CF022C}" destId="{45894E2F-E5C4-440A-A9D4-EBD9092F413E}" srcOrd="9" destOrd="0" presId="urn:microsoft.com/office/officeart/2008/layout/LinedList"/>
    <dgm:cxn modelId="{6CCD1102-6107-4517-9EA9-232C05D81F84}" type="presParOf" srcId="{35AF1CE1-795A-451F-8D51-EC6C13CF022C}" destId="{BA859B9A-4E7B-4C8E-B8C2-FD802E6CAAAA}" srcOrd="10" destOrd="0" presId="urn:microsoft.com/office/officeart/2008/layout/LinedList"/>
    <dgm:cxn modelId="{4B4406B4-95D7-4991-B1F7-5B6547A24823}" type="presParOf" srcId="{BA859B9A-4E7B-4C8E-B8C2-FD802E6CAAAA}" destId="{105F4659-746F-4629-A9D3-05A760A4CB95}" srcOrd="0" destOrd="0" presId="urn:microsoft.com/office/officeart/2008/layout/LinedList"/>
    <dgm:cxn modelId="{6B519E6F-FD5B-4B19-8FC3-0BEEF1F49947}" type="presParOf" srcId="{BA859B9A-4E7B-4C8E-B8C2-FD802E6CAAAA}" destId="{D6C6B238-26E7-47B4-8A15-9E873935A6B1}" srcOrd="1" destOrd="0" presId="urn:microsoft.com/office/officeart/2008/layout/LinedList"/>
    <dgm:cxn modelId="{C2BC3819-47EA-4188-8189-14331C54282A}" type="presParOf" srcId="{BA859B9A-4E7B-4C8E-B8C2-FD802E6CAAAA}" destId="{9C32CDBE-CF36-4AB2-89C3-8D7A47759D20}" srcOrd="2" destOrd="0" presId="urn:microsoft.com/office/officeart/2008/layout/LinedList"/>
    <dgm:cxn modelId="{95E9335C-8E71-4F14-A795-5718F2BDE62F}" type="presParOf" srcId="{35AF1CE1-795A-451F-8D51-EC6C13CF022C}" destId="{EAFCA9D0-94BB-411E-B645-0CA85D54F05C}" srcOrd="11" destOrd="0" presId="urn:microsoft.com/office/officeart/2008/layout/LinedList"/>
    <dgm:cxn modelId="{A673AAEC-DECE-4AE5-8C88-18C75391E96D}" type="presParOf" srcId="{35AF1CE1-795A-451F-8D51-EC6C13CF022C}" destId="{440755D8-E462-4EE0-B0B6-B4913097C253}" srcOrd="12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693E48-A055-4461-B837-DCF00E0C9D20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7D6795-A750-42C0-9981-FC087F1080FB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В составе Совета: </a:t>
          </a:r>
          <a:endParaRPr lang="ru-RU" sz="1400" dirty="0"/>
        </a:p>
      </dgm:t>
    </dgm:pt>
    <dgm:pt modelId="{873B75BC-9AA3-4919-8F8E-43C20DF7DBFF}" type="parTrans" cxnId="{53FE832B-CF24-4D57-AC2A-8E58718C282D}">
      <dgm:prSet/>
      <dgm:spPr/>
      <dgm:t>
        <a:bodyPr/>
        <a:lstStyle/>
        <a:p>
          <a:endParaRPr lang="ru-RU"/>
        </a:p>
      </dgm:t>
    </dgm:pt>
    <dgm:pt modelId="{16958C5E-F054-47AB-9B2A-3D6E8904B6DF}" type="sibTrans" cxnId="{53FE832B-CF24-4D57-AC2A-8E58718C282D}">
      <dgm:prSet/>
      <dgm:spPr/>
      <dgm:t>
        <a:bodyPr/>
        <a:lstStyle/>
        <a:p>
          <a:endParaRPr lang="ru-RU"/>
        </a:p>
      </dgm:t>
    </dgm:pt>
    <dgm:pt modelId="{5B1059C8-0A4F-43DC-9622-69733224F154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Гофман А.П.,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Глава Карасукского района, председатель экспертного Совета муниципальных образований НСО</a:t>
          </a:r>
          <a:endParaRPr lang="ru-RU" sz="1300" dirty="0"/>
        </a:p>
      </dgm:t>
    </dgm:pt>
    <dgm:pt modelId="{0DF9055A-D43E-4786-AB0D-64AF3BCF7539}" type="parTrans" cxnId="{737158C7-52A2-43DD-B046-81C6D77CFBC9}">
      <dgm:prSet/>
      <dgm:spPr/>
      <dgm:t>
        <a:bodyPr/>
        <a:lstStyle/>
        <a:p>
          <a:endParaRPr lang="ru-RU"/>
        </a:p>
      </dgm:t>
    </dgm:pt>
    <dgm:pt modelId="{EE01E5FF-2985-4BCE-84B4-5787823580F3}" type="sibTrans" cxnId="{737158C7-52A2-43DD-B046-81C6D77CFBC9}">
      <dgm:prSet/>
      <dgm:spPr/>
      <dgm:t>
        <a:bodyPr/>
        <a:lstStyle/>
        <a:p>
          <a:endParaRPr lang="ru-RU"/>
        </a:p>
      </dgm:t>
    </dgm:pt>
    <dgm:pt modelId="{772484A8-455F-4D0E-9C6C-01C187A877A2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Локоть А. Е.,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мэр города Новосибирска</a:t>
          </a:r>
          <a:endParaRPr lang="ru-RU" sz="1300" dirty="0"/>
        </a:p>
      </dgm:t>
    </dgm:pt>
    <dgm:pt modelId="{4347A6D2-6F03-4BFC-830D-AF3CFAAF701B}" type="parTrans" cxnId="{50FF0F3B-5BD8-4F3E-84DF-ED9520AC1A6C}">
      <dgm:prSet/>
      <dgm:spPr/>
      <dgm:t>
        <a:bodyPr/>
        <a:lstStyle/>
        <a:p>
          <a:endParaRPr lang="ru-RU"/>
        </a:p>
      </dgm:t>
    </dgm:pt>
    <dgm:pt modelId="{26A0831D-CFE4-4824-8497-E3568FF40918}" type="sibTrans" cxnId="{50FF0F3B-5BD8-4F3E-84DF-ED9520AC1A6C}">
      <dgm:prSet/>
      <dgm:spPr/>
      <dgm:t>
        <a:bodyPr/>
        <a:lstStyle/>
        <a:p>
          <a:endParaRPr lang="ru-RU"/>
        </a:p>
      </dgm:t>
    </dgm:pt>
    <dgm:pt modelId="{1F3F8C59-1F79-46EE-85F2-EECCA4839B01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Красников Н.Г.,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 глава р.п. Кольцово</a:t>
          </a:r>
          <a:endParaRPr lang="ru-RU" sz="1300" dirty="0"/>
        </a:p>
      </dgm:t>
    </dgm:pt>
    <dgm:pt modelId="{1F209F10-DDB9-43AE-B94B-3C435792C65C}" type="parTrans" cxnId="{CBEBC704-E7CD-4F33-998C-AFDA5FBD51EC}">
      <dgm:prSet/>
      <dgm:spPr/>
      <dgm:t>
        <a:bodyPr/>
        <a:lstStyle/>
        <a:p>
          <a:endParaRPr lang="ru-RU"/>
        </a:p>
      </dgm:t>
    </dgm:pt>
    <dgm:pt modelId="{6A2F68E3-0C6E-4BDE-B9DE-6B2CE61CD218}" type="sibTrans" cxnId="{CBEBC704-E7CD-4F33-998C-AFDA5FBD51EC}">
      <dgm:prSet/>
      <dgm:spPr/>
      <dgm:t>
        <a:bodyPr/>
        <a:lstStyle/>
        <a:p>
          <a:endParaRPr lang="ru-RU"/>
        </a:p>
      </dgm:t>
    </dgm:pt>
    <dgm:pt modelId="{ABE3BE83-C870-4978-84F4-443812D4A676}">
      <dgm:prSet custT="1"/>
      <dgm:spPr/>
      <dgm:t>
        <a:bodyPr/>
        <a:lstStyle/>
        <a:p>
          <a:endParaRPr lang="ru-RU" sz="1400" dirty="0"/>
        </a:p>
      </dgm:t>
    </dgm:pt>
    <dgm:pt modelId="{AF777CC0-E455-4A28-A22D-198F0EDED720}" type="parTrans" cxnId="{F9946CBC-193F-4061-A27A-A1FEFE860C16}">
      <dgm:prSet/>
      <dgm:spPr/>
      <dgm:t>
        <a:bodyPr/>
        <a:lstStyle/>
        <a:p>
          <a:endParaRPr lang="ru-RU"/>
        </a:p>
      </dgm:t>
    </dgm:pt>
    <dgm:pt modelId="{B1460761-085E-4C31-BF8A-CC8EE45C5B04}" type="sibTrans" cxnId="{F9946CBC-193F-4061-A27A-A1FEFE860C16}">
      <dgm:prSet/>
      <dgm:spPr/>
      <dgm:t>
        <a:bodyPr/>
        <a:lstStyle/>
        <a:p>
          <a:endParaRPr lang="ru-RU"/>
        </a:p>
      </dgm:t>
    </dgm:pt>
    <dgm:pt modelId="{108F55FD-5D53-4680-997A-886CB0C6AA6D}" type="pres">
      <dgm:prSet presAssocID="{F7693E48-A055-4461-B837-DCF00E0C9D2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6196E5-B508-484F-87F2-B9244567E4E6}" type="pres">
      <dgm:prSet presAssocID="{667D6795-A750-42C0-9981-FC087F1080FB}" presName="roof" presStyleLbl="dkBgShp" presStyleIdx="0" presStyleCnt="2"/>
      <dgm:spPr/>
      <dgm:t>
        <a:bodyPr/>
        <a:lstStyle/>
        <a:p>
          <a:endParaRPr lang="ru-RU"/>
        </a:p>
      </dgm:t>
    </dgm:pt>
    <dgm:pt modelId="{419AAB9B-D579-4AA0-92AA-02706A7011E0}" type="pres">
      <dgm:prSet presAssocID="{667D6795-A750-42C0-9981-FC087F1080FB}" presName="pillars" presStyleCnt="0"/>
      <dgm:spPr/>
    </dgm:pt>
    <dgm:pt modelId="{90C90369-3677-4554-A10E-6B6274C5D8EF}" type="pres">
      <dgm:prSet presAssocID="{667D6795-A750-42C0-9981-FC087F1080FB}" presName="pillar1" presStyleLbl="node1" presStyleIdx="0" presStyleCnt="3" custScaleY="122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189CFB-31C6-4489-ACF5-30E5D580F57F}" type="pres">
      <dgm:prSet presAssocID="{772484A8-455F-4D0E-9C6C-01C187A877A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9BA03-6DCE-423B-8910-0C252C451BF2}" type="pres">
      <dgm:prSet presAssocID="{1F3F8C59-1F79-46EE-85F2-EECCA4839B01}" presName="pillarX" presStyleLbl="node1" presStyleIdx="2" presStyleCnt="3" custScaleY="122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B7A4B-9A4C-4583-AF62-C8E13C246E80}" type="pres">
      <dgm:prSet presAssocID="{667D6795-A750-42C0-9981-FC087F1080FB}" presName="base" presStyleLbl="dkBgShp" presStyleIdx="1" presStyleCnt="2"/>
      <dgm:spPr/>
    </dgm:pt>
  </dgm:ptLst>
  <dgm:cxnLst>
    <dgm:cxn modelId="{51EFB26F-4A6B-434E-9A50-B61AD80B4A63}" type="presOf" srcId="{F7693E48-A055-4461-B837-DCF00E0C9D20}" destId="{108F55FD-5D53-4680-997A-886CB0C6AA6D}" srcOrd="0" destOrd="0" presId="urn:microsoft.com/office/officeart/2005/8/layout/hList3"/>
    <dgm:cxn modelId="{53FE832B-CF24-4D57-AC2A-8E58718C282D}" srcId="{F7693E48-A055-4461-B837-DCF00E0C9D20}" destId="{667D6795-A750-42C0-9981-FC087F1080FB}" srcOrd="0" destOrd="0" parTransId="{873B75BC-9AA3-4919-8F8E-43C20DF7DBFF}" sibTransId="{16958C5E-F054-47AB-9B2A-3D6E8904B6DF}"/>
    <dgm:cxn modelId="{1730118C-9B02-4AF3-AE12-6A0F84C76BD1}" type="presOf" srcId="{1F3F8C59-1F79-46EE-85F2-EECCA4839B01}" destId="{1619BA03-6DCE-423B-8910-0C252C451BF2}" srcOrd="0" destOrd="0" presId="urn:microsoft.com/office/officeart/2005/8/layout/hList3"/>
    <dgm:cxn modelId="{F9946CBC-193F-4061-A27A-A1FEFE860C16}" srcId="{F7693E48-A055-4461-B837-DCF00E0C9D20}" destId="{ABE3BE83-C870-4978-84F4-443812D4A676}" srcOrd="1" destOrd="0" parTransId="{AF777CC0-E455-4A28-A22D-198F0EDED720}" sibTransId="{B1460761-085E-4C31-BF8A-CC8EE45C5B04}"/>
    <dgm:cxn modelId="{B84CFE89-D424-48CC-9F43-E2B6AB7B4672}" type="presOf" srcId="{5B1059C8-0A4F-43DC-9622-69733224F154}" destId="{90C90369-3677-4554-A10E-6B6274C5D8EF}" srcOrd="0" destOrd="0" presId="urn:microsoft.com/office/officeart/2005/8/layout/hList3"/>
    <dgm:cxn modelId="{CBEBC704-E7CD-4F33-998C-AFDA5FBD51EC}" srcId="{667D6795-A750-42C0-9981-FC087F1080FB}" destId="{1F3F8C59-1F79-46EE-85F2-EECCA4839B01}" srcOrd="2" destOrd="0" parTransId="{1F209F10-DDB9-43AE-B94B-3C435792C65C}" sibTransId="{6A2F68E3-0C6E-4BDE-B9DE-6B2CE61CD218}"/>
    <dgm:cxn modelId="{737158C7-52A2-43DD-B046-81C6D77CFBC9}" srcId="{667D6795-A750-42C0-9981-FC087F1080FB}" destId="{5B1059C8-0A4F-43DC-9622-69733224F154}" srcOrd="0" destOrd="0" parTransId="{0DF9055A-D43E-4786-AB0D-64AF3BCF7539}" sibTransId="{EE01E5FF-2985-4BCE-84B4-5787823580F3}"/>
    <dgm:cxn modelId="{50FF0F3B-5BD8-4F3E-84DF-ED9520AC1A6C}" srcId="{667D6795-A750-42C0-9981-FC087F1080FB}" destId="{772484A8-455F-4D0E-9C6C-01C187A877A2}" srcOrd="1" destOrd="0" parTransId="{4347A6D2-6F03-4BFC-830D-AF3CFAAF701B}" sibTransId="{26A0831D-CFE4-4824-8497-E3568FF40918}"/>
    <dgm:cxn modelId="{608F0B75-B837-4774-AAC6-A7B338CC2783}" type="presOf" srcId="{772484A8-455F-4D0E-9C6C-01C187A877A2}" destId="{B2189CFB-31C6-4489-ACF5-30E5D580F57F}" srcOrd="0" destOrd="0" presId="urn:microsoft.com/office/officeart/2005/8/layout/hList3"/>
    <dgm:cxn modelId="{111F2EEF-40C5-4430-A4E5-3BF33879ACAE}" type="presOf" srcId="{667D6795-A750-42C0-9981-FC087F1080FB}" destId="{646196E5-B508-484F-87F2-B9244567E4E6}" srcOrd="0" destOrd="0" presId="urn:microsoft.com/office/officeart/2005/8/layout/hList3"/>
    <dgm:cxn modelId="{AE576306-26A5-401A-AE2A-4828FD659777}" type="presParOf" srcId="{108F55FD-5D53-4680-997A-886CB0C6AA6D}" destId="{646196E5-B508-484F-87F2-B9244567E4E6}" srcOrd="0" destOrd="0" presId="urn:microsoft.com/office/officeart/2005/8/layout/hList3"/>
    <dgm:cxn modelId="{A937148B-0008-499F-BEE8-0A502CD29D8E}" type="presParOf" srcId="{108F55FD-5D53-4680-997A-886CB0C6AA6D}" destId="{419AAB9B-D579-4AA0-92AA-02706A7011E0}" srcOrd="1" destOrd="0" presId="urn:microsoft.com/office/officeart/2005/8/layout/hList3"/>
    <dgm:cxn modelId="{610886A0-8087-479F-B6F5-3D2A63B736AF}" type="presParOf" srcId="{419AAB9B-D579-4AA0-92AA-02706A7011E0}" destId="{90C90369-3677-4554-A10E-6B6274C5D8EF}" srcOrd="0" destOrd="0" presId="urn:microsoft.com/office/officeart/2005/8/layout/hList3"/>
    <dgm:cxn modelId="{70E95A44-6250-4D33-8765-18719E11C086}" type="presParOf" srcId="{419AAB9B-D579-4AA0-92AA-02706A7011E0}" destId="{B2189CFB-31C6-4489-ACF5-30E5D580F57F}" srcOrd="1" destOrd="0" presId="urn:microsoft.com/office/officeart/2005/8/layout/hList3"/>
    <dgm:cxn modelId="{9F9FB38B-98EC-445F-A8A4-F43576EB3812}" type="presParOf" srcId="{419AAB9B-D579-4AA0-92AA-02706A7011E0}" destId="{1619BA03-6DCE-423B-8910-0C252C451BF2}" srcOrd="2" destOrd="0" presId="urn:microsoft.com/office/officeart/2005/8/layout/hList3"/>
    <dgm:cxn modelId="{C7C7BA93-6803-456D-8EB3-32CAF9228B86}" type="presParOf" srcId="{108F55FD-5D53-4680-997A-886CB0C6AA6D}" destId="{52DB7A4B-9A4C-4583-AF62-C8E13C246E8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A3B22D-EA08-49B5-B6CD-632A36175C0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5E54F2-68A8-494C-8963-388A921340D0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dirty="0" smtClean="0"/>
            <a:t>Уполномоченный орган:</a:t>
          </a:r>
          <a:endParaRPr lang="ru-RU" sz="2800" dirty="0" smtClean="0">
            <a:solidFill>
              <a:schemeClr val="bg1"/>
            </a:solidFill>
          </a:endParaRPr>
        </a:p>
      </dgm:t>
    </dgm:pt>
    <dgm:pt modelId="{72139CE9-8485-4097-BB83-EA21A37AA45B}" type="parTrans" cxnId="{05BF6424-3505-476C-8105-A2833EFFCA7D}">
      <dgm:prSet/>
      <dgm:spPr/>
      <dgm:t>
        <a:bodyPr/>
        <a:lstStyle/>
        <a:p>
          <a:endParaRPr lang="ru-RU"/>
        </a:p>
      </dgm:t>
    </dgm:pt>
    <dgm:pt modelId="{4BDC7F08-1D31-4327-BCBF-0BA49915E965}" type="sibTrans" cxnId="{05BF6424-3505-476C-8105-A2833EFFCA7D}">
      <dgm:prSet/>
      <dgm:spPr/>
      <dgm:t>
        <a:bodyPr/>
        <a:lstStyle/>
        <a:p>
          <a:endParaRPr lang="ru-RU"/>
        </a:p>
      </dgm:t>
    </dgm:pt>
    <dgm:pt modelId="{DC2CA891-AE9F-49D9-AC4A-846C23EA809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marL="0" algn="l" defTabSz="457200" rtl="0" eaLnBrk="1" latinLnBrk="0" hangingPunct="1"/>
          <a:r>
            <a: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обосновывает выбор каждого товарного рынка с описанием текущей ситуации и анализом основных проблем и методов их решения;</a:t>
          </a:r>
          <a:endParaRPr lang="ru-RU" sz="16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37581571-6A6E-4330-8240-9D53CF5067D8}" type="parTrans" cxnId="{3AA18C86-A29F-4AB9-A917-F9B74E266BB8}">
      <dgm:prSet/>
      <dgm:spPr/>
      <dgm:t>
        <a:bodyPr/>
        <a:lstStyle/>
        <a:p>
          <a:endParaRPr lang="ru-RU"/>
        </a:p>
      </dgm:t>
    </dgm:pt>
    <dgm:pt modelId="{16DD5218-DEED-4E4C-BB38-466031E898D6}" type="sibTrans" cxnId="{3AA18C86-A29F-4AB9-A917-F9B74E266BB8}">
      <dgm:prSet/>
      <dgm:spPr/>
      <dgm:t>
        <a:bodyPr/>
        <a:lstStyle/>
        <a:p>
          <a:endParaRPr lang="ru-RU"/>
        </a:p>
      </dgm:t>
    </dgm:pt>
    <dgm:pt modelId="{3A6CBFB6-069D-40BF-B06E-03F67EF0324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marL="0" algn="l" defTabSz="457200" rtl="0" eaLnBrk="1" latinLnBrk="0" hangingPunct="1"/>
          <a:r>
            <a: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устанавливает обязательные для достижения ключевые показатели</a:t>
          </a:r>
          <a:endParaRPr lang="ru-RU" sz="16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0899922B-BE54-480A-B8F7-592C0B920E9B}" type="parTrans" cxnId="{4E5C0CDA-AABE-41A2-B1DD-2627F55020CA}">
      <dgm:prSet/>
      <dgm:spPr/>
      <dgm:t>
        <a:bodyPr/>
        <a:lstStyle/>
        <a:p>
          <a:endParaRPr lang="ru-RU"/>
        </a:p>
      </dgm:t>
    </dgm:pt>
    <dgm:pt modelId="{39A6B8F6-BD55-4170-85AA-90CAB4C328EE}" type="sibTrans" cxnId="{4E5C0CDA-AABE-41A2-B1DD-2627F55020CA}">
      <dgm:prSet/>
      <dgm:spPr/>
      <dgm:t>
        <a:bodyPr/>
        <a:lstStyle/>
        <a:p>
          <a:endParaRPr lang="ru-RU"/>
        </a:p>
      </dgm:t>
    </dgm:pt>
    <dgm:pt modelId="{3F6C7FC6-7EE1-4604-AE16-7469EF4834C3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marL="0" algn="l" defTabSz="457200" rtl="0" eaLnBrk="1" latinLnBrk="0" hangingPunct="1"/>
          <a:r>
            <a: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разрабатывает проект перечня товарных рынков;</a:t>
          </a:r>
          <a:endParaRPr lang="ru-RU" sz="16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16C59130-BDBD-4373-B0FD-78E271CC979B}" type="parTrans" cxnId="{36F5222A-5BAE-4707-B07C-854F71204891}">
      <dgm:prSet/>
      <dgm:spPr/>
      <dgm:t>
        <a:bodyPr/>
        <a:lstStyle/>
        <a:p>
          <a:endParaRPr lang="ru-RU"/>
        </a:p>
      </dgm:t>
    </dgm:pt>
    <dgm:pt modelId="{AA53E7A3-0C6E-4564-AD2A-B481A35994C1}" type="sibTrans" cxnId="{36F5222A-5BAE-4707-B07C-854F71204891}">
      <dgm:prSet/>
      <dgm:spPr/>
      <dgm:t>
        <a:bodyPr/>
        <a:lstStyle/>
        <a:p>
          <a:endParaRPr lang="ru-RU"/>
        </a:p>
      </dgm:t>
    </dgm:pt>
    <dgm:pt modelId="{0EBE69BE-EDD2-4436-8333-DFB06840F99D}" type="pres">
      <dgm:prSet presAssocID="{C7A3B22D-EA08-49B5-B6CD-632A36175C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78EB3B-CEA6-4FC2-9E62-290BA62CC78F}" type="pres">
      <dgm:prSet presAssocID="{4B5E54F2-68A8-494C-8963-388A921340D0}" presName="linNode" presStyleCnt="0"/>
      <dgm:spPr/>
    </dgm:pt>
    <dgm:pt modelId="{49483ABC-48B4-4045-BD69-50F8BA8B7623}" type="pres">
      <dgm:prSet presAssocID="{4B5E54F2-68A8-494C-8963-388A921340D0}" presName="parentText" presStyleLbl="node1" presStyleIdx="0" presStyleCnt="1" custLinFactNeighborX="-2634" custLinFactNeighborY="-45574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80C42B9-5A94-4AE8-AF00-1FDF920AE46C}" type="pres">
      <dgm:prSet presAssocID="{4B5E54F2-68A8-494C-8963-388A921340D0}" presName="descendantText" presStyleLbl="alignAccFollowNode1" presStyleIdx="0" presStyleCnt="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36F5222A-5BAE-4707-B07C-854F71204891}" srcId="{4B5E54F2-68A8-494C-8963-388A921340D0}" destId="{3F6C7FC6-7EE1-4604-AE16-7469EF4834C3}" srcOrd="0" destOrd="0" parTransId="{16C59130-BDBD-4373-B0FD-78E271CC979B}" sibTransId="{AA53E7A3-0C6E-4564-AD2A-B481A35994C1}"/>
    <dgm:cxn modelId="{361485F6-ED40-43EB-909D-CD79B95D9EEE}" type="presOf" srcId="{3F6C7FC6-7EE1-4604-AE16-7469EF4834C3}" destId="{A80C42B9-5A94-4AE8-AF00-1FDF920AE46C}" srcOrd="0" destOrd="0" presId="urn:microsoft.com/office/officeart/2005/8/layout/vList5"/>
    <dgm:cxn modelId="{05BF6424-3505-476C-8105-A2833EFFCA7D}" srcId="{C7A3B22D-EA08-49B5-B6CD-632A36175C02}" destId="{4B5E54F2-68A8-494C-8963-388A921340D0}" srcOrd="0" destOrd="0" parTransId="{72139CE9-8485-4097-BB83-EA21A37AA45B}" sibTransId="{4BDC7F08-1D31-4327-BCBF-0BA49915E965}"/>
    <dgm:cxn modelId="{4429628C-A73C-446F-8A77-5646EF6D4DDA}" type="presOf" srcId="{4B5E54F2-68A8-494C-8963-388A921340D0}" destId="{49483ABC-48B4-4045-BD69-50F8BA8B7623}" srcOrd="0" destOrd="0" presId="urn:microsoft.com/office/officeart/2005/8/layout/vList5"/>
    <dgm:cxn modelId="{A43F19D0-A8CF-4626-B563-53090926BEEE}" type="presOf" srcId="{3A6CBFB6-069D-40BF-B06E-03F67EF03247}" destId="{A80C42B9-5A94-4AE8-AF00-1FDF920AE46C}" srcOrd="0" destOrd="2" presId="urn:microsoft.com/office/officeart/2005/8/layout/vList5"/>
    <dgm:cxn modelId="{3AA18C86-A29F-4AB9-A917-F9B74E266BB8}" srcId="{4B5E54F2-68A8-494C-8963-388A921340D0}" destId="{DC2CA891-AE9F-49D9-AC4A-846C23EA8097}" srcOrd="1" destOrd="0" parTransId="{37581571-6A6E-4330-8240-9D53CF5067D8}" sibTransId="{16DD5218-DEED-4E4C-BB38-466031E898D6}"/>
    <dgm:cxn modelId="{FA9BA412-61F5-4A7B-B741-C4333D70A0FB}" type="presOf" srcId="{DC2CA891-AE9F-49D9-AC4A-846C23EA8097}" destId="{A80C42B9-5A94-4AE8-AF00-1FDF920AE46C}" srcOrd="0" destOrd="1" presId="urn:microsoft.com/office/officeart/2005/8/layout/vList5"/>
    <dgm:cxn modelId="{FBAE3291-F464-4E1F-8D5B-DC9995A84BB0}" type="presOf" srcId="{C7A3B22D-EA08-49B5-B6CD-632A36175C02}" destId="{0EBE69BE-EDD2-4436-8333-DFB06840F99D}" srcOrd="0" destOrd="0" presId="urn:microsoft.com/office/officeart/2005/8/layout/vList5"/>
    <dgm:cxn modelId="{4E5C0CDA-AABE-41A2-B1DD-2627F55020CA}" srcId="{4B5E54F2-68A8-494C-8963-388A921340D0}" destId="{3A6CBFB6-069D-40BF-B06E-03F67EF03247}" srcOrd="2" destOrd="0" parTransId="{0899922B-BE54-480A-B8F7-592C0B920E9B}" sibTransId="{39A6B8F6-BD55-4170-85AA-90CAB4C328EE}"/>
    <dgm:cxn modelId="{E5E12284-01B6-46B5-907E-59A30F1B0BA9}" type="presParOf" srcId="{0EBE69BE-EDD2-4436-8333-DFB06840F99D}" destId="{0278EB3B-CEA6-4FC2-9E62-290BA62CC78F}" srcOrd="0" destOrd="0" presId="urn:microsoft.com/office/officeart/2005/8/layout/vList5"/>
    <dgm:cxn modelId="{D07113DD-38F9-4BFE-B8B5-1C6E4B38A323}" type="presParOf" srcId="{0278EB3B-CEA6-4FC2-9E62-290BA62CC78F}" destId="{49483ABC-48B4-4045-BD69-50F8BA8B7623}" srcOrd="0" destOrd="0" presId="urn:microsoft.com/office/officeart/2005/8/layout/vList5"/>
    <dgm:cxn modelId="{4E589C65-7432-42BC-B19A-46FEEF002B20}" type="presParOf" srcId="{0278EB3B-CEA6-4FC2-9E62-290BA62CC78F}" destId="{A80C42B9-5A94-4AE8-AF00-1FDF920AE46C}" srcOrd="1" destOrd="0" presId="urn:microsoft.com/office/officeart/2005/8/layout/vList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6661381-986E-4A63-B445-FD847D6F570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053A3D-FA22-43B2-A567-1763B1D6CDE1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Информация ФОИВ, в </a:t>
          </a:r>
          <a:r>
            <a:rPr lang="ru-RU" sz="1300" dirty="0" err="1" smtClean="0"/>
            <a:t>т.ч</a:t>
          </a:r>
          <a:r>
            <a:rPr lang="ru-RU" sz="1300" dirty="0" smtClean="0"/>
            <a:t>. информация ФАС, полученная в результате анализа состояния конкуренции на рынках  и осуществления гос. контроля за соблюдением </a:t>
          </a:r>
          <a:r>
            <a:rPr lang="ru-RU" sz="1300" dirty="0" err="1" smtClean="0"/>
            <a:t>антимон</a:t>
          </a:r>
          <a:r>
            <a:rPr lang="ru-RU" sz="1300" dirty="0" smtClean="0"/>
            <a:t>. законодательства, а также информация ЦБ РФ</a:t>
          </a:r>
          <a:endParaRPr lang="ru-RU" sz="1300" dirty="0"/>
        </a:p>
      </dgm:t>
    </dgm:pt>
    <dgm:pt modelId="{DA803B4A-5E98-48E4-9BCB-36A1E4622C22}" type="parTrans" cxnId="{AA48A513-CF32-4BC8-8650-CB45B360F386}">
      <dgm:prSet/>
      <dgm:spPr/>
      <dgm:t>
        <a:bodyPr/>
        <a:lstStyle/>
        <a:p>
          <a:endParaRPr lang="ru-RU"/>
        </a:p>
      </dgm:t>
    </dgm:pt>
    <dgm:pt modelId="{81373D57-6C1B-46EA-B50F-00E7CB0A365D}" type="sibTrans" cxnId="{AA48A513-CF32-4BC8-8650-CB45B360F386}">
      <dgm:prSet/>
      <dgm:spPr/>
      <dgm:t>
        <a:bodyPr/>
        <a:lstStyle/>
        <a:p>
          <a:endParaRPr lang="ru-RU"/>
        </a:p>
      </dgm:t>
    </dgm:pt>
    <dgm:pt modelId="{6293D980-1659-4871-B6C6-0370E1A12A2A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Показатели СЭР </a:t>
          </a:r>
          <a:endParaRPr lang="en-US" sz="1300" dirty="0" smtClean="0"/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субъекта РФ </a:t>
          </a:r>
          <a:endParaRPr lang="en-US" sz="1300" dirty="0" smtClean="0"/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(включая показатели </a:t>
          </a:r>
          <a:r>
            <a:rPr lang="ru-RU" sz="1300" dirty="0" smtClean="0"/>
            <a:t>по </a:t>
          </a:r>
          <a:r>
            <a:rPr lang="ru-RU" sz="1300" dirty="0" smtClean="0"/>
            <a:t>каждому из отдельных МО)</a:t>
          </a:r>
          <a:endParaRPr lang="ru-RU" sz="1300" dirty="0"/>
        </a:p>
      </dgm:t>
    </dgm:pt>
    <dgm:pt modelId="{7D72CD1D-850B-4F14-8E8E-D6C999C1017D}" type="parTrans" cxnId="{37943F4E-F1C3-4C5F-AEBE-A62657DBDBF2}">
      <dgm:prSet/>
      <dgm:spPr/>
      <dgm:t>
        <a:bodyPr/>
        <a:lstStyle/>
        <a:p>
          <a:endParaRPr lang="ru-RU"/>
        </a:p>
      </dgm:t>
    </dgm:pt>
    <dgm:pt modelId="{889D5110-0817-4988-A129-7314123FB7A1}" type="sibTrans" cxnId="{37943F4E-F1C3-4C5F-AEBE-A62657DBDBF2}">
      <dgm:prSet/>
      <dgm:spPr/>
      <dgm:t>
        <a:bodyPr/>
        <a:lstStyle/>
        <a:p>
          <a:endParaRPr lang="ru-RU"/>
        </a:p>
      </dgm:t>
    </dgm:pt>
    <dgm:pt modelId="{0542E381-EE31-40AC-AC2C-06AA86A38B18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err="1" smtClean="0"/>
            <a:t>Инвест.иционные</a:t>
          </a:r>
          <a:r>
            <a:rPr lang="ru-RU" sz="1300" dirty="0" smtClean="0"/>
            <a:t> приоритеты</a:t>
          </a:r>
          <a:r>
            <a:rPr lang="ru-RU" sz="1300" dirty="0" smtClean="0"/>
            <a:t>, определяемые субъектом РФ в установленном им порядке</a:t>
          </a:r>
          <a:endParaRPr lang="ru-RU" sz="1300" dirty="0"/>
        </a:p>
      </dgm:t>
    </dgm:pt>
    <dgm:pt modelId="{84C79F42-2079-49DA-98A3-7655E019C0A6}" type="parTrans" cxnId="{B645AC70-4DA6-4D39-BDCE-2097562D9D2F}">
      <dgm:prSet/>
      <dgm:spPr/>
      <dgm:t>
        <a:bodyPr/>
        <a:lstStyle/>
        <a:p>
          <a:endParaRPr lang="ru-RU"/>
        </a:p>
      </dgm:t>
    </dgm:pt>
    <dgm:pt modelId="{21021548-DEB1-4686-BF7D-504EE25ED332}" type="sibTrans" cxnId="{B645AC70-4DA6-4D39-BDCE-2097562D9D2F}">
      <dgm:prSet/>
      <dgm:spPr/>
      <dgm:t>
        <a:bodyPr/>
        <a:lstStyle/>
        <a:p>
          <a:endParaRPr lang="ru-RU"/>
        </a:p>
      </dgm:t>
    </dgm:pt>
    <dgm:pt modelId="{16955C79-4391-4D00-933A-C7FF2F00301F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 Информация, содержащаяся в документах страт. планирования РФ, субъекта РФ и МО</a:t>
          </a:r>
          <a:endParaRPr lang="ru-RU" sz="1300" dirty="0"/>
        </a:p>
      </dgm:t>
    </dgm:pt>
    <dgm:pt modelId="{A82C9B51-505C-4E9C-97BE-77BB4CD9DFDE}" type="parTrans" cxnId="{BB612510-1195-4DC7-A160-0117A58A785A}">
      <dgm:prSet/>
      <dgm:spPr/>
      <dgm:t>
        <a:bodyPr/>
        <a:lstStyle/>
        <a:p>
          <a:endParaRPr lang="ru-RU"/>
        </a:p>
      </dgm:t>
    </dgm:pt>
    <dgm:pt modelId="{FE6BD797-212A-439A-B578-722B46839AC4}" type="sibTrans" cxnId="{BB612510-1195-4DC7-A160-0117A58A785A}">
      <dgm:prSet/>
      <dgm:spPr/>
      <dgm:t>
        <a:bodyPr/>
        <a:lstStyle/>
        <a:p>
          <a:endParaRPr lang="ru-RU"/>
        </a:p>
      </dgm:t>
    </dgm:pt>
    <dgm:pt modelId="{85092CBD-A5D9-4F50-9DDC-D94BBC3D85D8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Результаты </a:t>
          </a:r>
          <a:r>
            <a:rPr lang="ru-RU" sz="1300" dirty="0" err="1" smtClean="0"/>
            <a:t>аналит</a:t>
          </a:r>
          <a:r>
            <a:rPr lang="ru-RU" sz="1300" dirty="0" smtClean="0"/>
            <a:t>. исследований и опросов субъектов </a:t>
          </a:r>
          <a:r>
            <a:rPr lang="ru-RU" sz="1300" dirty="0" err="1" smtClean="0"/>
            <a:t>предпр</a:t>
          </a:r>
          <a:r>
            <a:rPr lang="ru-RU" sz="1300" dirty="0" smtClean="0"/>
            <a:t>. деятельности, экспертов, потребителей, </a:t>
          </a:r>
          <a:r>
            <a:rPr lang="ru-RU" sz="1300" dirty="0" err="1" smtClean="0"/>
            <a:t>саморег</a:t>
          </a:r>
          <a:r>
            <a:rPr lang="ru-RU" sz="1300" dirty="0" smtClean="0"/>
            <a:t>. организаций, профсоюзов и советов потребителей, а также общ. организаций, представляющих интересы потребителей</a:t>
          </a:r>
          <a:endParaRPr lang="ru-RU" sz="1300" dirty="0"/>
        </a:p>
      </dgm:t>
    </dgm:pt>
    <dgm:pt modelId="{61C304E7-D142-411A-A776-068058924E4F}" type="parTrans" cxnId="{94ECD63B-88E6-4A57-8754-55C7352BE4CC}">
      <dgm:prSet/>
      <dgm:spPr/>
      <dgm:t>
        <a:bodyPr/>
        <a:lstStyle/>
        <a:p>
          <a:endParaRPr lang="ru-RU"/>
        </a:p>
      </dgm:t>
    </dgm:pt>
    <dgm:pt modelId="{B4CDBA81-F05F-49B0-991D-AD567F9CFEDB}" type="sibTrans" cxnId="{94ECD63B-88E6-4A57-8754-55C7352BE4CC}">
      <dgm:prSet/>
      <dgm:spPr/>
      <dgm:t>
        <a:bodyPr/>
        <a:lstStyle/>
        <a:p>
          <a:endParaRPr lang="ru-RU"/>
        </a:p>
      </dgm:t>
    </dgm:pt>
    <dgm:pt modelId="{6A065984-9AB0-421B-BD59-DBD1F7FF2D35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Информация научных, исследовательских, аналитических и проектных организаций, экспертные оценки состояния рынков и отраслей регион. экономики, а также данные </a:t>
          </a:r>
          <a:r>
            <a:rPr lang="ru-RU" sz="1300" dirty="0" smtClean="0"/>
            <a:t>хоз. субъектов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об </a:t>
          </a:r>
          <a:r>
            <a:rPr lang="ru-RU" sz="1300" dirty="0" smtClean="0"/>
            <a:t>их деятельности.</a:t>
          </a:r>
          <a:endParaRPr lang="ru-RU" sz="1300" dirty="0"/>
        </a:p>
      </dgm:t>
    </dgm:pt>
    <dgm:pt modelId="{4ED230FC-7DE1-437E-BDB2-4C398C673078}" type="parTrans" cxnId="{D7A4E779-6471-45A2-BFA6-088C41774908}">
      <dgm:prSet/>
      <dgm:spPr/>
      <dgm:t>
        <a:bodyPr/>
        <a:lstStyle/>
        <a:p>
          <a:endParaRPr lang="ru-RU"/>
        </a:p>
      </dgm:t>
    </dgm:pt>
    <dgm:pt modelId="{5C2BEA5E-04B4-4BB7-A6A6-6358E88E0058}" type="sibTrans" cxnId="{D7A4E779-6471-45A2-BFA6-088C41774908}">
      <dgm:prSet/>
      <dgm:spPr/>
      <dgm:t>
        <a:bodyPr/>
        <a:lstStyle/>
        <a:p>
          <a:endParaRPr lang="ru-RU"/>
        </a:p>
      </dgm:t>
    </dgm:pt>
    <dgm:pt modelId="{DEA65ED2-4EB1-4816-A5BA-5E43028B96EA}">
      <dgm:prSet custT="1"/>
      <dgm:spPr>
        <a:solidFill>
          <a:srgbClr val="006699"/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dirty="0" smtClean="0"/>
            <a:t>Информация ФАС, в </a:t>
          </a:r>
          <a:r>
            <a:rPr lang="ru-RU" sz="1300" dirty="0" err="1" smtClean="0"/>
            <a:t>т.ч</a:t>
          </a:r>
          <a:r>
            <a:rPr lang="ru-RU" sz="1300" dirty="0" smtClean="0"/>
            <a:t>. распространяемая в рамках выявления практик по содействию развитию конкуренции и по нарушению </a:t>
          </a:r>
          <a:r>
            <a:rPr lang="ru-RU" sz="1300" dirty="0" err="1" smtClean="0"/>
            <a:t>антимон</a:t>
          </a:r>
          <a:r>
            <a:rPr lang="ru-RU" sz="1300" dirty="0" smtClean="0"/>
            <a:t>. законодательства органами гос. власти и </a:t>
          </a:r>
          <a:r>
            <a:rPr lang="ru-RU" sz="1300" dirty="0" smtClean="0"/>
            <a:t>ОМСУ</a:t>
          </a:r>
          <a:endParaRPr lang="ru-RU" sz="1300" dirty="0"/>
        </a:p>
      </dgm:t>
    </dgm:pt>
    <dgm:pt modelId="{CB8B5E2F-38B1-4EBE-A50A-4EF97370543B}" type="parTrans" cxnId="{7A2428A1-6DB4-4B01-821D-94BDE9D15422}">
      <dgm:prSet/>
      <dgm:spPr/>
      <dgm:t>
        <a:bodyPr/>
        <a:lstStyle/>
        <a:p>
          <a:endParaRPr lang="ru-RU"/>
        </a:p>
      </dgm:t>
    </dgm:pt>
    <dgm:pt modelId="{E53DB140-EE9C-489B-81A2-B352EEF711F0}" type="sibTrans" cxnId="{7A2428A1-6DB4-4B01-821D-94BDE9D15422}">
      <dgm:prSet/>
      <dgm:spPr/>
      <dgm:t>
        <a:bodyPr/>
        <a:lstStyle/>
        <a:p>
          <a:endParaRPr lang="ru-RU"/>
        </a:p>
      </dgm:t>
    </dgm:pt>
    <dgm:pt modelId="{A5511706-B999-4875-9414-83F1810B4DB2}" type="pres">
      <dgm:prSet presAssocID="{C6661381-986E-4A63-B445-FD847D6F57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577443-C49A-4083-9D5C-BE1C539B3F30}" type="pres">
      <dgm:prSet presAssocID="{D7053A3D-FA22-43B2-A567-1763B1D6CDE1}" presName="node" presStyleLbl="node1" presStyleIdx="0" presStyleCnt="7" custScaleX="123718" custScaleY="162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0ABB9-E059-4920-B83C-57E9F529BAFB}" type="pres">
      <dgm:prSet presAssocID="{81373D57-6C1B-46EA-B50F-00E7CB0A365D}" presName="sibTrans" presStyleCnt="0"/>
      <dgm:spPr/>
    </dgm:pt>
    <dgm:pt modelId="{D32A52B1-283B-414B-A62C-EE5AE4B6713A}" type="pres">
      <dgm:prSet presAssocID="{DEA65ED2-4EB1-4816-A5BA-5E43028B96EA}" presName="node" presStyleLbl="node1" presStyleIdx="1" presStyleCnt="7" custScaleX="105861" custScaleY="162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B0C1CB-E9D7-4203-9305-81A8C4F480FC}" type="pres">
      <dgm:prSet presAssocID="{E53DB140-EE9C-489B-81A2-B352EEF711F0}" presName="sibTrans" presStyleCnt="0"/>
      <dgm:spPr/>
    </dgm:pt>
    <dgm:pt modelId="{B7905DA8-815B-4137-AD6C-AFCD4BCA887F}" type="pres">
      <dgm:prSet presAssocID="{6293D980-1659-4871-B6C6-0370E1A12A2A}" presName="node" presStyleLbl="node1" presStyleIdx="2" presStyleCnt="7" custScaleX="112683" custScaleY="162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58E91-E6F9-41E9-9C69-2B2C43689059}" type="pres">
      <dgm:prSet presAssocID="{889D5110-0817-4988-A129-7314123FB7A1}" presName="sibTrans" presStyleCnt="0"/>
      <dgm:spPr/>
    </dgm:pt>
    <dgm:pt modelId="{3924A03A-8A6A-4F8E-878F-04D0AF88CBC8}" type="pres">
      <dgm:prSet presAssocID="{0542E381-EE31-40AC-AC2C-06AA86A38B18}" presName="node" presStyleLbl="node1" presStyleIdx="3" presStyleCnt="7" custScaleX="107263" custScaleY="162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144B8-E817-4267-AD54-57F64C852DB9}" type="pres">
      <dgm:prSet presAssocID="{21021548-DEB1-4686-BF7D-504EE25ED332}" presName="sibTrans" presStyleCnt="0"/>
      <dgm:spPr/>
    </dgm:pt>
    <dgm:pt modelId="{2AC11568-18DA-4355-9A3A-C2DA28774693}" type="pres">
      <dgm:prSet presAssocID="{16955C79-4391-4D00-933A-C7FF2F00301F}" presName="node" presStyleLbl="node1" presStyleIdx="4" presStyleCnt="7" custScaleX="106411" custScaleY="162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075CD-E2A0-4E46-8B72-B9175F2267CF}" type="pres">
      <dgm:prSet presAssocID="{FE6BD797-212A-439A-B578-722B46839AC4}" presName="sibTrans" presStyleCnt="0"/>
      <dgm:spPr/>
    </dgm:pt>
    <dgm:pt modelId="{7941F189-315C-434D-9F5A-96CBD2944D92}" type="pres">
      <dgm:prSet presAssocID="{85092CBD-A5D9-4F50-9DDC-D94BBC3D85D8}" presName="node" presStyleLbl="node1" presStyleIdx="5" presStyleCnt="7" custScaleX="261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70B33-C1A8-4280-801B-B15209D3DEB6}" type="pres">
      <dgm:prSet presAssocID="{B4CDBA81-F05F-49B0-991D-AD567F9CFEDB}" presName="sibTrans" presStyleCnt="0"/>
      <dgm:spPr/>
    </dgm:pt>
    <dgm:pt modelId="{70A658E9-53F1-45F8-8FEB-2116FCA58735}" type="pres">
      <dgm:prSet presAssocID="{6A065984-9AB0-421B-BD59-DBD1F7FF2D35}" presName="node" presStyleLbl="node1" presStyleIdx="6" presStyleCnt="7" custScaleX="275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BCC9B4-9E14-40CC-9FD3-4311B3DD37BD}" type="presOf" srcId="{0542E381-EE31-40AC-AC2C-06AA86A38B18}" destId="{3924A03A-8A6A-4F8E-878F-04D0AF88CBC8}" srcOrd="0" destOrd="0" presId="urn:microsoft.com/office/officeart/2005/8/layout/default"/>
    <dgm:cxn modelId="{D772782D-7CFF-4DEA-8366-7D21D65D4926}" type="presOf" srcId="{DEA65ED2-4EB1-4816-A5BA-5E43028B96EA}" destId="{D32A52B1-283B-414B-A62C-EE5AE4B6713A}" srcOrd="0" destOrd="0" presId="urn:microsoft.com/office/officeart/2005/8/layout/default"/>
    <dgm:cxn modelId="{B645AC70-4DA6-4D39-BDCE-2097562D9D2F}" srcId="{C6661381-986E-4A63-B445-FD847D6F570D}" destId="{0542E381-EE31-40AC-AC2C-06AA86A38B18}" srcOrd="3" destOrd="0" parTransId="{84C79F42-2079-49DA-98A3-7655E019C0A6}" sibTransId="{21021548-DEB1-4686-BF7D-504EE25ED332}"/>
    <dgm:cxn modelId="{53809B2B-D8B2-4085-B88E-594D50DEA797}" type="presOf" srcId="{85092CBD-A5D9-4F50-9DDC-D94BBC3D85D8}" destId="{7941F189-315C-434D-9F5A-96CBD2944D92}" srcOrd="0" destOrd="0" presId="urn:microsoft.com/office/officeart/2005/8/layout/default"/>
    <dgm:cxn modelId="{D7A4E779-6471-45A2-BFA6-088C41774908}" srcId="{C6661381-986E-4A63-B445-FD847D6F570D}" destId="{6A065984-9AB0-421B-BD59-DBD1F7FF2D35}" srcOrd="6" destOrd="0" parTransId="{4ED230FC-7DE1-437E-BDB2-4C398C673078}" sibTransId="{5C2BEA5E-04B4-4BB7-A6A6-6358E88E0058}"/>
    <dgm:cxn modelId="{37943F4E-F1C3-4C5F-AEBE-A62657DBDBF2}" srcId="{C6661381-986E-4A63-B445-FD847D6F570D}" destId="{6293D980-1659-4871-B6C6-0370E1A12A2A}" srcOrd="2" destOrd="0" parTransId="{7D72CD1D-850B-4F14-8E8E-D6C999C1017D}" sibTransId="{889D5110-0817-4988-A129-7314123FB7A1}"/>
    <dgm:cxn modelId="{7A2428A1-6DB4-4B01-821D-94BDE9D15422}" srcId="{C6661381-986E-4A63-B445-FD847D6F570D}" destId="{DEA65ED2-4EB1-4816-A5BA-5E43028B96EA}" srcOrd="1" destOrd="0" parTransId="{CB8B5E2F-38B1-4EBE-A50A-4EF97370543B}" sibTransId="{E53DB140-EE9C-489B-81A2-B352EEF711F0}"/>
    <dgm:cxn modelId="{7AF6D3B5-5EDD-48EE-98E0-5D4E156897EA}" type="presOf" srcId="{16955C79-4391-4D00-933A-C7FF2F00301F}" destId="{2AC11568-18DA-4355-9A3A-C2DA28774693}" srcOrd="0" destOrd="0" presId="urn:microsoft.com/office/officeart/2005/8/layout/default"/>
    <dgm:cxn modelId="{835B37AE-4F59-4783-A05B-DDDAC44E5783}" type="presOf" srcId="{6293D980-1659-4871-B6C6-0370E1A12A2A}" destId="{B7905DA8-815B-4137-AD6C-AFCD4BCA887F}" srcOrd="0" destOrd="0" presId="urn:microsoft.com/office/officeart/2005/8/layout/default"/>
    <dgm:cxn modelId="{55080FBE-CB5E-48C7-86A3-C8B290CA772D}" type="presOf" srcId="{C6661381-986E-4A63-B445-FD847D6F570D}" destId="{A5511706-B999-4875-9414-83F1810B4DB2}" srcOrd="0" destOrd="0" presId="urn:microsoft.com/office/officeart/2005/8/layout/default"/>
    <dgm:cxn modelId="{AA48A513-CF32-4BC8-8650-CB45B360F386}" srcId="{C6661381-986E-4A63-B445-FD847D6F570D}" destId="{D7053A3D-FA22-43B2-A567-1763B1D6CDE1}" srcOrd="0" destOrd="0" parTransId="{DA803B4A-5E98-48E4-9BCB-36A1E4622C22}" sibTransId="{81373D57-6C1B-46EA-B50F-00E7CB0A365D}"/>
    <dgm:cxn modelId="{94ECD63B-88E6-4A57-8754-55C7352BE4CC}" srcId="{C6661381-986E-4A63-B445-FD847D6F570D}" destId="{85092CBD-A5D9-4F50-9DDC-D94BBC3D85D8}" srcOrd="5" destOrd="0" parTransId="{61C304E7-D142-411A-A776-068058924E4F}" sibTransId="{B4CDBA81-F05F-49B0-991D-AD567F9CFEDB}"/>
    <dgm:cxn modelId="{BB612510-1195-4DC7-A160-0117A58A785A}" srcId="{C6661381-986E-4A63-B445-FD847D6F570D}" destId="{16955C79-4391-4D00-933A-C7FF2F00301F}" srcOrd="4" destOrd="0" parTransId="{A82C9B51-505C-4E9C-97BE-77BB4CD9DFDE}" sibTransId="{FE6BD797-212A-439A-B578-722B46839AC4}"/>
    <dgm:cxn modelId="{7C5773B6-BD19-4F43-9CB9-4EAF2B759CA7}" type="presOf" srcId="{D7053A3D-FA22-43B2-A567-1763B1D6CDE1}" destId="{AA577443-C49A-4083-9D5C-BE1C539B3F30}" srcOrd="0" destOrd="0" presId="urn:microsoft.com/office/officeart/2005/8/layout/default"/>
    <dgm:cxn modelId="{F375D2AE-215C-49B9-B395-3A7A7CA9C9D3}" type="presOf" srcId="{6A065984-9AB0-421B-BD59-DBD1F7FF2D35}" destId="{70A658E9-53F1-45F8-8FEB-2116FCA58735}" srcOrd="0" destOrd="0" presId="urn:microsoft.com/office/officeart/2005/8/layout/default"/>
    <dgm:cxn modelId="{614EB778-B92F-4468-8833-2800BF026DC8}" type="presParOf" srcId="{A5511706-B999-4875-9414-83F1810B4DB2}" destId="{AA577443-C49A-4083-9D5C-BE1C539B3F30}" srcOrd="0" destOrd="0" presId="urn:microsoft.com/office/officeart/2005/8/layout/default"/>
    <dgm:cxn modelId="{F4470A2E-84E4-46DE-A93D-16C11F5A6621}" type="presParOf" srcId="{A5511706-B999-4875-9414-83F1810B4DB2}" destId="{6150ABB9-E059-4920-B83C-57E9F529BAFB}" srcOrd="1" destOrd="0" presId="urn:microsoft.com/office/officeart/2005/8/layout/default"/>
    <dgm:cxn modelId="{91F3673C-BC07-4198-840B-CA2C78A955D5}" type="presParOf" srcId="{A5511706-B999-4875-9414-83F1810B4DB2}" destId="{D32A52B1-283B-414B-A62C-EE5AE4B6713A}" srcOrd="2" destOrd="0" presId="urn:microsoft.com/office/officeart/2005/8/layout/default"/>
    <dgm:cxn modelId="{34A4C483-E8A7-43DA-977B-DC5387966C61}" type="presParOf" srcId="{A5511706-B999-4875-9414-83F1810B4DB2}" destId="{3FB0C1CB-E9D7-4203-9305-81A8C4F480FC}" srcOrd="3" destOrd="0" presId="urn:microsoft.com/office/officeart/2005/8/layout/default"/>
    <dgm:cxn modelId="{E0050C4E-68F7-4AC7-B89B-2DDED8777E91}" type="presParOf" srcId="{A5511706-B999-4875-9414-83F1810B4DB2}" destId="{B7905DA8-815B-4137-AD6C-AFCD4BCA887F}" srcOrd="4" destOrd="0" presId="urn:microsoft.com/office/officeart/2005/8/layout/default"/>
    <dgm:cxn modelId="{D5EA413F-E678-4448-8D1B-8064977F542E}" type="presParOf" srcId="{A5511706-B999-4875-9414-83F1810B4DB2}" destId="{B8D58E91-E6F9-41E9-9C69-2B2C43689059}" srcOrd="5" destOrd="0" presId="urn:microsoft.com/office/officeart/2005/8/layout/default"/>
    <dgm:cxn modelId="{84F11699-AFAC-4BD7-8519-148F71B75100}" type="presParOf" srcId="{A5511706-B999-4875-9414-83F1810B4DB2}" destId="{3924A03A-8A6A-4F8E-878F-04D0AF88CBC8}" srcOrd="6" destOrd="0" presId="urn:microsoft.com/office/officeart/2005/8/layout/default"/>
    <dgm:cxn modelId="{12FCC861-555B-483C-BB36-7D6821EC01C7}" type="presParOf" srcId="{A5511706-B999-4875-9414-83F1810B4DB2}" destId="{9E8144B8-E817-4267-AD54-57F64C852DB9}" srcOrd="7" destOrd="0" presId="urn:microsoft.com/office/officeart/2005/8/layout/default"/>
    <dgm:cxn modelId="{F42E3446-0D2A-4F66-AEB9-B7D2CD713F55}" type="presParOf" srcId="{A5511706-B999-4875-9414-83F1810B4DB2}" destId="{2AC11568-18DA-4355-9A3A-C2DA28774693}" srcOrd="8" destOrd="0" presId="urn:microsoft.com/office/officeart/2005/8/layout/default"/>
    <dgm:cxn modelId="{98E3B79B-A1E0-4CAD-A45A-C1713137B73F}" type="presParOf" srcId="{A5511706-B999-4875-9414-83F1810B4DB2}" destId="{345075CD-E2A0-4E46-8B72-B9175F2267CF}" srcOrd="9" destOrd="0" presId="urn:microsoft.com/office/officeart/2005/8/layout/default"/>
    <dgm:cxn modelId="{282482D7-99B0-49B1-BD26-8BD180C86657}" type="presParOf" srcId="{A5511706-B999-4875-9414-83F1810B4DB2}" destId="{7941F189-315C-434D-9F5A-96CBD2944D92}" srcOrd="10" destOrd="0" presId="urn:microsoft.com/office/officeart/2005/8/layout/default"/>
    <dgm:cxn modelId="{95251029-6BA6-4F95-AAF2-3184EB945A14}" type="presParOf" srcId="{A5511706-B999-4875-9414-83F1810B4DB2}" destId="{62370B33-C1A8-4280-801B-B15209D3DEB6}" srcOrd="11" destOrd="0" presId="urn:microsoft.com/office/officeart/2005/8/layout/default"/>
    <dgm:cxn modelId="{C392D9C4-FE03-45C7-932D-43373E19C9B9}" type="presParOf" srcId="{A5511706-B999-4875-9414-83F1810B4DB2}" destId="{70A658E9-53F1-45F8-8FEB-2116FCA58735}" srcOrd="12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D6E2EF-2AEC-480B-821A-E9C3CA2177F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D8BFF4-81DB-4BF3-A606-42EA4A6B6B82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dirty="0" smtClean="0"/>
            <a:t>При разработке и реализации «дорожной карты»,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dirty="0" smtClean="0"/>
            <a:t>а также при внесении в нее изменений осуществляются:</a:t>
          </a:r>
          <a:endParaRPr lang="ru-RU" sz="1600" dirty="0"/>
        </a:p>
      </dgm:t>
    </dgm:pt>
    <dgm:pt modelId="{0BA7BAFD-F7BA-482D-A242-B2193D156D41}" type="parTrans" cxnId="{F8A5D947-E34E-4D7A-8D5A-9DD65C2F034B}">
      <dgm:prSet/>
      <dgm:spPr/>
      <dgm:t>
        <a:bodyPr/>
        <a:lstStyle/>
        <a:p>
          <a:endParaRPr lang="ru-RU"/>
        </a:p>
      </dgm:t>
    </dgm:pt>
    <dgm:pt modelId="{11270537-4F22-456A-BEEB-9BBBA5B857FB}" type="sibTrans" cxnId="{F8A5D947-E34E-4D7A-8D5A-9DD65C2F034B}">
      <dgm:prSet/>
      <dgm:spPr/>
      <dgm:t>
        <a:bodyPr/>
        <a:lstStyle/>
        <a:p>
          <a:endParaRPr lang="ru-RU"/>
        </a:p>
      </dgm:t>
    </dgm:pt>
    <dgm:pt modelId="{E551140C-D99F-427F-9DF2-4207D30D293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процессов, необходимых для реализации требований по развитию конкуренции;</a:t>
          </a:r>
          <a:endParaRPr lang="ru-RU" sz="16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0C719F5A-32D1-445D-9414-7BF56831930C}" type="parTrans" cxnId="{F1A02BE0-F69B-4427-87A5-7CEBB5A5D6C3}">
      <dgm:prSet/>
      <dgm:spPr/>
      <dgm:t>
        <a:bodyPr/>
        <a:lstStyle/>
        <a:p>
          <a:endParaRPr lang="ru-RU"/>
        </a:p>
      </dgm:t>
    </dgm:pt>
    <dgm:pt modelId="{01344F8E-23DA-4D75-81E6-AB06452033BA}" type="sibTrans" cxnId="{F1A02BE0-F69B-4427-87A5-7CEBB5A5D6C3}">
      <dgm:prSet/>
      <dgm:spPr/>
      <dgm:t>
        <a:bodyPr/>
        <a:lstStyle/>
        <a:p>
          <a:endParaRPr lang="ru-RU"/>
        </a:p>
      </dgm:t>
    </dgm:pt>
    <dgm:pt modelId="{BADD26EC-5B68-4A30-8A04-02170113BA74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последовательности и взаимодействия этих процессов, а также их приоритетность;</a:t>
          </a:r>
          <a:endParaRPr lang="ru-RU" sz="16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EBF8696B-07B9-40FE-99D1-16B175F16096}" type="parTrans" cxnId="{2A00F71C-CADC-4682-AC7B-836CE530703B}">
      <dgm:prSet/>
      <dgm:spPr/>
      <dgm:t>
        <a:bodyPr/>
        <a:lstStyle/>
        <a:p>
          <a:endParaRPr lang="ru-RU"/>
        </a:p>
      </dgm:t>
    </dgm:pt>
    <dgm:pt modelId="{9E9C81C3-52E6-47F5-90AE-6EEBE633BA59}" type="sibTrans" cxnId="{2A00F71C-CADC-4682-AC7B-836CE530703B}">
      <dgm:prSet/>
      <dgm:spPr/>
      <dgm:t>
        <a:bodyPr/>
        <a:lstStyle/>
        <a:p>
          <a:endParaRPr lang="ru-RU"/>
        </a:p>
      </dgm:t>
    </dgm:pt>
    <dgm:pt modelId="{DA350BE4-C328-4064-A760-1701FAAAF98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критериев и методов, необходимых для обеспечения результативности и эффективности как при осуществлении этих процессов, так и при управлении ими;</a:t>
          </a:r>
          <a:endParaRPr lang="ru-RU" sz="16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CC9D345B-6D9E-457A-9D31-D2D7E72A26AA}" type="parTrans" cxnId="{8E414AE5-C38F-4E0B-BF02-6E092F35C486}">
      <dgm:prSet/>
      <dgm:spPr/>
      <dgm:t>
        <a:bodyPr/>
        <a:lstStyle/>
        <a:p>
          <a:endParaRPr lang="ru-RU"/>
        </a:p>
      </dgm:t>
    </dgm:pt>
    <dgm:pt modelId="{E1234B8C-B3AE-46A5-BC7A-098A66C33AE5}" type="sibTrans" cxnId="{8E414AE5-C38F-4E0B-BF02-6E092F35C486}">
      <dgm:prSet/>
      <dgm:spPr/>
      <dgm:t>
        <a:bodyPr/>
        <a:lstStyle/>
        <a:p>
          <a:endParaRPr lang="ru-RU"/>
        </a:p>
      </dgm:t>
    </dgm:pt>
    <dgm:pt modelId="{AF2FCA96-3138-442B-98D5-7A4AAC2B64F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обеспечение ресурсов и информации, необходимых для поддержания этих процессов и их мониторинга;</a:t>
          </a:r>
          <a:endParaRPr lang="ru-RU" sz="16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16049E7C-0D39-4B7A-8920-E36BFC3FE8A2}" type="parTrans" cxnId="{53FFEE3A-8EDE-4417-8822-AE82B0141CA3}">
      <dgm:prSet/>
      <dgm:spPr/>
      <dgm:t>
        <a:bodyPr/>
        <a:lstStyle/>
        <a:p>
          <a:endParaRPr lang="ru-RU"/>
        </a:p>
      </dgm:t>
    </dgm:pt>
    <dgm:pt modelId="{8326E7D4-99B0-4D70-B37D-644954DA3579}" type="sibTrans" cxnId="{53FFEE3A-8EDE-4417-8822-AE82B0141CA3}">
      <dgm:prSet/>
      <dgm:spPr/>
      <dgm:t>
        <a:bodyPr/>
        <a:lstStyle/>
        <a:p>
          <a:endParaRPr lang="ru-RU"/>
        </a:p>
      </dgm:t>
    </dgm:pt>
    <dgm:pt modelId="{6EE32DF9-8FB0-4F5E-87F6-9263930162B3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принципов и порядка взаимодействия ОИВ субъекта РФ с ОМСУ;</a:t>
          </a:r>
          <a:endParaRPr lang="ru-RU" sz="16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9C600A3D-7AAE-4B18-80AE-9BE9E227B841}" type="parTrans" cxnId="{F485249C-2A63-4F78-ACCD-FA9026C36E92}">
      <dgm:prSet/>
      <dgm:spPr/>
      <dgm:t>
        <a:bodyPr/>
        <a:lstStyle/>
        <a:p>
          <a:endParaRPr lang="ru-RU"/>
        </a:p>
      </dgm:t>
    </dgm:pt>
    <dgm:pt modelId="{178D2900-D66B-4DF8-AD43-2D76DB854203}" type="sibTrans" cxnId="{F485249C-2A63-4F78-ACCD-FA9026C36E92}">
      <dgm:prSet/>
      <dgm:spPr/>
      <dgm:t>
        <a:bodyPr/>
        <a:lstStyle/>
        <a:p>
          <a:endParaRPr lang="ru-RU"/>
        </a:p>
      </dgm:t>
    </dgm:pt>
    <dgm:pt modelId="{3923BCF5-26FD-40EA-8081-4770FF5C75E6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мероприятия, необходимые для достижения запланированных результатов</a:t>
          </a:r>
          <a:endParaRPr lang="ru-RU" sz="16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3D37FDF5-3F39-4590-B318-BCCA0A7469BC}" type="parTrans" cxnId="{74C47A35-4E9F-4AAE-8548-38055C81B2B8}">
      <dgm:prSet/>
      <dgm:spPr/>
      <dgm:t>
        <a:bodyPr/>
        <a:lstStyle/>
        <a:p>
          <a:endParaRPr lang="ru-RU"/>
        </a:p>
      </dgm:t>
    </dgm:pt>
    <dgm:pt modelId="{1AA12B48-C6BB-41C9-983F-3E1B6C25EB40}" type="sibTrans" cxnId="{74C47A35-4E9F-4AAE-8548-38055C81B2B8}">
      <dgm:prSet/>
      <dgm:spPr/>
      <dgm:t>
        <a:bodyPr/>
        <a:lstStyle/>
        <a:p>
          <a:endParaRPr lang="ru-RU"/>
        </a:p>
      </dgm:t>
    </dgm:pt>
    <dgm:pt modelId="{99AF7C05-ACFC-457B-990D-0CFF9243136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endParaRPr lang="ru-RU" sz="11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06620E4E-7458-4175-99E1-57C64C95A4CD}" type="parTrans" cxnId="{553B4517-CA57-4AAD-AB74-6F223E0FF2C7}">
      <dgm:prSet/>
      <dgm:spPr/>
      <dgm:t>
        <a:bodyPr/>
        <a:lstStyle/>
        <a:p>
          <a:endParaRPr lang="ru-RU"/>
        </a:p>
      </dgm:t>
    </dgm:pt>
    <dgm:pt modelId="{49E1139B-4998-48D7-9B65-A132D5FCEB2A}" type="sibTrans" cxnId="{553B4517-CA57-4AAD-AB74-6F223E0FF2C7}">
      <dgm:prSet/>
      <dgm:spPr/>
      <dgm:t>
        <a:bodyPr/>
        <a:lstStyle/>
        <a:p>
          <a:endParaRPr lang="ru-RU"/>
        </a:p>
      </dgm:t>
    </dgm:pt>
    <dgm:pt modelId="{A08942CC-E74C-4595-A460-5B2A12A615C4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endParaRPr lang="ru-RU" sz="11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0E75748C-0B13-4805-8D53-4780714A94CB}" type="parTrans" cxnId="{53BE3DF7-C682-44CD-A8B7-EE8625AB5759}">
      <dgm:prSet/>
      <dgm:spPr/>
      <dgm:t>
        <a:bodyPr/>
        <a:lstStyle/>
        <a:p>
          <a:endParaRPr lang="ru-RU"/>
        </a:p>
      </dgm:t>
    </dgm:pt>
    <dgm:pt modelId="{4383113D-7D11-489E-82C2-F9811091E0AD}" type="sibTrans" cxnId="{53BE3DF7-C682-44CD-A8B7-EE8625AB5759}">
      <dgm:prSet/>
      <dgm:spPr/>
      <dgm:t>
        <a:bodyPr/>
        <a:lstStyle/>
        <a:p>
          <a:endParaRPr lang="ru-RU"/>
        </a:p>
      </dgm:t>
    </dgm:pt>
    <dgm:pt modelId="{C5B92E7B-3961-42F3-806F-F6C8E041B6E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endParaRPr lang="ru-RU" sz="11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9D21DD29-9A95-4628-AAF2-F3C39D14CC52}" type="parTrans" cxnId="{739DE6FF-E35D-4E72-852C-69CC435996A8}">
      <dgm:prSet/>
      <dgm:spPr/>
      <dgm:t>
        <a:bodyPr/>
        <a:lstStyle/>
        <a:p>
          <a:endParaRPr lang="ru-RU"/>
        </a:p>
      </dgm:t>
    </dgm:pt>
    <dgm:pt modelId="{1C9C5DD4-77F7-436A-ADD7-8F927D9D6B10}" type="sibTrans" cxnId="{739DE6FF-E35D-4E72-852C-69CC435996A8}">
      <dgm:prSet/>
      <dgm:spPr/>
      <dgm:t>
        <a:bodyPr/>
        <a:lstStyle/>
        <a:p>
          <a:endParaRPr lang="ru-RU"/>
        </a:p>
      </dgm:t>
    </dgm:pt>
    <dgm:pt modelId="{17D490D4-0486-473F-ABBC-720D2DE07CB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endParaRPr lang="ru-RU" sz="11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2D669C32-7CA6-49B6-BB78-78D1C0974C01}" type="parTrans" cxnId="{9EFA3164-149B-4BD5-B77A-581A6CFDDFFF}">
      <dgm:prSet/>
      <dgm:spPr/>
      <dgm:t>
        <a:bodyPr/>
        <a:lstStyle/>
        <a:p>
          <a:endParaRPr lang="ru-RU"/>
        </a:p>
      </dgm:t>
    </dgm:pt>
    <dgm:pt modelId="{A9FFAFA6-5617-49A3-9661-E9D52E37075C}" type="sibTrans" cxnId="{9EFA3164-149B-4BD5-B77A-581A6CFDDFFF}">
      <dgm:prSet/>
      <dgm:spPr/>
      <dgm:t>
        <a:bodyPr/>
        <a:lstStyle/>
        <a:p>
          <a:endParaRPr lang="ru-RU"/>
        </a:p>
      </dgm:t>
    </dgm:pt>
    <dgm:pt modelId="{28C4EF67-0A11-43C4-B99A-038407A828C6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endParaRPr lang="ru-RU" sz="1100" dirty="0">
            <a:solidFill>
              <a:schemeClr val="accent1">
                <a:lumMod val="90000"/>
                <a:lumOff val="10000"/>
              </a:schemeClr>
            </a:solidFill>
          </a:endParaRPr>
        </a:p>
      </dgm:t>
    </dgm:pt>
    <dgm:pt modelId="{1F00C2B8-066F-4A03-8B13-FCF1594D6CB9}" type="parTrans" cxnId="{C8CFDEB7-4550-4340-9626-09ED213DAD6D}">
      <dgm:prSet/>
      <dgm:spPr/>
      <dgm:t>
        <a:bodyPr/>
        <a:lstStyle/>
        <a:p>
          <a:endParaRPr lang="ru-RU"/>
        </a:p>
      </dgm:t>
    </dgm:pt>
    <dgm:pt modelId="{0810BF31-D55A-48F8-AD43-0C5864F3F36E}" type="sibTrans" cxnId="{C8CFDEB7-4550-4340-9626-09ED213DAD6D}">
      <dgm:prSet/>
      <dgm:spPr/>
      <dgm:t>
        <a:bodyPr/>
        <a:lstStyle/>
        <a:p>
          <a:endParaRPr lang="ru-RU"/>
        </a:p>
      </dgm:t>
    </dgm:pt>
    <dgm:pt modelId="{50147E6E-9456-4E31-8F62-AF1D5245C511}" type="pres">
      <dgm:prSet presAssocID="{90D6E2EF-2AEC-480B-821A-E9C3CA2177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83794E-CEFB-428F-8839-888CCE9C7446}" type="pres">
      <dgm:prSet presAssocID="{F8D8BFF4-81DB-4BF3-A606-42EA4A6B6B82}" presName="linNode" presStyleCnt="0"/>
      <dgm:spPr/>
    </dgm:pt>
    <dgm:pt modelId="{283EAC00-F2C0-462A-8A5A-46328F064203}" type="pres">
      <dgm:prSet presAssocID="{F8D8BFF4-81DB-4BF3-A606-42EA4A6B6B82}" presName="parentText" presStyleLbl="node1" presStyleIdx="0" presStyleCnt="1" custScaleX="122468" custLinFactNeighborX="-142" custLinFactNeighborY="-4401">
        <dgm:presLayoutVars>
          <dgm:chMax val="1"/>
          <dgm:bulletEnabled val="1"/>
        </dgm:presLayoutVars>
      </dgm:prSet>
      <dgm:spPr>
        <a:prstGeom prst="stripedRightArrow">
          <a:avLst/>
        </a:prstGeom>
      </dgm:spPr>
      <dgm:t>
        <a:bodyPr/>
        <a:lstStyle/>
        <a:p>
          <a:endParaRPr lang="ru-RU"/>
        </a:p>
      </dgm:t>
    </dgm:pt>
    <dgm:pt modelId="{AB8E3CEB-D72B-4E1E-96F2-803791D3F7F4}" type="pres">
      <dgm:prSet presAssocID="{F8D8BFF4-81DB-4BF3-A606-42EA4A6B6B82}" presName="descendantText" presStyleLbl="alignAccFollowNode1" presStyleIdx="0" presStyleCnt="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553B4517-CA57-4AAD-AB74-6F223E0FF2C7}" srcId="{F8D8BFF4-81DB-4BF3-A606-42EA4A6B6B82}" destId="{99AF7C05-ACFC-457B-990D-0CFF92431361}" srcOrd="1" destOrd="0" parTransId="{06620E4E-7458-4175-99E1-57C64C95A4CD}" sibTransId="{49E1139B-4998-48D7-9B65-A132D5FCEB2A}"/>
    <dgm:cxn modelId="{24DC44EC-A9CA-4429-928A-1C46847271D9}" type="presOf" srcId="{99AF7C05-ACFC-457B-990D-0CFF92431361}" destId="{AB8E3CEB-D72B-4E1E-96F2-803791D3F7F4}" srcOrd="0" destOrd="1" presId="urn:microsoft.com/office/officeart/2005/8/layout/vList5"/>
    <dgm:cxn modelId="{53BE3DF7-C682-44CD-A8B7-EE8625AB5759}" srcId="{F8D8BFF4-81DB-4BF3-A606-42EA4A6B6B82}" destId="{A08942CC-E74C-4595-A460-5B2A12A615C4}" srcOrd="3" destOrd="0" parTransId="{0E75748C-0B13-4805-8D53-4780714A94CB}" sibTransId="{4383113D-7D11-489E-82C2-F9811091E0AD}"/>
    <dgm:cxn modelId="{74C47A35-4E9F-4AAE-8548-38055C81B2B8}" srcId="{F8D8BFF4-81DB-4BF3-A606-42EA4A6B6B82}" destId="{3923BCF5-26FD-40EA-8081-4770FF5C75E6}" srcOrd="10" destOrd="0" parTransId="{3D37FDF5-3F39-4590-B318-BCCA0A7469BC}" sibTransId="{1AA12B48-C6BB-41C9-983F-3E1B6C25EB40}"/>
    <dgm:cxn modelId="{9E737338-C581-403A-8050-00E0AF4E7CF6}" type="presOf" srcId="{DA350BE4-C328-4064-A760-1701FAAAF98A}" destId="{AB8E3CEB-D72B-4E1E-96F2-803791D3F7F4}" srcOrd="0" destOrd="4" presId="urn:microsoft.com/office/officeart/2005/8/layout/vList5"/>
    <dgm:cxn modelId="{F1A02BE0-F69B-4427-87A5-7CEBB5A5D6C3}" srcId="{F8D8BFF4-81DB-4BF3-A606-42EA4A6B6B82}" destId="{E551140C-D99F-427F-9DF2-4207D30D293E}" srcOrd="0" destOrd="0" parTransId="{0C719F5A-32D1-445D-9414-7BF56831930C}" sibTransId="{01344F8E-23DA-4D75-81E6-AB06452033BA}"/>
    <dgm:cxn modelId="{CB794CE6-BC16-4FFE-9298-E05721B74BB1}" type="presOf" srcId="{F8D8BFF4-81DB-4BF3-A606-42EA4A6B6B82}" destId="{283EAC00-F2C0-462A-8A5A-46328F064203}" srcOrd="0" destOrd="0" presId="urn:microsoft.com/office/officeart/2005/8/layout/vList5"/>
    <dgm:cxn modelId="{8AA99202-5B51-4BFC-AF5C-16394BD8FDAA}" type="presOf" srcId="{3923BCF5-26FD-40EA-8081-4770FF5C75E6}" destId="{AB8E3CEB-D72B-4E1E-96F2-803791D3F7F4}" srcOrd="0" destOrd="10" presId="urn:microsoft.com/office/officeart/2005/8/layout/vList5"/>
    <dgm:cxn modelId="{2A00F71C-CADC-4682-AC7B-836CE530703B}" srcId="{F8D8BFF4-81DB-4BF3-A606-42EA4A6B6B82}" destId="{BADD26EC-5B68-4A30-8A04-02170113BA74}" srcOrd="2" destOrd="0" parTransId="{EBF8696B-07B9-40FE-99D1-16B175F16096}" sibTransId="{9E9C81C3-52E6-47F5-90AE-6EEBE633BA59}"/>
    <dgm:cxn modelId="{C428CEF6-D7D3-4D6E-A18B-EA81935E520F}" type="presOf" srcId="{A08942CC-E74C-4595-A460-5B2A12A615C4}" destId="{AB8E3CEB-D72B-4E1E-96F2-803791D3F7F4}" srcOrd="0" destOrd="3" presId="urn:microsoft.com/office/officeart/2005/8/layout/vList5"/>
    <dgm:cxn modelId="{21B7F379-4642-4C85-868E-4CA937CD756B}" type="presOf" srcId="{AF2FCA96-3138-442B-98D5-7A4AAC2B64F1}" destId="{AB8E3CEB-D72B-4E1E-96F2-803791D3F7F4}" srcOrd="0" destOrd="6" presId="urn:microsoft.com/office/officeart/2005/8/layout/vList5"/>
    <dgm:cxn modelId="{739DE6FF-E35D-4E72-852C-69CC435996A8}" srcId="{F8D8BFF4-81DB-4BF3-A606-42EA4A6B6B82}" destId="{C5B92E7B-3961-42F3-806F-F6C8E041B6E1}" srcOrd="5" destOrd="0" parTransId="{9D21DD29-9A95-4628-AAF2-F3C39D14CC52}" sibTransId="{1C9C5DD4-77F7-436A-ADD7-8F927D9D6B10}"/>
    <dgm:cxn modelId="{8E414AE5-C38F-4E0B-BF02-6E092F35C486}" srcId="{F8D8BFF4-81DB-4BF3-A606-42EA4A6B6B82}" destId="{DA350BE4-C328-4064-A760-1701FAAAF98A}" srcOrd="4" destOrd="0" parTransId="{CC9D345B-6D9E-457A-9D31-D2D7E72A26AA}" sibTransId="{E1234B8C-B3AE-46A5-BC7A-098A66C33AE5}"/>
    <dgm:cxn modelId="{53FFEE3A-8EDE-4417-8822-AE82B0141CA3}" srcId="{F8D8BFF4-81DB-4BF3-A606-42EA4A6B6B82}" destId="{AF2FCA96-3138-442B-98D5-7A4AAC2B64F1}" srcOrd="6" destOrd="0" parTransId="{16049E7C-0D39-4B7A-8920-E36BFC3FE8A2}" sibTransId="{8326E7D4-99B0-4D70-B37D-644954DA3579}"/>
    <dgm:cxn modelId="{3160691B-D7B7-4230-8461-A2EF0744C099}" type="presOf" srcId="{6EE32DF9-8FB0-4F5E-87F6-9263930162B3}" destId="{AB8E3CEB-D72B-4E1E-96F2-803791D3F7F4}" srcOrd="0" destOrd="8" presId="urn:microsoft.com/office/officeart/2005/8/layout/vList5"/>
    <dgm:cxn modelId="{8E302C44-E8F2-4AB6-8F59-126074588BF6}" type="presOf" srcId="{E551140C-D99F-427F-9DF2-4207D30D293E}" destId="{AB8E3CEB-D72B-4E1E-96F2-803791D3F7F4}" srcOrd="0" destOrd="0" presId="urn:microsoft.com/office/officeart/2005/8/layout/vList5"/>
    <dgm:cxn modelId="{0E6453FB-1207-40BE-88D9-F9678BCEF064}" type="presOf" srcId="{90D6E2EF-2AEC-480B-821A-E9C3CA2177F1}" destId="{50147E6E-9456-4E31-8F62-AF1D5245C511}" srcOrd="0" destOrd="0" presId="urn:microsoft.com/office/officeart/2005/8/layout/vList5"/>
    <dgm:cxn modelId="{E842CE38-864B-48A1-8F13-EB292D59CD98}" type="presOf" srcId="{C5B92E7B-3961-42F3-806F-F6C8E041B6E1}" destId="{AB8E3CEB-D72B-4E1E-96F2-803791D3F7F4}" srcOrd="0" destOrd="5" presId="urn:microsoft.com/office/officeart/2005/8/layout/vList5"/>
    <dgm:cxn modelId="{F8A5D947-E34E-4D7A-8D5A-9DD65C2F034B}" srcId="{90D6E2EF-2AEC-480B-821A-E9C3CA2177F1}" destId="{F8D8BFF4-81DB-4BF3-A606-42EA4A6B6B82}" srcOrd="0" destOrd="0" parTransId="{0BA7BAFD-F7BA-482D-A242-B2193D156D41}" sibTransId="{11270537-4F22-456A-BEEB-9BBBA5B857FB}"/>
    <dgm:cxn modelId="{CDD0CFB5-D32D-485F-84D3-0417277BDDBD}" type="presOf" srcId="{28C4EF67-0A11-43C4-B99A-038407A828C6}" destId="{AB8E3CEB-D72B-4E1E-96F2-803791D3F7F4}" srcOrd="0" destOrd="7" presId="urn:microsoft.com/office/officeart/2005/8/layout/vList5"/>
    <dgm:cxn modelId="{563CEE8D-F840-4665-800B-9EED36A990C0}" type="presOf" srcId="{BADD26EC-5B68-4A30-8A04-02170113BA74}" destId="{AB8E3CEB-D72B-4E1E-96F2-803791D3F7F4}" srcOrd="0" destOrd="2" presId="urn:microsoft.com/office/officeart/2005/8/layout/vList5"/>
    <dgm:cxn modelId="{9EFA3164-149B-4BD5-B77A-581A6CFDDFFF}" srcId="{F8D8BFF4-81DB-4BF3-A606-42EA4A6B6B82}" destId="{17D490D4-0486-473F-ABBC-720D2DE07CB0}" srcOrd="9" destOrd="0" parTransId="{2D669C32-7CA6-49B6-BB78-78D1C0974C01}" sibTransId="{A9FFAFA6-5617-49A3-9661-E9D52E37075C}"/>
    <dgm:cxn modelId="{F485249C-2A63-4F78-ACCD-FA9026C36E92}" srcId="{F8D8BFF4-81DB-4BF3-A606-42EA4A6B6B82}" destId="{6EE32DF9-8FB0-4F5E-87F6-9263930162B3}" srcOrd="8" destOrd="0" parTransId="{9C600A3D-7AAE-4B18-80AE-9BE9E227B841}" sibTransId="{178D2900-D66B-4DF8-AD43-2D76DB854203}"/>
    <dgm:cxn modelId="{F5C197F1-A6C1-4292-9B72-C4480F03836D}" type="presOf" srcId="{17D490D4-0486-473F-ABBC-720D2DE07CB0}" destId="{AB8E3CEB-D72B-4E1E-96F2-803791D3F7F4}" srcOrd="0" destOrd="9" presId="urn:microsoft.com/office/officeart/2005/8/layout/vList5"/>
    <dgm:cxn modelId="{C8CFDEB7-4550-4340-9626-09ED213DAD6D}" srcId="{F8D8BFF4-81DB-4BF3-A606-42EA4A6B6B82}" destId="{28C4EF67-0A11-43C4-B99A-038407A828C6}" srcOrd="7" destOrd="0" parTransId="{1F00C2B8-066F-4A03-8B13-FCF1594D6CB9}" sibTransId="{0810BF31-D55A-48F8-AD43-0C5864F3F36E}"/>
    <dgm:cxn modelId="{93761DCB-6D9F-4E61-8419-9018F6E8292E}" type="presParOf" srcId="{50147E6E-9456-4E31-8F62-AF1D5245C511}" destId="{3183794E-CEFB-428F-8839-888CCE9C7446}" srcOrd="0" destOrd="0" presId="urn:microsoft.com/office/officeart/2005/8/layout/vList5"/>
    <dgm:cxn modelId="{AF76AC0F-BCC9-4982-A110-4BF2F26D563E}" type="presParOf" srcId="{3183794E-CEFB-428F-8839-888CCE9C7446}" destId="{283EAC00-F2C0-462A-8A5A-46328F064203}" srcOrd="0" destOrd="0" presId="urn:microsoft.com/office/officeart/2005/8/layout/vList5"/>
    <dgm:cxn modelId="{CBF0154B-4377-4D52-82B1-14E81BEF1805}" type="presParOf" srcId="{3183794E-CEFB-428F-8839-888CCE9C7446}" destId="{AB8E3CEB-D72B-4E1E-96F2-803791D3F7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A3AECF-8700-42F9-B10A-C4C185A4DAA8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AF112F-C7DD-4BF2-9341-4EBDCFCA7106}">
      <dgm:prSet/>
      <dgm:spPr>
        <a:noFill/>
        <a:ln>
          <a:solidFill>
            <a:srgbClr val="006699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>
                  <a:lumMod val="50000"/>
                </a:schemeClr>
              </a:solidFill>
            </a:rPr>
            <a:t>Исходная фактическая информация (в том числе в числовом выражении) в отношении ситуации, сложившейся на отдельных товарных рынках, и ее проблематики</a:t>
          </a:r>
          <a:endParaRPr lang="ru-RU" dirty="0">
            <a:solidFill>
              <a:schemeClr val="tx1">
                <a:lumMod val="50000"/>
              </a:schemeClr>
            </a:solidFill>
          </a:endParaRPr>
        </a:p>
      </dgm:t>
    </dgm:pt>
    <dgm:pt modelId="{CB2D208E-21CE-4B1C-BDAE-1660C21630A3}" type="parTrans" cxnId="{3A1CD655-9932-4FEB-AEA5-EA29B80F20A3}">
      <dgm:prSet/>
      <dgm:spPr/>
      <dgm:t>
        <a:bodyPr/>
        <a:lstStyle/>
        <a:p>
          <a:endParaRPr lang="ru-RU"/>
        </a:p>
      </dgm:t>
    </dgm:pt>
    <dgm:pt modelId="{48B23C5B-E2D1-4D0A-B179-626A2682E6F6}" type="sibTrans" cxnId="{3A1CD655-9932-4FEB-AEA5-EA29B80F20A3}">
      <dgm:prSet/>
      <dgm:spPr/>
      <dgm:t>
        <a:bodyPr/>
        <a:lstStyle/>
        <a:p>
          <a:endParaRPr lang="ru-RU"/>
        </a:p>
      </dgm:t>
    </dgm:pt>
    <dgm:pt modelId="{045D7EC4-B5B9-4A8B-8883-818891573882}">
      <dgm:prSet/>
      <dgm:spPr>
        <a:noFill/>
        <a:ln>
          <a:solidFill>
            <a:srgbClr val="006699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dirty="0" smtClean="0">
              <a:solidFill>
                <a:schemeClr val="tx1">
                  <a:lumMod val="50000"/>
                </a:schemeClr>
              </a:solidFill>
            </a:rPr>
            <a:t>Сведения о мероприятиях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dirty="0" smtClean="0">
              <a:solidFill>
                <a:schemeClr val="tx1">
                  <a:lumMod val="50000"/>
                </a:schemeClr>
              </a:solidFill>
            </a:rPr>
            <a:t> (с указанием срока их разработки и реализации), обеспечивающих достижение установленных результатов (целей)</a:t>
          </a:r>
          <a:endParaRPr lang="ru-RU" dirty="0">
            <a:solidFill>
              <a:schemeClr val="tx1">
                <a:lumMod val="50000"/>
              </a:schemeClr>
            </a:solidFill>
          </a:endParaRPr>
        </a:p>
      </dgm:t>
    </dgm:pt>
    <dgm:pt modelId="{57A396B3-B25C-41E2-B45D-26FB4B3E1F42}" type="parTrans" cxnId="{6A70C624-18AE-49E2-8B8A-05B3836B0A3F}">
      <dgm:prSet/>
      <dgm:spPr/>
      <dgm:t>
        <a:bodyPr/>
        <a:lstStyle/>
        <a:p>
          <a:endParaRPr lang="ru-RU"/>
        </a:p>
      </dgm:t>
    </dgm:pt>
    <dgm:pt modelId="{A3B59035-289E-4D76-9177-F5B03C379973}" type="sibTrans" cxnId="{6A70C624-18AE-49E2-8B8A-05B3836B0A3F}">
      <dgm:prSet/>
      <dgm:spPr/>
      <dgm:t>
        <a:bodyPr/>
        <a:lstStyle/>
        <a:p>
          <a:endParaRPr lang="ru-RU"/>
        </a:p>
      </dgm:t>
    </dgm:pt>
    <dgm:pt modelId="{D65147C8-9F19-4E62-A585-62EE693FDDFB}">
      <dgm:prSet/>
      <dgm:spPr>
        <a:noFill/>
        <a:ln>
          <a:solidFill>
            <a:srgbClr val="006699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>
                  <a:lumMod val="50000"/>
                </a:schemeClr>
              </a:solidFill>
            </a:rPr>
            <a:t>Результаты (цели) и ключевые показатели развития конкуренции (с указанием срока их достижения</a:t>
          </a:r>
          <a:r>
            <a:rPr lang="ru-RU" dirty="0" smtClean="0">
              <a:solidFill>
                <a:schemeClr val="tx1">
                  <a:lumMod val="50000"/>
                </a:schemeClr>
              </a:solidFill>
            </a:rPr>
            <a:t>)</a:t>
          </a:r>
          <a:endParaRPr lang="ru-RU" dirty="0">
            <a:solidFill>
              <a:schemeClr val="tx1">
                <a:lumMod val="50000"/>
              </a:schemeClr>
            </a:solidFill>
          </a:endParaRPr>
        </a:p>
      </dgm:t>
    </dgm:pt>
    <dgm:pt modelId="{B7BA0A7B-8FC8-4EE5-8350-E1BE120947A6}" type="parTrans" cxnId="{8045831E-5FFE-479C-97A4-9AD18B1F2719}">
      <dgm:prSet/>
      <dgm:spPr/>
      <dgm:t>
        <a:bodyPr/>
        <a:lstStyle/>
        <a:p>
          <a:endParaRPr lang="ru-RU"/>
        </a:p>
      </dgm:t>
    </dgm:pt>
    <dgm:pt modelId="{93869CE6-E165-4AB5-9E73-75C77B232BEF}" type="sibTrans" cxnId="{8045831E-5FFE-479C-97A4-9AD18B1F2719}">
      <dgm:prSet/>
      <dgm:spPr/>
      <dgm:t>
        <a:bodyPr/>
        <a:lstStyle/>
        <a:p>
          <a:endParaRPr lang="ru-RU"/>
        </a:p>
      </dgm:t>
    </dgm:pt>
    <dgm:pt modelId="{04FBB13A-8570-4200-8335-5FF3196754CD}">
      <dgm:prSet/>
      <dgm:spPr>
        <a:noFill/>
        <a:ln>
          <a:solidFill>
            <a:srgbClr val="006699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>
                  <a:lumMod val="50000"/>
                </a:schemeClr>
              </a:solidFill>
            </a:rPr>
            <a:t>Сведения о исполнителях и соисполнителях, ответственных за разработку и реализацию мероприятий, обеспечивающих достижение установленных результатов (целей).</a:t>
          </a:r>
          <a:endParaRPr lang="ru-RU" dirty="0">
            <a:solidFill>
              <a:schemeClr val="tx1">
                <a:lumMod val="50000"/>
              </a:schemeClr>
            </a:solidFill>
          </a:endParaRPr>
        </a:p>
      </dgm:t>
    </dgm:pt>
    <dgm:pt modelId="{A470E534-F642-4244-A012-35F5F544CD61}" type="parTrans" cxnId="{337DBB00-6993-4EE4-97A7-414C620DB88F}">
      <dgm:prSet/>
      <dgm:spPr/>
      <dgm:t>
        <a:bodyPr/>
        <a:lstStyle/>
        <a:p>
          <a:endParaRPr lang="ru-RU"/>
        </a:p>
      </dgm:t>
    </dgm:pt>
    <dgm:pt modelId="{C54A740B-7FC3-4DBB-A456-43A28C81E8D8}" type="sibTrans" cxnId="{337DBB00-6993-4EE4-97A7-414C620DB88F}">
      <dgm:prSet/>
      <dgm:spPr/>
      <dgm:t>
        <a:bodyPr/>
        <a:lstStyle/>
        <a:p>
          <a:endParaRPr lang="ru-RU"/>
        </a:p>
      </dgm:t>
    </dgm:pt>
    <dgm:pt modelId="{6BF11A9A-0713-4FDF-872B-97CCE6EAC722}" type="pres">
      <dgm:prSet presAssocID="{6DA3AECF-8700-42F9-B10A-C4C185A4DAA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28B5BE-E778-4344-9A65-69834959C8A4}" type="pres">
      <dgm:prSet presAssocID="{23AF112F-C7DD-4BF2-9341-4EBDCFCA71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3553A-F535-492D-A8B7-A85064BFCBB6}" type="pres">
      <dgm:prSet presAssocID="{48B23C5B-E2D1-4D0A-B179-626A2682E6F6}" presName="sibTrans" presStyleLbl="sibTrans1D1" presStyleIdx="0" presStyleCnt="3"/>
      <dgm:spPr/>
      <dgm:t>
        <a:bodyPr/>
        <a:lstStyle/>
        <a:p>
          <a:endParaRPr lang="ru-RU"/>
        </a:p>
      </dgm:t>
    </dgm:pt>
    <dgm:pt modelId="{A257CB9C-84EC-4755-AD76-29BEED3C0301}" type="pres">
      <dgm:prSet presAssocID="{48B23C5B-E2D1-4D0A-B179-626A2682E6F6}" presName="connectorText" presStyleLbl="sibTrans1D1" presStyleIdx="0" presStyleCnt="3"/>
      <dgm:spPr/>
      <dgm:t>
        <a:bodyPr/>
        <a:lstStyle/>
        <a:p>
          <a:endParaRPr lang="ru-RU"/>
        </a:p>
      </dgm:t>
    </dgm:pt>
    <dgm:pt modelId="{5D85806F-D9B9-4192-94F4-146949C13420}" type="pres">
      <dgm:prSet presAssocID="{045D7EC4-B5B9-4A8B-8883-81889157388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C7E59-CC88-49E1-AB50-B150D267E1A8}" type="pres">
      <dgm:prSet presAssocID="{A3B59035-289E-4D76-9177-F5B03C379973}" presName="sibTrans" presStyleLbl="sibTrans1D1" presStyleIdx="1" presStyleCnt="3"/>
      <dgm:spPr/>
      <dgm:t>
        <a:bodyPr/>
        <a:lstStyle/>
        <a:p>
          <a:endParaRPr lang="ru-RU"/>
        </a:p>
      </dgm:t>
    </dgm:pt>
    <dgm:pt modelId="{488A84C2-6731-4B03-8C8A-BC563177A9AD}" type="pres">
      <dgm:prSet presAssocID="{A3B59035-289E-4D76-9177-F5B03C379973}" presName="connectorText" presStyleLbl="sibTrans1D1" presStyleIdx="1" presStyleCnt="3"/>
      <dgm:spPr/>
      <dgm:t>
        <a:bodyPr/>
        <a:lstStyle/>
        <a:p>
          <a:endParaRPr lang="ru-RU"/>
        </a:p>
      </dgm:t>
    </dgm:pt>
    <dgm:pt modelId="{F7A043FA-7D9E-4D5F-A3BC-2206A7828FED}" type="pres">
      <dgm:prSet presAssocID="{D65147C8-9F19-4E62-A585-62EE693FDDF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5ABCF-7CF8-41D0-B737-88BA5E6182F0}" type="pres">
      <dgm:prSet presAssocID="{93869CE6-E165-4AB5-9E73-75C77B232BEF}" presName="sibTrans" presStyleLbl="sibTrans1D1" presStyleIdx="2" presStyleCnt="3"/>
      <dgm:spPr/>
      <dgm:t>
        <a:bodyPr/>
        <a:lstStyle/>
        <a:p>
          <a:endParaRPr lang="ru-RU"/>
        </a:p>
      </dgm:t>
    </dgm:pt>
    <dgm:pt modelId="{B65D6EA6-FB59-4B18-9CA6-21A9960FCF69}" type="pres">
      <dgm:prSet presAssocID="{93869CE6-E165-4AB5-9E73-75C77B232BEF}" presName="connectorText" presStyleLbl="sibTrans1D1" presStyleIdx="2" presStyleCnt="3"/>
      <dgm:spPr/>
      <dgm:t>
        <a:bodyPr/>
        <a:lstStyle/>
        <a:p>
          <a:endParaRPr lang="ru-RU"/>
        </a:p>
      </dgm:t>
    </dgm:pt>
    <dgm:pt modelId="{0C948D81-6B1B-4978-AF8F-AC54FD71B509}" type="pres">
      <dgm:prSet presAssocID="{04FBB13A-8570-4200-8335-5FF3196754C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65993E-B2D9-466A-A13C-54995C820750}" type="presOf" srcId="{93869CE6-E165-4AB5-9E73-75C77B232BEF}" destId="{B65D6EA6-FB59-4B18-9CA6-21A9960FCF69}" srcOrd="1" destOrd="0" presId="urn:microsoft.com/office/officeart/2005/8/layout/bProcess3"/>
    <dgm:cxn modelId="{EDB87B78-B90B-4AEE-85D3-E81D1771CB44}" type="presOf" srcId="{A3B59035-289E-4D76-9177-F5B03C379973}" destId="{488A84C2-6731-4B03-8C8A-BC563177A9AD}" srcOrd="1" destOrd="0" presId="urn:microsoft.com/office/officeart/2005/8/layout/bProcess3"/>
    <dgm:cxn modelId="{92EA24E3-7BFD-4327-876D-DF63AB1ADE06}" type="presOf" srcId="{04FBB13A-8570-4200-8335-5FF3196754CD}" destId="{0C948D81-6B1B-4978-AF8F-AC54FD71B509}" srcOrd="0" destOrd="0" presId="urn:microsoft.com/office/officeart/2005/8/layout/bProcess3"/>
    <dgm:cxn modelId="{8045831E-5FFE-479C-97A4-9AD18B1F2719}" srcId="{6DA3AECF-8700-42F9-B10A-C4C185A4DAA8}" destId="{D65147C8-9F19-4E62-A585-62EE693FDDFB}" srcOrd="2" destOrd="0" parTransId="{B7BA0A7B-8FC8-4EE5-8350-E1BE120947A6}" sibTransId="{93869CE6-E165-4AB5-9E73-75C77B232BEF}"/>
    <dgm:cxn modelId="{35265CA8-BF66-43C7-887F-193581A73453}" type="presOf" srcId="{48B23C5B-E2D1-4D0A-B179-626A2682E6F6}" destId="{A257CB9C-84EC-4755-AD76-29BEED3C0301}" srcOrd="1" destOrd="0" presId="urn:microsoft.com/office/officeart/2005/8/layout/bProcess3"/>
    <dgm:cxn modelId="{6A70C624-18AE-49E2-8B8A-05B3836B0A3F}" srcId="{6DA3AECF-8700-42F9-B10A-C4C185A4DAA8}" destId="{045D7EC4-B5B9-4A8B-8883-818891573882}" srcOrd="1" destOrd="0" parTransId="{57A396B3-B25C-41E2-B45D-26FB4B3E1F42}" sibTransId="{A3B59035-289E-4D76-9177-F5B03C379973}"/>
    <dgm:cxn modelId="{337DBB00-6993-4EE4-97A7-414C620DB88F}" srcId="{6DA3AECF-8700-42F9-B10A-C4C185A4DAA8}" destId="{04FBB13A-8570-4200-8335-5FF3196754CD}" srcOrd="3" destOrd="0" parTransId="{A470E534-F642-4244-A012-35F5F544CD61}" sibTransId="{C54A740B-7FC3-4DBB-A456-43A28C81E8D8}"/>
    <dgm:cxn modelId="{E0335133-97EA-404E-993A-149C4C06A930}" type="presOf" srcId="{48B23C5B-E2D1-4D0A-B179-626A2682E6F6}" destId="{D5F3553A-F535-492D-A8B7-A85064BFCBB6}" srcOrd="0" destOrd="0" presId="urn:microsoft.com/office/officeart/2005/8/layout/bProcess3"/>
    <dgm:cxn modelId="{3D39CA2A-E83E-40D1-86F0-1362668C766C}" type="presOf" srcId="{23AF112F-C7DD-4BF2-9341-4EBDCFCA7106}" destId="{2F28B5BE-E778-4344-9A65-69834959C8A4}" srcOrd="0" destOrd="0" presId="urn:microsoft.com/office/officeart/2005/8/layout/bProcess3"/>
    <dgm:cxn modelId="{B4833D74-373F-4B20-822F-4D48EFCF14F4}" type="presOf" srcId="{6DA3AECF-8700-42F9-B10A-C4C185A4DAA8}" destId="{6BF11A9A-0713-4FDF-872B-97CCE6EAC722}" srcOrd="0" destOrd="0" presId="urn:microsoft.com/office/officeart/2005/8/layout/bProcess3"/>
    <dgm:cxn modelId="{9161C54A-57D3-4A6D-BEF2-7FFC13731C60}" type="presOf" srcId="{D65147C8-9F19-4E62-A585-62EE693FDDFB}" destId="{F7A043FA-7D9E-4D5F-A3BC-2206A7828FED}" srcOrd="0" destOrd="0" presId="urn:microsoft.com/office/officeart/2005/8/layout/bProcess3"/>
    <dgm:cxn modelId="{51733745-FCA4-4EC2-8F82-B27F12DEB8E0}" type="presOf" srcId="{A3B59035-289E-4D76-9177-F5B03C379973}" destId="{5D9C7E59-CC88-49E1-AB50-B150D267E1A8}" srcOrd="0" destOrd="0" presId="urn:microsoft.com/office/officeart/2005/8/layout/bProcess3"/>
    <dgm:cxn modelId="{8D8A7619-6214-4C37-BE6A-8B289DA136BC}" type="presOf" srcId="{93869CE6-E165-4AB5-9E73-75C77B232BEF}" destId="{AA65ABCF-7CF8-41D0-B737-88BA5E6182F0}" srcOrd="0" destOrd="0" presId="urn:microsoft.com/office/officeart/2005/8/layout/bProcess3"/>
    <dgm:cxn modelId="{3A1CD655-9932-4FEB-AEA5-EA29B80F20A3}" srcId="{6DA3AECF-8700-42F9-B10A-C4C185A4DAA8}" destId="{23AF112F-C7DD-4BF2-9341-4EBDCFCA7106}" srcOrd="0" destOrd="0" parTransId="{CB2D208E-21CE-4B1C-BDAE-1660C21630A3}" sibTransId="{48B23C5B-E2D1-4D0A-B179-626A2682E6F6}"/>
    <dgm:cxn modelId="{21BDF728-B694-47B7-BD03-63C6774FDCA6}" type="presOf" srcId="{045D7EC4-B5B9-4A8B-8883-818891573882}" destId="{5D85806F-D9B9-4192-94F4-146949C13420}" srcOrd="0" destOrd="0" presId="urn:microsoft.com/office/officeart/2005/8/layout/bProcess3"/>
    <dgm:cxn modelId="{036F5EA6-F0EA-4941-8020-0A777B0E13B7}" type="presParOf" srcId="{6BF11A9A-0713-4FDF-872B-97CCE6EAC722}" destId="{2F28B5BE-E778-4344-9A65-69834959C8A4}" srcOrd="0" destOrd="0" presId="urn:microsoft.com/office/officeart/2005/8/layout/bProcess3"/>
    <dgm:cxn modelId="{49755710-DA8B-4F4D-B4F2-8A1660F23CCC}" type="presParOf" srcId="{6BF11A9A-0713-4FDF-872B-97CCE6EAC722}" destId="{D5F3553A-F535-492D-A8B7-A85064BFCBB6}" srcOrd="1" destOrd="0" presId="urn:microsoft.com/office/officeart/2005/8/layout/bProcess3"/>
    <dgm:cxn modelId="{55E1B961-D3EC-446C-B1AC-08D08AEA3EC0}" type="presParOf" srcId="{D5F3553A-F535-492D-A8B7-A85064BFCBB6}" destId="{A257CB9C-84EC-4755-AD76-29BEED3C0301}" srcOrd="0" destOrd="0" presId="urn:microsoft.com/office/officeart/2005/8/layout/bProcess3"/>
    <dgm:cxn modelId="{D422D134-2E80-45AB-8CBF-197F0A23BBC5}" type="presParOf" srcId="{6BF11A9A-0713-4FDF-872B-97CCE6EAC722}" destId="{5D85806F-D9B9-4192-94F4-146949C13420}" srcOrd="2" destOrd="0" presId="urn:microsoft.com/office/officeart/2005/8/layout/bProcess3"/>
    <dgm:cxn modelId="{4494E764-776E-46B3-8344-E071D13404FA}" type="presParOf" srcId="{6BF11A9A-0713-4FDF-872B-97CCE6EAC722}" destId="{5D9C7E59-CC88-49E1-AB50-B150D267E1A8}" srcOrd="3" destOrd="0" presId="urn:microsoft.com/office/officeart/2005/8/layout/bProcess3"/>
    <dgm:cxn modelId="{53C6ED44-E45A-425E-843A-A1FF95930D31}" type="presParOf" srcId="{5D9C7E59-CC88-49E1-AB50-B150D267E1A8}" destId="{488A84C2-6731-4B03-8C8A-BC563177A9AD}" srcOrd="0" destOrd="0" presId="urn:microsoft.com/office/officeart/2005/8/layout/bProcess3"/>
    <dgm:cxn modelId="{48A8FACB-31DE-40C0-A37F-9B2C33C2AB6F}" type="presParOf" srcId="{6BF11A9A-0713-4FDF-872B-97CCE6EAC722}" destId="{F7A043FA-7D9E-4D5F-A3BC-2206A7828FED}" srcOrd="4" destOrd="0" presId="urn:microsoft.com/office/officeart/2005/8/layout/bProcess3"/>
    <dgm:cxn modelId="{91DA5787-0375-4943-8F6E-07E39C093BF8}" type="presParOf" srcId="{6BF11A9A-0713-4FDF-872B-97CCE6EAC722}" destId="{AA65ABCF-7CF8-41D0-B737-88BA5E6182F0}" srcOrd="5" destOrd="0" presId="urn:microsoft.com/office/officeart/2005/8/layout/bProcess3"/>
    <dgm:cxn modelId="{220FAF3C-E67B-430C-8156-FBA927C7D787}" type="presParOf" srcId="{AA65ABCF-7CF8-41D0-B737-88BA5E6182F0}" destId="{B65D6EA6-FB59-4B18-9CA6-21A9960FCF69}" srcOrd="0" destOrd="0" presId="urn:microsoft.com/office/officeart/2005/8/layout/bProcess3"/>
    <dgm:cxn modelId="{BE76E2AC-E083-47BA-8199-5C88BE39752D}" type="presParOf" srcId="{6BF11A9A-0713-4FDF-872B-97CCE6EAC722}" destId="{0C948D81-6B1B-4978-AF8F-AC54FD71B509}" srcOrd="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57A8D6-6761-4D6F-9988-C51CA46E29C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2AB475-1740-4EEB-A241-B113848B1A3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prstDash val="sysDot"/>
        </a:ln>
      </dgm:spPr>
      <dgm:t>
        <a:bodyPr/>
        <a:lstStyle/>
        <a:p>
          <a:pPr algn="ctr" rtl="0"/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1. Изучить стандарт развития конкуренции в субъектах Российской Федерации</a:t>
          </a:r>
          <a:endParaRPr lang="ru-RU" sz="1400" dirty="0">
            <a:solidFill>
              <a:schemeClr val="tx1">
                <a:lumMod val="50000"/>
              </a:schemeClr>
            </a:solidFill>
          </a:endParaRPr>
        </a:p>
      </dgm:t>
    </dgm:pt>
    <dgm:pt modelId="{792821EA-1EEC-4B5B-BF8A-553491BBBE75}" type="parTrans" cxnId="{517E2C90-9C20-4F1F-9278-7853585789F7}">
      <dgm:prSet/>
      <dgm:spPr/>
      <dgm:t>
        <a:bodyPr/>
        <a:lstStyle/>
        <a:p>
          <a:endParaRPr lang="ru-RU"/>
        </a:p>
      </dgm:t>
    </dgm:pt>
    <dgm:pt modelId="{424C4B13-C837-4241-AFFF-2C38F7223391}" type="sibTrans" cxnId="{517E2C90-9C20-4F1F-9278-7853585789F7}">
      <dgm:prSet/>
      <dgm:spPr/>
      <dgm:t>
        <a:bodyPr/>
        <a:lstStyle/>
        <a:p>
          <a:endParaRPr lang="ru-RU"/>
        </a:p>
      </dgm:t>
    </dgm:pt>
    <dgm:pt modelId="{EB611B3A-7F12-48BD-BC12-AC5A2247D2BC}">
      <dgm:prSet custT="1"/>
      <dgm:spPr/>
      <dgm:t>
        <a:bodyPr/>
        <a:lstStyle/>
        <a:p>
          <a:pPr algn="r" rtl="0"/>
          <a:r>
            <a:rPr lang="ru-RU" sz="1400" dirty="0" smtClean="0">
              <a:solidFill>
                <a:srgbClr val="C00000"/>
              </a:solidFill>
            </a:rPr>
            <a:t>до 1 июля 2019 г.</a:t>
          </a:r>
          <a:endParaRPr lang="ru-RU" sz="1400" dirty="0">
            <a:solidFill>
              <a:srgbClr val="C00000"/>
            </a:solidFill>
          </a:endParaRPr>
        </a:p>
      </dgm:t>
    </dgm:pt>
    <dgm:pt modelId="{DC62F933-ADF5-49F8-85E7-76222D23196D}" type="parTrans" cxnId="{1A04558E-20A9-45F5-AA2A-C6E1D0007387}">
      <dgm:prSet/>
      <dgm:spPr/>
      <dgm:t>
        <a:bodyPr/>
        <a:lstStyle/>
        <a:p>
          <a:endParaRPr lang="ru-RU"/>
        </a:p>
      </dgm:t>
    </dgm:pt>
    <dgm:pt modelId="{9C3B1B39-42CD-4647-B512-1597B0DD7E89}" type="sibTrans" cxnId="{1A04558E-20A9-45F5-AA2A-C6E1D0007387}">
      <dgm:prSet/>
      <dgm:spPr/>
      <dgm:t>
        <a:bodyPr/>
        <a:lstStyle/>
        <a:p>
          <a:endParaRPr lang="ru-RU"/>
        </a:p>
      </dgm:t>
    </dgm:pt>
    <dgm:pt modelId="{2CCBDFFC-7856-4E0B-9BE3-2C2B68B6B89B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prstDash val="sysDot"/>
        </a:ln>
      </dgm:spPr>
      <dgm:t>
        <a:bodyPr/>
        <a:lstStyle/>
        <a:p>
          <a:pPr algn="ctr" rtl="0"/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2. Заключить соглашение с Минэкономразвития НСО</a:t>
          </a:r>
          <a:endParaRPr lang="ru-RU" sz="1400" dirty="0">
            <a:solidFill>
              <a:schemeClr val="tx1">
                <a:lumMod val="50000"/>
              </a:schemeClr>
            </a:solidFill>
          </a:endParaRPr>
        </a:p>
      </dgm:t>
    </dgm:pt>
    <dgm:pt modelId="{B8A1707C-3ED7-45D8-8C92-7EAE1FE81083}" type="parTrans" cxnId="{3D36140A-1874-4471-B4D6-C1A09CDC619D}">
      <dgm:prSet/>
      <dgm:spPr/>
      <dgm:t>
        <a:bodyPr/>
        <a:lstStyle/>
        <a:p>
          <a:endParaRPr lang="ru-RU"/>
        </a:p>
      </dgm:t>
    </dgm:pt>
    <dgm:pt modelId="{99ACF47E-CC92-415E-B344-8CA55178B380}" type="sibTrans" cxnId="{3D36140A-1874-4471-B4D6-C1A09CDC619D}">
      <dgm:prSet/>
      <dgm:spPr/>
      <dgm:t>
        <a:bodyPr/>
        <a:lstStyle/>
        <a:p>
          <a:endParaRPr lang="ru-RU"/>
        </a:p>
      </dgm:t>
    </dgm:pt>
    <dgm:pt modelId="{550180E7-01DD-4EE4-AB2B-61D6A092B090}">
      <dgm:prSet custT="1"/>
      <dgm:spPr/>
      <dgm:t>
        <a:bodyPr/>
        <a:lstStyle/>
        <a:p>
          <a:pPr algn="r" rtl="0"/>
          <a:r>
            <a:rPr lang="ru-RU" sz="1400" dirty="0" smtClean="0">
              <a:solidFill>
                <a:srgbClr val="C00000"/>
              </a:solidFill>
            </a:rPr>
            <a:t>до 1 августа 2019 г.</a:t>
          </a:r>
          <a:endParaRPr lang="ru-RU" sz="1400" dirty="0">
            <a:solidFill>
              <a:srgbClr val="C00000"/>
            </a:solidFill>
          </a:endParaRPr>
        </a:p>
      </dgm:t>
    </dgm:pt>
    <dgm:pt modelId="{015F1E1E-DD54-409F-8F8D-47111DE8874F}" type="parTrans" cxnId="{EC0757EA-22C6-4DD4-8E55-CC16791DCC93}">
      <dgm:prSet/>
      <dgm:spPr/>
      <dgm:t>
        <a:bodyPr/>
        <a:lstStyle/>
        <a:p>
          <a:endParaRPr lang="ru-RU"/>
        </a:p>
      </dgm:t>
    </dgm:pt>
    <dgm:pt modelId="{6B679015-BB61-49EB-91F6-25B576BECD47}" type="sibTrans" cxnId="{EC0757EA-22C6-4DD4-8E55-CC16791DCC93}">
      <dgm:prSet/>
      <dgm:spPr/>
      <dgm:t>
        <a:bodyPr/>
        <a:lstStyle/>
        <a:p>
          <a:endParaRPr lang="ru-RU"/>
        </a:p>
      </dgm:t>
    </dgm:pt>
    <dgm:pt modelId="{4FEBAF26-4566-4E2B-824B-4D39AED8B50C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prstDash val="sysDot"/>
        </a:ln>
      </dgm:spPr>
      <dgm:t>
        <a:bodyPr/>
        <a:lstStyle/>
        <a:p>
          <a:pPr algn="ctr" rtl="0"/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3. Создать коллегиальный орган для решения вопросов по содействию развитию конкуренции</a:t>
          </a:r>
          <a:endParaRPr lang="ru-RU" sz="1400" dirty="0">
            <a:solidFill>
              <a:schemeClr val="tx1">
                <a:lumMod val="50000"/>
              </a:schemeClr>
            </a:solidFill>
          </a:endParaRPr>
        </a:p>
      </dgm:t>
    </dgm:pt>
    <dgm:pt modelId="{58932AC6-C0B9-46FB-91AB-65C4AA50135B}" type="parTrans" cxnId="{8E82E8CF-823E-4835-802A-6354CE730C04}">
      <dgm:prSet/>
      <dgm:spPr/>
      <dgm:t>
        <a:bodyPr/>
        <a:lstStyle/>
        <a:p>
          <a:endParaRPr lang="ru-RU"/>
        </a:p>
      </dgm:t>
    </dgm:pt>
    <dgm:pt modelId="{EDA98181-F667-4E45-B495-3D90A677AAC6}" type="sibTrans" cxnId="{8E82E8CF-823E-4835-802A-6354CE730C04}">
      <dgm:prSet/>
      <dgm:spPr/>
      <dgm:t>
        <a:bodyPr/>
        <a:lstStyle/>
        <a:p>
          <a:endParaRPr lang="ru-RU"/>
        </a:p>
      </dgm:t>
    </dgm:pt>
    <dgm:pt modelId="{CB767B33-2125-4CFD-A910-972E907CB129}">
      <dgm:prSet custT="1"/>
      <dgm:spPr/>
      <dgm:t>
        <a:bodyPr/>
        <a:lstStyle/>
        <a:p>
          <a:pPr algn="r" rtl="0"/>
          <a:r>
            <a:rPr lang="ru-RU" sz="1400" dirty="0" smtClean="0">
              <a:solidFill>
                <a:srgbClr val="C00000"/>
              </a:solidFill>
            </a:rPr>
            <a:t>до 1 августа 2019 г. </a:t>
          </a:r>
          <a:endParaRPr lang="ru-RU" sz="1400" dirty="0">
            <a:solidFill>
              <a:srgbClr val="C00000"/>
            </a:solidFill>
          </a:endParaRPr>
        </a:p>
      </dgm:t>
    </dgm:pt>
    <dgm:pt modelId="{FC6A14B8-3718-4CFE-A466-A4AFC37253FC}" type="parTrans" cxnId="{528A6C91-BF06-481A-AB81-7EA34F13AF12}">
      <dgm:prSet/>
      <dgm:spPr/>
      <dgm:t>
        <a:bodyPr/>
        <a:lstStyle/>
        <a:p>
          <a:endParaRPr lang="ru-RU"/>
        </a:p>
      </dgm:t>
    </dgm:pt>
    <dgm:pt modelId="{58F8ADB0-C68E-4B40-8D48-AEC076F82DE9}" type="sibTrans" cxnId="{528A6C91-BF06-481A-AB81-7EA34F13AF12}">
      <dgm:prSet/>
      <dgm:spPr/>
      <dgm:t>
        <a:bodyPr/>
        <a:lstStyle/>
        <a:p>
          <a:endParaRPr lang="ru-RU"/>
        </a:p>
      </dgm:t>
    </dgm:pt>
    <dgm:pt modelId="{48CE4E97-2E3A-4E6F-8A0E-75E7741D408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prstDash val="sysDot"/>
        </a:ln>
      </dgm:spPr>
      <dgm:t>
        <a:bodyPr/>
        <a:lstStyle/>
        <a:p>
          <a:pPr algn="ctr" rtl="0"/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4. Создать на официальном сайте муниципального образования раздел, посвященный содействию развитию </a:t>
          </a:r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конкуренции</a:t>
          </a:r>
          <a:endParaRPr lang="ru-RU" sz="1400" dirty="0">
            <a:solidFill>
              <a:schemeClr val="tx1">
                <a:lumMod val="50000"/>
              </a:schemeClr>
            </a:solidFill>
          </a:endParaRPr>
        </a:p>
      </dgm:t>
    </dgm:pt>
    <dgm:pt modelId="{1297A809-EE0F-4F2A-9B0F-5067E021D91B}" type="parTrans" cxnId="{FE8F4F25-1387-46CD-8BEA-6136C1ECFDF1}">
      <dgm:prSet/>
      <dgm:spPr/>
      <dgm:t>
        <a:bodyPr/>
        <a:lstStyle/>
        <a:p>
          <a:endParaRPr lang="ru-RU"/>
        </a:p>
      </dgm:t>
    </dgm:pt>
    <dgm:pt modelId="{E7D9DC71-9B6A-4EC7-99B2-F0C861C5310F}" type="sibTrans" cxnId="{FE8F4F25-1387-46CD-8BEA-6136C1ECFDF1}">
      <dgm:prSet/>
      <dgm:spPr/>
      <dgm:t>
        <a:bodyPr/>
        <a:lstStyle/>
        <a:p>
          <a:endParaRPr lang="ru-RU"/>
        </a:p>
      </dgm:t>
    </dgm:pt>
    <dgm:pt modelId="{B38CF0F3-239D-4E6F-A142-4318AD908B7C}">
      <dgm:prSet custT="1"/>
      <dgm:spPr/>
      <dgm:t>
        <a:bodyPr/>
        <a:lstStyle/>
        <a:p>
          <a:pPr algn="r" rtl="0"/>
          <a:r>
            <a:rPr lang="ru-RU" sz="1400" dirty="0" smtClean="0">
              <a:solidFill>
                <a:srgbClr val="C00000"/>
              </a:solidFill>
            </a:rPr>
            <a:t>до 1 августа 2019 г. </a:t>
          </a:r>
          <a:endParaRPr lang="ru-RU" sz="1400" dirty="0">
            <a:solidFill>
              <a:srgbClr val="C00000"/>
            </a:solidFill>
          </a:endParaRPr>
        </a:p>
      </dgm:t>
    </dgm:pt>
    <dgm:pt modelId="{8F5D9674-6918-47DA-8CCA-AE3389157FBF}" type="parTrans" cxnId="{6D12A05E-8F3E-4737-8FE5-C96C5E4A8C5F}">
      <dgm:prSet/>
      <dgm:spPr/>
      <dgm:t>
        <a:bodyPr/>
        <a:lstStyle/>
        <a:p>
          <a:endParaRPr lang="ru-RU"/>
        </a:p>
      </dgm:t>
    </dgm:pt>
    <dgm:pt modelId="{CBD5AD66-11FA-48CE-B5D2-4DE862CEC569}" type="sibTrans" cxnId="{6D12A05E-8F3E-4737-8FE5-C96C5E4A8C5F}">
      <dgm:prSet/>
      <dgm:spPr/>
      <dgm:t>
        <a:bodyPr/>
        <a:lstStyle/>
        <a:p>
          <a:endParaRPr lang="ru-RU"/>
        </a:p>
      </dgm:t>
    </dgm:pt>
    <dgm:pt modelId="{E34A41BC-8C06-484F-B071-68CF94E80464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prstDash val="sysDot"/>
        </a:ln>
      </dgm:spPr>
      <dgm:t>
        <a:bodyPr/>
        <a:lstStyle/>
        <a:p>
          <a:pPr algn="ctr" rtl="0"/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5. Разработать и утвердить «дорожную карту» по содействию развитию конкуренции в муниципальном образовании</a:t>
          </a:r>
          <a:endParaRPr lang="ru-RU" sz="1400" dirty="0">
            <a:solidFill>
              <a:schemeClr val="tx1">
                <a:lumMod val="50000"/>
              </a:schemeClr>
            </a:solidFill>
          </a:endParaRPr>
        </a:p>
      </dgm:t>
    </dgm:pt>
    <dgm:pt modelId="{CE0A1F80-95B4-4E5B-9088-7D54996DAC1E}" type="parTrans" cxnId="{B874A6D9-DEE7-47DB-82E8-A7D822B95BA3}">
      <dgm:prSet/>
      <dgm:spPr/>
      <dgm:t>
        <a:bodyPr/>
        <a:lstStyle/>
        <a:p>
          <a:endParaRPr lang="ru-RU"/>
        </a:p>
      </dgm:t>
    </dgm:pt>
    <dgm:pt modelId="{533A8B07-839A-49BA-A340-91FE28DF54F9}" type="sibTrans" cxnId="{B874A6D9-DEE7-47DB-82E8-A7D822B95BA3}">
      <dgm:prSet/>
      <dgm:spPr/>
      <dgm:t>
        <a:bodyPr/>
        <a:lstStyle/>
        <a:p>
          <a:endParaRPr lang="ru-RU"/>
        </a:p>
      </dgm:t>
    </dgm:pt>
    <dgm:pt modelId="{BD6E1A3E-F1C2-4686-BCE0-892262FB2E2B}">
      <dgm:prSet custT="1"/>
      <dgm:spPr/>
      <dgm:t>
        <a:bodyPr/>
        <a:lstStyle/>
        <a:p>
          <a:pPr algn="r" rtl="0"/>
          <a:r>
            <a:rPr lang="ru-RU" sz="1400" dirty="0" smtClean="0">
              <a:solidFill>
                <a:srgbClr val="C00000"/>
              </a:solidFill>
            </a:rPr>
            <a:t>до 1 октября 2019 г. </a:t>
          </a:r>
          <a:endParaRPr lang="ru-RU" sz="1400" dirty="0">
            <a:solidFill>
              <a:srgbClr val="C00000"/>
            </a:solidFill>
          </a:endParaRPr>
        </a:p>
      </dgm:t>
    </dgm:pt>
    <dgm:pt modelId="{2E910C33-BA24-4AC1-B7E0-00609BE17EF1}" type="parTrans" cxnId="{F86AEA5D-0B22-44AC-BC85-EA297803AED6}">
      <dgm:prSet/>
      <dgm:spPr/>
      <dgm:t>
        <a:bodyPr/>
        <a:lstStyle/>
        <a:p>
          <a:endParaRPr lang="ru-RU"/>
        </a:p>
      </dgm:t>
    </dgm:pt>
    <dgm:pt modelId="{3CBB27DE-EBF4-43A4-BE38-A5DE8E801AE0}" type="sibTrans" cxnId="{F86AEA5D-0B22-44AC-BC85-EA297803AED6}">
      <dgm:prSet/>
      <dgm:spPr/>
      <dgm:t>
        <a:bodyPr/>
        <a:lstStyle/>
        <a:p>
          <a:endParaRPr lang="ru-RU"/>
        </a:p>
      </dgm:t>
    </dgm:pt>
    <dgm:pt modelId="{A24527A8-2E83-48A4-A743-FF232D7AD106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prstDash val="sysDot"/>
        </a:ln>
      </dgm:spPr>
      <dgm:t>
        <a:bodyPr/>
        <a:lstStyle/>
        <a:p>
          <a:pPr algn="ctr" rtl="0"/>
          <a:r>
            <a:rPr lang="ru-RU" sz="1400" dirty="0" smtClean="0">
              <a:solidFill>
                <a:schemeClr val="tx1">
                  <a:lumMod val="50000"/>
                </a:schemeClr>
              </a:solidFill>
            </a:rPr>
            <a:t>6. Актуализировать «дорожную карту» в соответствии с региональной «дорожной картой»</a:t>
          </a:r>
          <a:endParaRPr lang="ru-RU" sz="1400" dirty="0">
            <a:solidFill>
              <a:schemeClr val="tx1">
                <a:lumMod val="50000"/>
              </a:schemeClr>
            </a:solidFill>
          </a:endParaRPr>
        </a:p>
      </dgm:t>
    </dgm:pt>
    <dgm:pt modelId="{C067F88D-B157-4ADB-886C-8385BCA8E8F1}" type="parTrans" cxnId="{EA885EE4-21D0-4282-AABB-16E0B1BEB8B6}">
      <dgm:prSet/>
      <dgm:spPr/>
      <dgm:t>
        <a:bodyPr/>
        <a:lstStyle/>
        <a:p>
          <a:endParaRPr lang="ru-RU"/>
        </a:p>
      </dgm:t>
    </dgm:pt>
    <dgm:pt modelId="{47939253-668B-4400-A15C-F412885B0A65}" type="sibTrans" cxnId="{EA885EE4-21D0-4282-AABB-16E0B1BEB8B6}">
      <dgm:prSet/>
      <dgm:spPr/>
      <dgm:t>
        <a:bodyPr/>
        <a:lstStyle/>
        <a:p>
          <a:endParaRPr lang="ru-RU"/>
        </a:p>
      </dgm:t>
    </dgm:pt>
    <dgm:pt modelId="{C8EA9EEF-5E77-47F8-8866-78CDF22BCB36}">
      <dgm:prSet custT="1"/>
      <dgm:spPr/>
      <dgm:t>
        <a:bodyPr/>
        <a:lstStyle/>
        <a:p>
          <a:pPr algn="r" rtl="0"/>
          <a:r>
            <a:rPr lang="ru-RU" sz="1400" dirty="0" smtClean="0">
              <a:solidFill>
                <a:srgbClr val="C00000"/>
              </a:solidFill>
            </a:rPr>
            <a:t>до 1 апреля 2020 г.</a:t>
          </a:r>
          <a:endParaRPr lang="ru-RU" sz="1400" dirty="0">
            <a:solidFill>
              <a:srgbClr val="C00000"/>
            </a:solidFill>
          </a:endParaRPr>
        </a:p>
      </dgm:t>
    </dgm:pt>
    <dgm:pt modelId="{F75DA557-251F-4583-91C0-CE38798B4C66}" type="parTrans" cxnId="{9D723FF9-1C60-467B-ACB7-B4C6E893BE29}">
      <dgm:prSet/>
      <dgm:spPr/>
      <dgm:t>
        <a:bodyPr/>
        <a:lstStyle/>
        <a:p>
          <a:endParaRPr lang="ru-RU"/>
        </a:p>
      </dgm:t>
    </dgm:pt>
    <dgm:pt modelId="{31E95C69-511C-4892-8F5C-1CEA42BD9F68}" type="sibTrans" cxnId="{9D723FF9-1C60-467B-ACB7-B4C6E893BE29}">
      <dgm:prSet/>
      <dgm:spPr/>
      <dgm:t>
        <a:bodyPr/>
        <a:lstStyle/>
        <a:p>
          <a:endParaRPr lang="ru-RU"/>
        </a:p>
      </dgm:t>
    </dgm:pt>
    <dgm:pt modelId="{739BA4E0-DE31-4F13-9775-24CA9607B9CB}" type="pres">
      <dgm:prSet presAssocID="{0257A8D6-6761-4D6F-9988-C51CA46E29C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AC09F7-9354-4454-AAC2-CD27EBFB941D}" type="pres">
      <dgm:prSet presAssocID="{0257A8D6-6761-4D6F-9988-C51CA46E29CF}" presName="cycle" presStyleCnt="0"/>
      <dgm:spPr/>
    </dgm:pt>
    <dgm:pt modelId="{B226BEFA-A708-4E93-973C-D8CD76368845}" type="pres">
      <dgm:prSet presAssocID="{5C2AB475-1740-4EEB-A241-B113848B1A37}" presName="nodeFirstNode" presStyleLbl="node1" presStyleIdx="0" presStyleCnt="6" custScaleX="151495" custScaleY="100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09492-A746-4398-814D-631F73870A6A}" type="pres">
      <dgm:prSet presAssocID="{424C4B13-C837-4241-AFFF-2C38F722339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3E787A08-1223-4817-842C-9C0364780A0E}" type="pres">
      <dgm:prSet presAssocID="{2CCBDFFC-7856-4E0B-9BE3-2C2B68B6B89B}" presName="nodeFollowingNodes" presStyleLbl="node1" presStyleIdx="1" presStyleCnt="6" custScaleX="151495" custScaleY="100997" custRadScaleRad="95728" custRadScaleInc="13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50D284-E18A-4CDB-B68F-1571C94D1421}" type="pres">
      <dgm:prSet presAssocID="{4FEBAF26-4566-4E2B-824B-4D39AED8B50C}" presName="nodeFollowingNodes" presStyleLbl="node1" presStyleIdx="2" presStyleCnt="6" custScaleX="151495" custScaleY="111494" custRadScaleRad="97407" custRadScaleInc="-20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95070-36C3-43D1-9E27-1E9F51959E34}" type="pres">
      <dgm:prSet presAssocID="{48CE4E97-2E3A-4E6F-8A0E-75E7741D408A}" presName="nodeFollowingNodes" presStyleLbl="node1" presStyleIdx="3" presStyleCnt="6" custScaleX="151495" custScaleY="117654" custRadScaleRad="94117" custRadScaleInc="-1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B9B7C6-0044-44E1-B315-EDC3DDE42D6D}" type="pres">
      <dgm:prSet presAssocID="{E34A41BC-8C06-484F-B071-68CF94E80464}" presName="nodeFollowingNodes" presStyleLbl="node1" presStyleIdx="4" presStyleCnt="6" custScaleX="151495" custScaleY="109722" custRadScaleRad="90323" custRadScaleInc="145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FF5FF-7AA5-4321-9C98-A2149B46582F}" type="pres">
      <dgm:prSet presAssocID="{A24527A8-2E83-48A4-A743-FF232D7AD106}" presName="nodeFollowingNodes" presStyleLbl="node1" presStyleIdx="5" presStyleCnt="6" custScaleX="151495" custScaleY="100997" custRadScaleRad="97048" custRadScaleInc="-14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82E8CF-823E-4835-802A-6354CE730C04}" srcId="{0257A8D6-6761-4D6F-9988-C51CA46E29CF}" destId="{4FEBAF26-4566-4E2B-824B-4D39AED8B50C}" srcOrd="2" destOrd="0" parTransId="{58932AC6-C0B9-46FB-91AB-65C4AA50135B}" sibTransId="{EDA98181-F667-4E45-B495-3D90A677AAC6}"/>
    <dgm:cxn modelId="{EBAD0174-F1D1-40FE-88F0-F2EC6131D5C6}" type="presOf" srcId="{0257A8D6-6761-4D6F-9988-C51CA46E29CF}" destId="{739BA4E0-DE31-4F13-9775-24CA9607B9CB}" srcOrd="0" destOrd="0" presId="urn:microsoft.com/office/officeart/2005/8/layout/cycle3"/>
    <dgm:cxn modelId="{23D66553-0F17-4868-AF73-1B1C113A5D9C}" type="presOf" srcId="{A24527A8-2E83-48A4-A743-FF232D7AD106}" destId="{28CFF5FF-7AA5-4321-9C98-A2149B46582F}" srcOrd="0" destOrd="0" presId="urn:microsoft.com/office/officeart/2005/8/layout/cycle3"/>
    <dgm:cxn modelId="{F926A005-7939-4655-AD72-E807223E825A}" type="presOf" srcId="{CB767B33-2125-4CFD-A910-972E907CB129}" destId="{2B50D284-E18A-4CDB-B68F-1571C94D1421}" srcOrd="0" destOrd="1" presId="urn:microsoft.com/office/officeart/2005/8/layout/cycle3"/>
    <dgm:cxn modelId="{D817310F-0BFE-4575-B948-1C39258FF92F}" type="presOf" srcId="{EB611B3A-7F12-48BD-BC12-AC5A2247D2BC}" destId="{B226BEFA-A708-4E93-973C-D8CD76368845}" srcOrd="0" destOrd="1" presId="urn:microsoft.com/office/officeart/2005/8/layout/cycle3"/>
    <dgm:cxn modelId="{FE8F4F25-1387-46CD-8BEA-6136C1ECFDF1}" srcId="{0257A8D6-6761-4D6F-9988-C51CA46E29CF}" destId="{48CE4E97-2E3A-4E6F-8A0E-75E7741D408A}" srcOrd="3" destOrd="0" parTransId="{1297A809-EE0F-4F2A-9B0F-5067E021D91B}" sibTransId="{E7D9DC71-9B6A-4EC7-99B2-F0C861C5310F}"/>
    <dgm:cxn modelId="{997EFABD-F086-4B9A-99A4-80B9BE9D87A2}" type="presOf" srcId="{BD6E1A3E-F1C2-4686-BCE0-892262FB2E2B}" destId="{DEB9B7C6-0044-44E1-B315-EDC3DDE42D6D}" srcOrd="0" destOrd="1" presId="urn:microsoft.com/office/officeart/2005/8/layout/cycle3"/>
    <dgm:cxn modelId="{EC0757EA-22C6-4DD4-8E55-CC16791DCC93}" srcId="{2CCBDFFC-7856-4E0B-9BE3-2C2B68B6B89B}" destId="{550180E7-01DD-4EE4-AB2B-61D6A092B090}" srcOrd="0" destOrd="0" parTransId="{015F1E1E-DD54-409F-8F8D-47111DE8874F}" sibTransId="{6B679015-BB61-49EB-91F6-25B576BECD47}"/>
    <dgm:cxn modelId="{3D36140A-1874-4471-B4D6-C1A09CDC619D}" srcId="{0257A8D6-6761-4D6F-9988-C51CA46E29CF}" destId="{2CCBDFFC-7856-4E0B-9BE3-2C2B68B6B89B}" srcOrd="1" destOrd="0" parTransId="{B8A1707C-3ED7-45D8-8C92-7EAE1FE81083}" sibTransId="{99ACF47E-CC92-415E-B344-8CA55178B380}"/>
    <dgm:cxn modelId="{B874A6D9-DEE7-47DB-82E8-A7D822B95BA3}" srcId="{0257A8D6-6761-4D6F-9988-C51CA46E29CF}" destId="{E34A41BC-8C06-484F-B071-68CF94E80464}" srcOrd="4" destOrd="0" parTransId="{CE0A1F80-95B4-4E5B-9088-7D54996DAC1E}" sibTransId="{533A8B07-839A-49BA-A340-91FE28DF54F9}"/>
    <dgm:cxn modelId="{528A6C91-BF06-481A-AB81-7EA34F13AF12}" srcId="{4FEBAF26-4566-4E2B-824B-4D39AED8B50C}" destId="{CB767B33-2125-4CFD-A910-972E907CB129}" srcOrd="0" destOrd="0" parTransId="{FC6A14B8-3718-4CFE-A466-A4AFC37253FC}" sibTransId="{58F8ADB0-C68E-4B40-8D48-AEC076F82DE9}"/>
    <dgm:cxn modelId="{5E653073-6BA5-4970-80BE-E1C0D64BAB8E}" type="presOf" srcId="{424C4B13-C837-4241-AFFF-2C38F7223391}" destId="{F2309492-A746-4398-814D-631F73870A6A}" srcOrd="0" destOrd="0" presId="urn:microsoft.com/office/officeart/2005/8/layout/cycle3"/>
    <dgm:cxn modelId="{56F076BF-80F6-4D98-BA38-D3FA37501939}" type="presOf" srcId="{48CE4E97-2E3A-4E6F-8A0E-75E7741D408A}" destId="{C7095070-36C3-43D1-9E27-1E9F51959E34}" srcOrd="0" destOrd="0" presId="urn:microsoft.com/office/officeart/2005/8/layout/cycle3"/>
    <dgm:cxn modelId="{638FFC4E-BF62-467C-B5DE-FCB986617D05}" type="presOf" srcId="{5C2AB475-1740-4EEB-A241-B113848B1A37}" destId="{B226BEFA-A708-4E93-973C-D8CD76368845}" srcOrd="0" destOrd="0" presId="urn:microsoft.com/office/officeart/2005/8/layout/cycle3"/>
    <dgm:cxn modelId="{9C2039A3-64CD-44A5-BB73-18A5DBF369E4}" type="presOf" srcId="{550180E7-01DD-4EE4-AB2B-61D6A092B090}" destId="{3E787A08-1223-4817-842C-9C0364780A0E}" srcOrd="0" destOrd="1" presId="urn:microsoft.com/office/officeart/2005/8/layout/cycle3"/>
    <dgm:cxn modelId="{EA885EE4-21D0-4282-AABB-16E0B1BEB8B6}" srcId="{0257A8D6-6761-4D6F-9988-C51CA46E29CF}" destId="{A24527A8-2E83-48A4-A743-FF232D7AD106}" srcOrd="5" destOrd="0" parTransId="{C067F88D-B157-4ADB-886C-8385BCA8E8F1}" sibTransId="{47939253-668B-4400-A15C-F412885B0A65}"/>
    <dgm:cxn modelId="{77A1F8F0-A45A-4D27-87EF-519024042D90}" type="presOf" srcId="{C8EA9EEF-5E77-47F8-8866-78CDF22BCB36}" destId="{28CFF5FF-7AA5-4321-9C98-A2149B46582F}" srcOrd="0" destOrd="1" presId="urn:microsoft.com/office/officeart/2005/8/layout/cycle3"/>
    <dgm:cxn modelId="{517E2C90-9C20-4F1F-9278-7853585789F7}" srcId="{0257A8D6-6761-4D6F-9988-C51CA46E29CF}" destId="{5C2AB475-1740-4EEB-A241-B113848B1A37}" srcOrd="0" destOrd="0" parTransId="{792821EA-1EEC-4B5B-BF8A-553491BBBE75}" sibTransId="{424C4B13-C837-4241-AFFF-2C38F7223391}"/>
    <dgm:cxn modelId="{B239A7E4-62A6-4ABA-BBE0-FAB25FC54967}" type="presOf" srcId="{4FEBAF26-4566-4E2B-824B-4D39AED8B50C}" destId="{2B50D284-E18A-4CDB-B68F-1571C94D1421}" srcOrd="0" destOrd="0" presId="urn:microsoft.com/office/officeart/2005/8/layout/cycle3"/>
    <dgm:cxn modelId="{9D723FF9-1C60-467B-ACB7-B4C6E893BE29}" srcId="{A24527A8-2E83-48A4-A743-FF232D7AD106}" destId="{C8EA9EEF-5E77-47F8-8866-78CDF22BCB36}" srcOrd="0" destOrd="0" parTransId="{F75DA557-251F-4583-91C0-CE38798B4C66}" sibTransId="{31E95C69-511C-4892-8F5C-1CEA42BD9F68}"/>
    <dgm:cxn modelId="{1A04558E-20A9-45F5-AA2A-C6E1D0007387}" srcId="{5C2AB475-1740-4EEB-A241-B113848B1A37}" destId="{EB611B3A-7F12-48BD-BC12-AC5A2247D2BC}" srcOrd="0" destOrd="0" parTransId="{DC62F933-ADF5-49F8-85E7-76222D23196D}" sibTransId="{9C3B1B39-42CD-4647-B512-1597B0DD7E89}"/>
    <dgm:cxn modelId="{0C48FFA5-8244-4C0C-92F9-62725740B9CD}" type="presOf" srcId="{2CCBDFFC-7856-4E0B-9BE3-2C2B68B6B89B}" destId="{3E787A08-1223-4817-842C-9C0364780A0E}" srcOrd="0" destOrd="0" presId="urn:microsoft.com/office/officeart/2005/8/layout/cycle3"/>
    <dgm:cxn modelId="{F86AEA5D-0B22-44AC-BC85-EA297803AED6}" srcId="{E34A41BC-8C06-484F-B071-68CF94E80464}" destId="{BD6E1A3E-F1C2-4686-BCE0-892262FB2E2B}" srcOrd="0" destOrd="0" parTransId="{2E910C33-BA24-4AC1-B7E0-00609BE17EF1}" sibTransId="{3CBB27DE-EBF4-43A4-BE38-A5DE8E801AE0}"/>
    <dgm:cxn modelId="{6D12A05E-8F3E-4737-8FE5-C96C5E4A8C5F}" srcId="{48CE4E97-2E3A-4E6F-8A0E-75E7741D408A}" destId="{B38CF0F3-239D-4E6F-A142-4318AD908B7C}" srcOrd="0" destOrd="0" parTransId="{8F5D9674-6918-47DA-8CCA-AE3389157FBF}" sibTransId="{CBD5AD66-11FA-48CE-B5D2-4DE862CEC569}"/>
    <dgm:cxn modelId="{664C97E8-9597-4E83-8517-6D7BD10AB63C}" type="presOf" srcId="{E34A41BC-8C06-484F-B071-68CF94E80464}" destId="{DEB9B7C6-0044-44E1-B315-EDC3DDE42D6D}" srcOrd="0" destOrd="0" presId="urn:microsoft.com/office/officeart/2005/8/layout/cycle3"/>
    <dgm:cxn modelId="{5960E544-DD2C-4DAF-91D2-508024FACE63}" type="presOf" srcId="{B38CF0F3-239D-4E6F-A142-4318AD908B7C}" destId="{C7095070-36C3-43D1-9E27-1E9F51959E34}" srcOrd="0" destOrd="1" presId="urn:microsoft.com/office/officeart/2005/8/layout/cycle3"/>
    <dgm:cxn modelId="{03CFABD8-A689-4C25-8BB4-CE2AFA7A0FC0}" type="presParOf" srcId="{739BA4E0-DE31-4F13-9775-24CA9607B9CB}" destId="{9EAC09F7-9354-4454-AAC2-CD27EBFB941D}" srcOrd="0" destOrd="0" presId="urn:microsoft.com/office/officeart/2005/8/layout/cycle3"/>
    <dgm:cxn modelId="{ED5E0200-997C-46F0-912F-2D3D87697544}" type="presParOf" srcId="{9EAC09F7-9354-4454-AAC2-CD27EBFB941D}" destId="{B226BEFA-A708-4E93-973C-D8CD76368845}" srcOrd="0" destOrd="0" presId="urn:microsoft.com/office/officeart/2005/8/layout/cycle3"/>
    <dgm:cxn modelId="{6A7F9C1F-A4E7-412E-9531-39086D23A712}" type="presParOf" srcId="{9EAC09F7-9354-4454-AAC2-CD27EBFB941D}" destId="{F2309492-A746-4398-814D-631F73870A6A}" srcOrd="1" destOrd="0" presId="urn:microsoft.com/office/officeart/2005/8/layout/cycle3"/>
    <dgm:cxn modelId="{1B9DC08B-C09B-4C29-A45D-918502791765}" type="presParOf" srcId="{9EAC09F7-9354-4454-AAC2-CD27EBFB941D}" destId="{3E787A08-1223-4817-842C-9C0364780A0E}" srcOrd="2" destOrd="0" presId="urn:microsoft.com/office/officeart/2005/8/layout/cycle3"/>
    <dgm:cxn modelId="{3A78CD6A-14F2-4CB7-BD35-03340FC0BB7B}" type="presParOf" srcId="{9EAC09F7-9354-4454-AAC2-CD27EBFB941D}" destId="{2B50D284-E18A-4CDB-B68F-1571C94D1421}" srcOrd="3" destOrd="0" presId="urn:microsoft.com/office/officeart/2005/8/layout/cycle3"/>
    <dgm:cxn modelId="{C2DC1E02-F8FE-4B4A-875F-37B76C23E83C}" type="presParOf" srcId="{9EAC09F7-9354-4454-AAC2-CD27EBFB941D}" destId="{C7095070-36C3-43D1-9E27-1E9F51959E34}" srcOrd="4" destOrd="0" presId="urn:microsoft.com/office/officeart/2005/8/layout/cycle3"/>
    <dgm:cxn modelId="{4D95B7D3-D7D5-454F-B35D-0BA5A330E7F5}" type="presParOf" srcId="{9EAC09F7-9354-4454-AAC2-CD27EBFB941D}" destId="{DEB9B7C6-0044-44E1-B315-EDC3DDE42D6D}" srcOrd="5" destOrd="0" presId="urn:microsoft.com/office/officeart/2005/8/layout/cycle3"/>
    <dgm:cxn modelId="{79C83325-E308-4325-BB43-CECDD354BADB}" type="presParOf" srcId="{9EAC09F7-9354-4454-AAC2-CD27EBFB941D}" destId="{28CFF5FF-7AA5-4321-9C98-A2149B46582F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00C3AD9-69CD-4E4C-A85D-A937B53EC01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1824F4-E51C-4809-A6EE-D034289453B6}">
      <dgm:prSet custT="1"/>
      <dgm:spPr/>
      <dgm:t>
        <a:bodyPr/>
        <a:lstStyle/>
        <a:p>
          <a:pPr rtl="0"/>
          <a:r>
            <a:rPr lang="ru-RU" sz="2400" dirty="0" smtClean="0">
              <a:solidFill>
                <a:srgbClr val="006699"/>
              </a:solidFill>
            </a:rPr>
            <a:t>РЕКОМЕНДАЦИИ ПО РАЗРАБОТКЕ МУНИЦИПАЛЬНОЙ «ДОРОЖНОЙ КАРТЫ:</a:t>
          </a:r>
          <a:endParaRPr lang="ru-RU" sz="2400" dirty="0">
            <a:solidFill>
              <a:srgbClr val="006699"/>
            </a:solidFill>
          </a:endParaRPr>
        </a:p>
      </dgm:t>
    </dgm:pt>
    <dgm:pt modelId="{74082AA5-ED2C-4D98-BB34-D9DA406FD946}" type="parTrans" cxnId="{B6F569EF-9207-4E2E-9374-76721419EADA}">
      <dgm:prSet/>
      <dgm:spPr/>
      <dgm:t>
        <a:bodyPr/>
        <a:lstStyle/>
        <a:p>
          <a:endParaRPr lang="ru-RU"/>
        </a:p>
      </dgm:t>
    </dgm:pt>
    <dgm:pt modelId="{8B017910-E53F-401D-9803-4A52EDCE3E97}" type="sibTrans" cxnId="{B6F569EF-9207-4E2E-9374-76721419EADA}">
      <dgm:prSet/>
      <dgm:spPr/>
      <dgm:t>
        <a:bodyPr/>
        <a:lstStyle/>
        <a:p>
          <a:endParaRPr lang="ru-RU"/>
        </a:p>
      </dgm:t>
    </dgm:pt>
    <dgm:pt modelId="{D991CC58-2D7E-4DC6-ABFF-2407E9646D04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bg1"/>
              </a:solidFill>
            </a:rPr>
            <a:t>«Дорожная карта» обязательно включает перечень мероприятий, результаты (цели), сроки, сведения об исполнителях (соисполнителях).</a:t>
          </a:r>
          <a:endParaRPr lang="ru-RU" sz="1600" dirty="0">
            <a:solidFill>
              <a:schemeClr val="bg1"/>
            </a:solidFill>
          </a:endParaRPr>
        </a:p>
      </dgm:t>
    </dgm:pt>
    <dgm:pt modelId="{5E010C41-EF99-4D6A-8540-69DA500E1B05}" type="parTrans" cxnId="{B279E0DC-F976-448D-AF51-998A6836BFA3}">
      <dgm:prSet/>
      <dgm:spPr/>
      <dgm:t>
        <a:bodyPr/>
        <a:lstStyle/>
        <a:p>
          <a:endParaRPr lang="ru-RU"/>
        </a:p>
      </dgm:t>
    </dgm:pt>
    <dgm:pt modelId="{5885379B-C3C8-4AA5-A804-75FB51828621}" type="sibTrans" cxnId="{B279E0DC-F976-448D-AF51-998A6836BFA3}">
      <dgm:prSet/>
      <dgm:spPr/>
      <dgm:t>
        <a:bodyPr/>
        <a:lstStyle/>
        <a:p>
          <a:endParaRPr lang="ru-RU"/>
        </a:p>
      </dgm:t>
    </dgm:pt>
    <dgm:pt modelId="{C200BC8A-23AB-4E87-861A-61D89B0E32E3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bg1"/>
              </a:solidFill>
            </a:rPr>
            <a:t>В «дорожную карту включаются конкретные мероприятия, направленные на решение задач и достижение поставленных целей. </a:t>
          </a:r>
          <a:endParaRPr lang="ru-RU" sz="1600" dirty="0">
            <a:solidFill>
              <a:schemeClr val="bg1"/>
            </a:solidFill>
          </a:endParaRPr>
        </a:p>
      </dgm:t>
    </dgm:pt>
    <dgm:pt modelId="{C8C19520-8958-45C6-8440-9DAD05B5D65F}" type="parTrans" cxnId="{999C9C6C-5166-4B91-B8BF-9717B0BED76F}">
      <dgm:prSet/>
      <dgm:spPr/>
      <dgm:t>
        <a:bodyPr/>
        <a:lstStyle/>
        <a:p>
          <a:endParaRPr lang="ru-RU"/>
        </a:p>
      </dgm:t>
    </dgm:pt>
    <dgm:pt modelId="{D464B1BA-7414-46B6-8DC1-32E599F33B97}" type="sibTrans" cxnId="{999C9C6C-5166-4B91-B8BF-9717B0BED76F}">
      <dgm:prSet/>
      <dgm:spPr/>
      <dgm:t>
        <a:bodyPr/>
        <a:lstStyle/>
        <a:p>
          <a:endParaRPr lang="ru-RU"/>
        </a:p>
      </dgm:t>
    </dgm:pt>
    <dgm:pt modelId="{A824469B-88B4-4C8B-A736-0DF26C6CBD22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bg1"/>
              </a:solidFill>
            </a:rPr>
            <a:t>Мероприятия «дорожной карты направлены на достижение ключевых показателей, установленных стандартом.</a:t>
          </a:r>
          <a:endParaRPr lang="ru-RU" sz="1600" dirty="0">
            <a:solidFill>
              <a:schemeClr val="bg1"/>
            </a:solidFill>
          </a:endParaRPr>
        </a:p>
      </dgm:t>
    </dgm:pt>
    <dgm:pt modelId="{291F8645-969A-4203-88EC-42BD31363071}" type="parTrans" cxnId="{D526CA8A-F6BB-4FA5-9D52-8BB736A62D9F}">
      <dgm:prSet/>
      <dgm:spPr/>
      <dgm:t>
        <a:bodyPr/>
        <a:lstStyle/>
        <a:p>
          <a:endParaRPr lang="ru-RU"/>
        </a:p>
      </dgm:t>
    </dgm:pt>
    <dgm:pt modelId="{7375181C-A3BB-47FA-9E2E-BBD61E9D3B16}" type="sibTrans" cxnId="{D526CA8A-F6BB-4FA5-9D52-8BB736A62D9F}">
      <dgm:prSet/>
      <dgm:spPr/>
      <dgm:t>
        <a:bodyPr/>
        <a:lstStyle/>
        <a:p>
          <a:endParaRPr lang="ru-RU"/>
        </a:p>
      </dgm:t>
    </dgm:pt>
    <dgm:pt modelId="{DEC9D01A-1757-4589-9795-5298266C2304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bg1"/>
              </a:solidFill>
            </a:rPr>
            <a:t>При формировании  мероприятий «дорожной карты» учитываются показатели СЭР муниципального образования, инвестиционные приоритеты, информация, содержащаяся в документах стратегического планирования муниципального образования и др.</a:t>
          </a:r>
          <a:endParaRPr lang="ru-RU" sz="1600" dirty="0">
            <a:solidFill>
              <a:schemeClr val="bg1"/>
            </a:solidFill>
          </a:endParaRPr>
        </a:p>
      </dgm:t>
    </dgm:pt>
    <dgm:pt modelId="{7CB50F36-3FF3-43E0-BC7A-4F887854289C}" type="parTrans" cxnId="{824B9F58-7E12-461C-9F4A-266B0580919C}">
      <dgm:prSet/>
      <dgm:spPr/>
      <dgm:t>
        <a:bodyPr/>
        <a:lstStyle/>
        <a:p>
          <a:endParaRPr lang="ru-RU"/>
        </a:p>
      </dgm:t>
    </dgm:pt>
    <dgm:pt modelId="{A18253D6-0162-4086-AF40-9F9AA2450E8F}" type="sibTrans" cxnId="{824B9F58-7E12-461C-9F4A-266B0580919C}">
      <dgm:prSet/>
      <dgm:spPr/>
      <dgm:t>
        <a:bodyPr/>
        <a:lstStyle/>
        <a:p>
          <a:endParaRPr lang="ru-RU"/>
        </a:p>
      </dgm:t>
    </dgm:pt>
    <dgm:pt modelId="{3E512A4D-DA5A-4A3A-AF74-A3443D2BB2AD}">
      <dgm:prSet custT="1"/>
      <dgm:spPr>
        <a:solidFill>
          <a:srgbClr val="006699"/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bg1"/>
              </a:solidFill>
            </a:rPr>
            <a:t>«Дорожная </a:t>
          </a:r>
          <a:r>
            <a:rPr lang="ru-RU" sz="1600" dirty="0" smtClean="0">
              <a:solidFill>
                <a:schemeClr val="bg1"/>
              </a:solidFill>
            </a:rPr>
            <a:t>карта» утверждается муниципальным правовым актом.</a:t>
          </a:r>
          <a:endParaRPr lang="ru-RU" sz="1600" dirty="0">
            <a:solidFill>
              <a:schemeClr val="bg1"/>
            </a:solidFill>
          </a:endParaRPr>
        </a:p>
      </dgm:t>
    </dgm:pt>
    <dgm:pt modelId="{DDC5ECEF-D12B-4A1C-8992-1C88BBF7A767}" type="parTrans" cxnId="{126FBBFD-5E53-40B1-8AC5-5CD89CD41BC4}">
      <dgm:prSet/>
      <dgm:spPr/>
      <dgm:t>
        <a:bodyPr/>
        <a:lstStyle/>
        <a:p>
          <a:endParaRPr lang="ru-RU"/>
        </a:p>
      </dgm:t>
    </dgm:pt>
    <dgm:pt modelId="{64A91FE9-4433-4EFF-B012-0D2F5EDEC86D}" type="sibTrans" cxnId="{126FBBFD-5E53-40B1-8AC5-5CD89CD41BC4}">
      <dgm:prSet/>
      <dgm:spPr/>
      <dgm:t>
        <a:bodyPr/>
        <a:lstStyle/>
        <a:p>
          <a:endParaRPr lang="ru-RU"/>
        </a:p>
      </dgm:t>
    </dgm:pt>
    <dgm:pt modelId="{BD8274D2-1A11-48B0-B70F-DEA610C498F5}" type="pres">
      <dgm:prSet presAssocID="{E00C3AD9-69CD-4E4C-A85D-A937B53EC01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E09F513-4BE4-4E33-924C-4452D5A49450}" type="pres">
      <dgm:prSet presAssocID="{BC1824F4-E51C-4809-A6EE-D034289453B6}" presName="thickLine" presStyleLbl="alignNode1" presStyleIdx="0" presStyleCnt="1"/>
      <dgm:spPr/>
    </dgm:pt>
    <dgm:pt modelId="{1EF4FB86-6C9A-4AA4-B19B-69E0BAF058C7}" type="pres">
      <dgm:prSet presAssocID="{BC1824F4-E51C-4809-A6EE-D034289453B6}" presName="horz1" presStyleCnt="0"/>
      <dgm:spPr/>
    </dgm:pt>
    <dgm:pt modelId="{ABC3A1A2-F9DD-4E67-9332-C662F090E3D7}" type="pres">
      <dgm:prSet presAssocID="{BC1824F4-E51C-4809-A6EE-D034289453B6}" presName="tx1" presStyleLbl="revTx" presStyleIdx="0" presStyleCnt="6" custScaleX="235123"/>
      <dgm:spPr/>
      <dgm:t>
        <a:bodyPr/>
        <a:lstStyle/>
        <a:p>
          <a:endParaRPr lang="ru-RU"/>
        </a:p>
      </dgm:t>
    </dgm:pt>
    <dgm:pt modelId="{B9B265B7-B948-4523-A075-BFC97131F734}" type="pres">
      <dgm:prSet presAssocID="{BC1824F4-E51C-4809-A6EE-D034289453B6}" presName="vert1" presStyleCnt="0"/>
      <dgm:spPr/>
    </dgm:pt>
    <dgm:pt modelId="{42F02BC2-DDAB-4C10-8D7F-2013A45FD29C}" type="pres">
      <dgm:prSet presAssocID="{3E512A4D-DA5A-4A3A-AF74-A3443D2BB2AD}" presName="vertSpace2a" presStyleCnt="0"/>
      <dgm:spPr/>
    </dgm:pt>
    <dgm:pt modelId="{10CF1812-EA30-4298-96ED-EF840B14155C}" type="pres">
      <dgm:prSet presAssocID="{3E512A4D-DA5A-4A3A-AF74-A3443D2BB2AD}" presName="horz2" presStyleCnt="0"/>
      <dgm:spPr/>
    </dgm:pt>
    <dgm:pt modelId="{59F4910C-30E2-4A7A-84C4-37F083905347}" type="pres">
      <dgm:prSet presAssocID="{3E512A4D-DA5A-4A3A-AF74-A3443D2BB2AD}" presName="horzSpace2" presStyleCnt="0"/>
      <dgm:spPr/>
    </dgm:pt>
    <dgm:pt modelId="{73E9DF8F-3BF0-4A34-8C26-3B645C50F57F}" type="pres">
      <dgm:prSet presAssocID="{3E512A4D-DA5A-4A3A-AF74-A3443D2BB2AD}" presName="tx2" presStyleLbl="revTx" presStyleIdx="1" presStyleCnt="6" custScaleY="40612"/>
      <dgm:spPr/>
      <dgm:t>
        <a:bodyPr/>
        <a:lstStyle/>
        <a:p>
          <a:endParaRPr lang="ru-RU"/>
        </a:p>
      </dgm:t>
    </dgm:pt>
    <dgm:pt modelId="{2BC317C0-683C-4396-8AEC-0FC3595044D3}" type="pres">
      <dgm:prSet presAssocID="{3E512A4D-DA5A-4A3A-AF74-A3443D2BB2AD}" presName="vert2" presStyleCnt="0"/>
      <dgm:spPr/>
    </dgm:pt>
    <dgm:pt modelId="{4C982CA9-5CAE-4FFB-BFB8-C12B702FE5B1}" type="pres">
      <dgm:prSet presAssocID="{3E512A4D-DA5A-4A3A-AF74-A3443D2BB2AD}" presName="thinLine2b" presStyleLbl="callout" presStyleIdx="0" presStyleCnt="5"/>
      <dgm:spPr/>
    </dgm:pt>
    <dgm:pt modelId="{E252B4A7-31BE-4B6F-9DDB-AFBD9A58956B}" type="pres">
      <dgm:prSet presAssocID="{3E512A4D-DA5A-4A3A-AF74-A3443D2BB2AD}" presName="vertSpace2b" presStyleCnt="0"/>
      <dgm:spPr/>
    </dgm:pt>
    <dgm:pt modelId="{D5BF6D08-200F-4C6F-8782-A58DA9CC14F8}" type="pres">
      <dgm:prSet presAssocID="{D991CC58-2D7E-4DC6-ABFF-2407E9646D04}" presName="horz2" presStyleCnt="0"/>
      <dgm:spPr/>
    </dgm:pt>
    <dgm:pt modelId="{49BF3AF7-7121-4AA1-AEB2-C4F543EDFEE8}" type="pres">
      <dgm:prSet presAssocID="{D991CC58-2D7E-4DC6-ABFF-2407E9646D04}" presName="horzSpace2" presStyleCnt="0"/>
      <dgm:spPr/>
    </dgm:pt>
    <dgm:pt modelId="{3F1810D8-C783-40EE-ACBB-A2A3EB6BD78C}" type="pres">
      <dgm:prSet presAssocID="{D991CC58-2D7E-4DC6-ABFF-2407E9646D04}" presName="tx2" presStyleLbl="revTx" presStyleIdx="2" presStyleCnt="6" custScaleY="66124"/>
      <dgm:spPr/>
      <dgm:t>
        <a:bodyPr/>
        <a:lstStyle/>
        <a:p>
          <a:endParaRPr lang="ru-RU"/>
        </a:p>
      </dgm:t>
    </dgm:pt>
    <dgm:pt modelId="{BBD69B6B-1B8C-447B-AE41-43AC2C06CD78}" type="pres">
      <dgm:prSet presAssocID="{D991CC58-2D7E-4DC6-ABFF-2407E9646D04}" presName="vert2" presStyleCnt="0"/>
      <dgm:spPr/>
    </dgm:pt>
    <dgm:pt modelId="{012BAEA3-438F-46EE-9375-B165579876A9}" type="pres">
      <dgm:prSet presAssocID="{D991CC58-2D7E-4DC6-ABFF-2407E9646D04}" presName="thinLine2b" presStyleLbl="callout" presStyleIdx="1" presStyleCnt="5"/>
      <dgm:spPr/>
    </dgm:pt>
    <dgm:pt modelId="{BB83C8FF-CC47-439B-97DA-9A9CF896E49A}" type="pres">
      <dgm:prSet presAssocID="{D991CC58-2D7E-4DC6-ABFF-2407E9646D04}" presName="vertSpace2b" presStyleCnt="0"/>
      <dgm:spPr/>
    </dgm:pt>
    <dgm:pt modelId="{C1BAE9FF-6C56-49C9-AEAC-E8F0755BD4C6}" type="pres">
      <dgm:prSet presAssocID="{C200BC8A-23AB-4E87-861A-61D89B0E32E3}" presName="horz2" presStyleCnt="0"/>
      <dgm:spPr/>
    </dgm:pt>
    <dgm:pt modelId="{AAC7BCDF-1D56-40B2-A768-A396CFE33898}" type="pres">
      <dgm:prSet presAssocID="{C200BC8A-23AB-4E87-861A-61D89B0E32E3}" presName="horzSpace2" presStyleCnt="0"/>
      <dgm:spPr/>
    </dgm:pt>
    <dgm:pt modelId="{F6D9281F-101F-4EC2-BFEF-5CEAF26658D4}" type="pres">
      <dgm:prSet presAssocID="{C200BC8A-23AB-4E87-861A-61D89B0E32E3}" presName="tx2" presStyleLbl="revTx" presStyleIdx="3" presStyleCnt="6" custScaleY="57193"/>
      <dgm:spPr/>
      <dgm:t>
        <a:bodyPr/>
        <a:lstStyle/>
        <a:p>
          <a:endParaRPr lang="ru-RU"/>
        </a:p>
      </dgm:t>
    </dgm:pt>
    <dgm:pt modelId="{5D1ECF73-7EBF-4F85-B185-1C11919EDA57}" type="pres">
      <dgm:prSet presAssocID="{C200BC8A-23AB-4E87-861A-61D89B0E32E3}" presName="vert2" presStyleCnt="0"/>
      <dgm:spPr/>
    </dgm:pt>
    <dgm:pt modelId="{B0A496C7-30CB-424C-978B-5BA712A8464F}" type="pres">
      <dgm:prSet presAssocID="{C200BC8A-23AB-4E87-861A-61D89B0E32E3}" presName="thinLine2b" presStyleLbl="callout" presStyleIdx="2" presStyleCnt="5"/>
      <dgm:spPr/>
    </dgm:pt>
    <dgm:pt modelId="{9011E129-9961-4932-80E0-2A28459567F9}" type="pres">
      <dgm:prSet presAssocID="{C200BC8A-23AB-4E87-861A-61D89B0E32E3}" presName="vertSpace2b" presStyleCnt="0"/>
      <dgm:spPr/>
    </dgm:pt>
    <dgm:pt modelId="{65B54CF0-9318-440C-81D1-F0A8E329A71E}" type="pres">
      <dgm:prSet presAssocID="{A824469B-88B4-4C8B-A736-0DF26C6CBD22}" presName="horz2" presStyleCnt="0"/>
      <dgm:spPr/>
    </dgm:pt>
    <dgm:pt modelId="{ACC75507-C70C-4FDC-85E9-5549814275FF}" type="pres">
      <dgm:prSet presAssocID="{A824469B-88B4-4C8B-A736-0DF26C6CBD22}" presName="horzSpace2" presStyleCnt="0"/>
      <dgm:spPr/>
    </dgm:pt>
    <dgm:pt modelId="{5DCB67B3-E87C-4F55-9B20-CC4AA0CDE897}" type="pres">
      <dgm:prSet presAssocID="{A824469B-88B4-4C8B-A736-0DF26C6CBD22}" presName="tx2" presStyleLbl="revTx" presStyleIdx="4" presStyleCnt="6" custScaleY="50364"/>
      <dgm:spPr/>
      <dgm:t>
        <a:bodyPr/>
        <a:lstStyle/>
        <a:p>
          <a:endParaRPr lang="ru-RU"/>
        </a:p>
      </dgm:t>
    </dgm:pt>
    <dgm:pt modelId="{2371FAD8-DCD1-49AC-A004-A017DF8611A5}" type="pres">
      <dgm:prSet presAssocID="{A824469B-88B4-4C8B-A736-0DF26C6CBD22}" presName="vert2" presStyleCnt="0"/>
      <dgm:spPr/>
    </dgm:pt>
    <dgm:pt modelId="{3A769757-81CE-40C4-86BD-E916FD4EBD4F}" type="pres">
      <dgm:prSet presAssocID="{A824469B-88B4-4C8B-A736-0DF26C6CBD22}" presName="thinLine2b" presStyleLbl="callout" presStyleIdx="3" presStyleCnt="5"/>
      <dgm:spPr/>
    </dgm:pt>
    <dgm:pt modelId="{B57CCF97-E5F1-43CB-8DBF-390BFF9439A0}" type="pres">
      <dgm:prSet presAssocID="{A824469B-88B4-4C8B-A736-0DF26C6CBD22}" presName="vertSpace2b" presStyleCnt="0"/>
      <dgm:spPr/>
    </dgm:pt>
    <dgm:pt modelId="{FBAC0042-5627-42A1-B726-77035CFDBF55}" type="pres">
      <dgm:prSet presAssocID="{DEC9D01A-1757-4589-9795-5298266C2304}" presName="horz2" presStyleCnt="0"/>
      <dgm:spPr/>
    </dgm:pt>
    <dgm:pt modelId="{97DA2E1D-EA3C-4A24-91EE-1195E52DC3EF}" type="pres">
      <dgm:prSet presAssocID="{DEC9D01A-1757-4589-9795-5298266C2304}" presName="horzSpace2" presStyleCnt="0"/>
      <dgm:spPr/>
    </dgm:pt>
    <dgm:pt modelId="{04C2CF9A-6B15-4254-9F2C-6E2509B636AF}" type="pres">
      <dgm:prSet presAssocID="{DEC9D01A-1757-4589-9795-5298266C2304}" presName="tx2" presStyleLbl="revTx" presStyleIdx="5" presStyleCnt="6" custScaleY="69146"/>
      <dgm:spPr/>
      <dgm:t>
        <a:bodyPr/>
        <a:lstStyle/>
        <a:p>
          <a:endParaRPr lang="ru-RU"/>
        </a:p>
      </dgm:t>
    </dgm:pt>
    <dgm:pt modelId="{64957711-C6E0-4976-AE6F-7AC1AF84FF2D}" type="pres">
      <dgm:prSet presAssocID="{DEC9D01A-1757-4589-9795-5298266C2304}" presName="vert2" presStyleCnt="0"/>
      <dgm:spPr/>
    </dgm:pt>
    <dgm:pt modelId="{547E9282-941D-4E75-A1F5-46EAB8EEFC53}" type="pres">
      <dgm:prSet presAssocID="{DEC9D01A-1757-4589-9795-5298266C2304}" presName="thinLine2b" presStyleLbl="callout" presStyleIdx="4" presStyleCnt="5"/>
      <dgm:spPr/>
    </dgm:pt>
    <dgm:pt modelId="{1E7CE6C4-041D-49EA-BD5E-A3E663D9BF50}" type="pres">
      <dgm:prSet presAssocID="{DEC9D01A-1757-4589-9795-5298266C2304}" presName="vertSpace2b" presStyleCnt="0"/>
      <dgm:spPr/>
    </dgm:pt>
  </dgm:ptLst>
  <dgm:cxnLst>
    <dgm:cxn modelId="{1589F53A-6D76-4B3D-8EE5-5EA211A74DC8}" type="presOf" srcId="{E00C3AD9-69CD-4E4C-A85D-A937B53EC015}" destId="{BD8274D2-1A11-48B0-B70F-DEA610C498F5}" srcOrd="0" destOrd="0" presId="urn:microsoft.com/office/officeart/2008/layout/LinedList"/>
    <dgm:cxn modelId="{126FBBFD-5E53-40B1-8AC5-5CD89CD41BC4}" srcId="{BC1824F4-E51C-4809-A6EE-D034289453B6}" destId="{3E512A4D-DA5A-4A3A-AF74-A3443D2BB2AD}" srcOrd="0" destOrd="0" parTransId="{DDC5ECEF-D12B-4A1C-8992-1C88BBF7A767}" sibTransId="{64A91FE9-4433-4EFF-B012-0D2F5EDEC86D}"/>
    <dgm:cxn modelId="{AAEE00A7-B0AA-48A7-8E1A-C847C922333E}" type="presOf" srcId="{DEC9D01A-1757-4589-9795-5298266C2304}" destId="{04C2CF9A-6B15-4254-9F2C-6E2509B636AF}" srcOrd="0" destOrd="0" presId="urn:microsoft.com/office/officeart/2008/layout/LinedList"/>
    <dgm:cxn modelId="{B279E0DC-F976-448D-AF51-998A6836BFA3}" srcId="{BC1824F4-E51C-4809-A6EE-D034289453B6}" destId="{D991CC58-2D7E-4DC6-ABFF-2407E9646D04}" srcOrd="1" destOrd="0" parTransId="{5E010C41-EF99-4D6A-8540-69DA500E1B05}" sibTransId="{5885379B-C3C8-4AA5-A804-75FB51828621}"/>
    <dgm:cxn modelId="{2FCDE411-FC91-4322-9485-38461190E255}" type="presOf" srcId="{C200BC8A-23AB-4E87-861A-61D89B0E32E3}" destId="{F6D9281F-101F-4EC2-BFEF-5CEAF26658D4}" srcOrd="0" destOrd="0" presId="urn:microsoft.com/office/officeart/2008/layout/LinedList"/>
    <dgm:cxn modelId="{CCAF296C-C5FF-444A-B0A9-19C6AC2AF7A0}" type="presOf" srcId="{A824469B-88B4-4C8B-A736-0DF26C6CBD22}" destId="{5DCB67B3-E87C-4F55-9B20-CC4AA0CDE897}" srcOrd="0" destOrd="0" presId="urn:microsoft.com/office/officeart/2008/layout/LinedList"/>
    <dgm:cxn modelId="{999C9C6C-5166-4B91-B8BF-9717B0BED76F}" srcId="{BC1824F4-E51C-4809-A6EE-D034289453B6}" destId="{C200BC8A-23AB-4E87-861A-61D89B0E32E3}" srcOrd="2" destOrd="0" parTransId="{C8C19520-8958-45C6-8440-9DAD05B5D65F}" sibTransId="{D464B1BA-7414-46B6-8DC1-32E599F33B97}"/>
    <dgm:cxn modelId="{1C3A3A14-B7DA-4E68-90FE-57E4EF42BC79}" type="presOf" srcId="{BC1824F4-E51C-4809-A6EE-D034289453B6}" destId="{ABC3A1A2-F9DD-4E67-9332-C662F090E3D7}" srcOrd="0" destOrd="0" presId="urn:microsoft.com/office/officeart/2008/layout/LinedList"/>
    <dgm:cxn modelId="{262BC073-84C0-44A1-BD3E-9A907996361A}" type="presOf" srcId="{D991CC58-2D7E-4DC6-ABFF-2407E9646D04}" destId="{3F1810D8-C783-40EE-ACBB-A2A3EB6BD78C}" srcOrd="0" destOrd="0" presId="urn:microsoft.com/office/officeart/2008/layout/LinedList"/>
    <dgm:cxn modelId="{08E96F10-DAC8-4052-A18F-AE89E2CD7D36}" type="presOf" srcId="{3E512A4D-DA5A-4A3A-AF74-A3443D2BB2AD}" destId="{73E9DF8F-3BF0-4A34-8C26-3B645C50F57F}" srcOrd="0" destOrd="0" presId="urn:microsoft.com/office/officeart/2008/layout/LinedList"/>
    <dgm:cxn modelId="{D526CA8A-F6BB-4FA5-9D52-8BB736A62D9F}" srcId="{BC1824F4-E51C-4809-A6EE-D034289453B6}" destId="{A824469B-88B4-4C8B-A736-0DF26C6CBD22}" srcOrd="3" destOrd="0" parTransId="{291F8645-969A-4203-88EC-42BD31363071}" sibTransId="{7375181C-A3BB-47FA-9E2E-BBD61E9D3B16}"/>
    <dgm:cxn modelId="{824B9F58-7E12-461C-9F4A-266B0580919C}" srcId="{BC1824F4-E51C-4809-A6EE-D034289453B6}" destId="{DEC9D01A-1757-4589-9795-5298266C2304}" srcOrd="4" destOrd="0" parTransId="{7CB50F36-3FF3-43E0-BC7A-4F887854289C}" sibTransId="{A18253D6-0162-4086-AF40-9F9AA2450E8F}"/>
    <dgm:cxn modelId="{B6F569EF-9207-4E2E-9374-76721419EADA}" srcId="{E00C3AD9-69CD-4E4C-A85D-A937B53EC015}" destId="{BC1824F4-E51C-4809-A6EE-D034289453B6}" srcOrd="0" destOrd="0" parTransId="{74082AA5-ED2C-4D98-BB34-D9DA406FD946}" sibTransId="{8B017910-E53F-401D-9803-4A52EDCE3E97}"/>
    <dgm:cxn modelId="{FD79F568-2B25-4B70-AAF5-741C0108278C}" type="presParOf" srcId="{BD8274D2-1A11-48B0-B70F-DEA610C498F5}" destId="{3E09F513-4BE4-4E33-924C-4452D5A49450}" srcOrd="0" destOrd="0" presId="urn:microsoft.com/office/officeart/2008/layout/LinedList"/>
    <dgm:cxn modelId="{B43DDD5B-D752-4496-A1D1-5D6506CC55E6}" type="presParOf" srcId="{BD8274D2-1A11-48B0-B70F-DEA610C498F5}" destId="{1EF4FB86-6C9A-4AA4-B19B-69E0BAF058C7}" srcOrd="1" destOrd="0" presId="urn:microsoft.com/office/officeart/2008/layout/LinedList"/>
    <dgm:cxn modelId="{142673F7-5D36-4530-9CF3-866283C5400D}" type="presParOf" srcId="{1EF4FB86-6C9A-4AA4-B19B-69E0BAF058C7}" destId="{ABC3A1A2-F9DD-4E67-9332-C662F090E3D7}" srcOrd="0" destOrd="0" presId="urn:microsoft.com/office/officeart/2008/layout/LinedList"/>
    <dgm:cxn modelId="{6BE196FF-0C15-41CB-B084-8D84689C7039}" type="presParOf" srcId="{1EF4FB86-6C9A-4AA4-B19B-69E0BAF058C7}" destId="{B9B265B7-B948-4523-A075-BFC97131F734}" srcOrd="1" destOrd="0" presId="urn:microsoft.com/office/officeart/2008/layout/LinedList"/>
    <dgm:cxn modelId="{0B53278A-7E61-408A-892B-CE31C70D102B}" type="presParOf" srcId="{B9B265B7-B948-4523-A075-BFC97131F734}" destId="{42F02BC2-DDAB-4C10-8D7F-2013A45FD29C}" srcOrd="0" destOrd="0" presId="urn:microsoft.com/office/officeart/2008/layout/LinedList"/>
    <dgm:cxn modelId="{36C923D9-3383-492C-81F6-32258302803A}" type="presParOf" srcId="{B9B265B7-B948-4523-A075-BFC97131F734}" destId="{10CF1812-EA30-4298-96ED-EF840B14155C}" srcOrd="1" destOrd="0" presId="urn:microsoft.com/office/officeart/2008/layout/LinedList"/>
    <dgm:cxn modelId="{B43D75DA-CD0B-4F7B-A3CA-C4C7A1579DC7}" type="presParOf" srcId="{10CF1812-EA30-4298-96ED-EF840B14155C}" destId="{59F4910C-30E2-4A7A-84C4-37F083905347}" srcOrd="0" destOrd="0" presId="urn:microsoft.com/office/officeart/2008/layout/LinedList"/>
    <dgm:cxn modelId="{51092861-7769-4F20-9C25-3F528EFE3F68}" type="presParOf" srcId="{10CF1812-EA30-4298-96ED-EF840B14155C}" destId="{73E9DF8F-3BF0-4A34-8C26-3B645C50F57F}" srcOrd="1" destOrd="0" presId="urn:microsoft.com/office/officeart/2008/layout/LinedList"/>
    <dgm:cxn modelId="{A2E0DD8A-953E-432A-BC65-688FA0F7BFF9}" type="presParOf" srcId="{10CF1812-EA30-4298-96ED-EF840B14155C}" destId="{2BC317C0-683C-4396-8AEC-0FC3595044D3}" srcOrd="2" destOrd="0" presId="urn:microsoft.com/office/officeart/2008/layout/LinedList"/>
    <dgm:cxn modelId="{80A94F69-49C6-44E2-A151-EBB1B5CCD4AF}" type="presParOf" srcId="{B9B265B7-B948-4523-A075-BFC97131F734}" destId="{4C982CA9-5CAE-4FFB-BFB8-C12B702FE5B1}" srcOrd="2" destOrd="0" presId="urn:microsoft.com/office/officeart/2008/layout/LinedList"/>
    <dgm:cxn modelId="{6A2E0ED0-9C5B-4844-A50A-7ED174BC597C}" type="presParOf" srcId="{B9B265B7-B948-4523-A075-BFC97131F734}" destId="{E252B4A7-31BE-4B6F-9DDB-AFBD9A58956B}" srcOrd="3" destOrd="0" presId="urn:microsoft.com/office/officeart/2008/layout/LinedList"/>
    <dgm:cxn modelId="{CD3087D9-3A61-472E-8B37-A10A009430A5}" type="presParOf" srcId="{B9B265B7-B948-4523-A075-BFC97131F734}" destId="{D5BF6D08-200F-4C6F-8782-A58DA9CC14F8}" srcOrd="4" destOrd="0" presId="urn:microsoft.com/office/officeart/2008/layout/LinedList"/>
    <dgm:cxn modelId="{8E50F816-9AD6-40E0-9CDB-804BB3FA7B13}" type="presParOf" srcId="{D5BF6D08-200F-4C6F-8782-A58DA9CC14F8}" destId="{49BF3AF7-7121-4AA1-AEB2-C4F543EDFEE8}" srcOrd="0" destOrd="0" presId="urn:microsoft.com/office/officeart/2008/layout/LinedList"/>
    <dgm:cxn modelId="{066ECF49-922D-4B0F-BFBD-C2EF040B3D67}" type="presParOf" srcId="{D5BF6D08-200F-4C6F-8782-A58DA9CC14F8}" destId="{3F1810D8-C783-40EE-ACBB-A2A3EB6BD78C}" srcOrd="1" destOrd="0" presId="urn:microsoft.com/office/officeart/2008/layout/LinedList"/>
    <dgm:cxn modelId="{6CC9D734-E689-43AA-9D3B-D97CD61B07E1}" type="presParOf" srcId="{D5BF6D08-200F-4C6F-8782-A58DA9CC14F8}" destId="{BBD69B6B-1B8C-447B-AE41-43AC2C06CD78}" srcOrd="2" destOrd="0" presId="urn:microsoft.com/office/officeart/2008/layout/LinedList"/>
    <dgm:cxn modelId="{2A675C52-38C0-4650-A630-601C57AF1D9A}" type="presParOf" srcId="{B9B265B7-B948-4523-A075-BFC97131F734}" destId="{012BAEA3-438F-46EE-9375-B165579876A9}" srcOrd="5" destOrd="0" presId="urn:microsoft.com/office/officeart/2008/layout/LinedList"/>
    <dgm:cxn modelId="{D6B48790-7CE1-4F3A-B88A-FE9F9C6F1E62}" type="presParOf" srcId="{B9B265B7-B948-4523-A075-BFC97131F734}" destId="{BB83C8FF-CC47-439B-97DA-9A9CF896E49A}" srcOrd="6" destOrd="0" presId="urn:microsoft.com/office/officeart/2008/layout/LinedList"/>
    <dgm:cxn modelId="{F2D21145-2F90-410B-B33D-79B731EB6032}" type="presParOf" srcId="{B9B265B7-B948-4523-A075-BFC97131F734}" destId="{C1BAE9FF-6C56-49C9-AEAC-E8F0755BD4C6}" srcOrd="7" destOrd="0" presId="urn:microsoft.com/office/officeart/2008/layout/LinedList"/>
    <dgm:cxn modelId="{8DCF4601-29C0-4654-8338-5936D7329717}" type="presParOf" srcId="{C1BAE9FF-6C56-49C9-AEAC-E8F0755BD4C6}" destId="{AAC7BCDF-1D56-40B2-A768-A396CFE33898}" srcOrd="0" destOrd="0" presId="urn:microsoft.com/office/officeart/2008/layout/LinedList"/>
    <dgm:cxn modelId="{F8996BA2-D8AF-4CC0-A824-061D74AC53EA}" type="presParOf" srcId="{C1BAE9FF-6C56-49C9-AEAC-E8F0755BD4C6}" destId="{F6D9281F-101F-4EC2-BFEF-5CEAF26658D4}" srcOrd="1" destOrd="0" presId="urn:microsoft.com/office/officeart/2008/layout/LinedList"/>
    <dgm:cxn modelId="{F8699F1C-C74F-4B2D-934F-ADB06550BEB9}" type="presParOf" srcId="{C1BAE9FF-6C56-49C9-AEAC-E8F0755BD4C6}" destId="{5D1ECF73-7EBF-4F85-B185-1C11919EDA57}" srcOrd="2" destOrd="0" presId="urn:microsoft.com/office/officeart/2008/layout/LinedList"/>
    <dgm:cxn modelId="{00B2C412-864D-4BE6-B7A9-39F2EAC529EA}" type="presParOf" srcId="{B9B265B7-B948-4523-A075-BFC97131F734}" destId="{B0A496C7-30CB-424C-978B-5BA712A8464F}" srcOrd="8" destOrd="0" presId="urn:microsoft.com/office/officeart/2008/layout/LinedList"/>
    <dgm:cxn modelId="{361BCCE3-171E-4B71-8EDF-5813B7BA0F0F}" type="presParOf" srcId="{B9B265B7-B948-4523-A075-BFC97131F734}" destId="{9011E129-9961-4932-80E0-2A28459567F9}" srcOrd="9" destOrd="0" presId="urn:microsoft.com/office/officeart/2008/layout/LinedList"/>
    <dgm:cxn modelId="{6AE2623C-D933-492A-956F-0EA0D760681F}" type="presParOf" srcId="{B9B265B7-B948-4523-A075-BFC97131F734}" destId="{65B54CF0-9318-440C-81D1-F0A8E329A71E}" srcOrd="10" destOrd="0" presId="urn:microsoft.com/office/officeart/2008/layout/LinedList"/>
    <dgm:cxn modelId="{2C082EA2-56B8-4F48-A1A9-4C204D3EC2D1}" type="presParOf" srcId="{65B54CF0-9318-440C-81D1-F0A8E329A71E}" destId="{ACC75507-C70C-4FDC-85E9-5549814275FF}" srcOrd="0" destOrd="0" presId="urn:microsoft.com/office/officeart/2008/layout/LinedList"/>
    <dgm:cxn modelId="{0E143C45-3F09-4735-B294-B85986D6A7D3}" type="presParOf" srcId="{65B54CF0-9318-440C-81D1-F0A8E329A71E}" destId="{5DCB67B3-E87C-4F55-9B20-CC4AA0CDE897}" srcOrd="1" destOrd="0" presId="urn:microsoft.com/office/officeart/2008/layout/LinedList"/>
    <dgm:cxn modelId="{C3E1DB35-71F6-4575-96F1-714FA3C2CC85}" type="presParOf" srcId="{65B54CF0-9318-440C-81D1-F0A8E329A71E}" destId="{2371FAD8-DCD1-49AC-A004-A017DF8611A5}" srcOrd="2" destOrd="0" presId="urn:microsoft.com/office/officeart/2008/layout/LinedList"/>
    <dgm:cxn modelId="{ECBB3F0A-E993-4D36-A0BA-BF10692E4290}" type="presParOf" srcId="{B9B265B7-B948-4523-A075-BFC97131F734}" destId="{3A769757-81CE-40C4-86BD-E916FD4EBD4F}" srcOrd="11" destOrd="0" presId="urn:microsoft.com/office/officeart/2008/layout/LinedList"/>
    <dgm:cxn modelId="{EBBCDAC5-F3BD-4F97-8212-2D71AB90416D}" type="presParOf" srcId="{B9B265B7-B948-4523-A075-BFC97131F734}" destId="{B57CCF97-E5F1-43CB-8DBF-390BFF9439A0}" srcOrd="12" destOrd="0" presId="urn:microsoft.com/office/officeart/2008/layout/LinedList"/>
    <dgm:cxn modelId="{54EF00B4-AE2A-4061-A458-4A0536645955}" type="presParOf" srcId="{B9B265B7-B948-4523-A075-BFC97131F734}" destId="{FBAC0042-5627-42A1-B726-77035CFDBF55}" srcOrd="13" destOrd="0" presId="urn:microsoft.com/office/officeart/2008/layout/LinedList"/>
    <dgm:cxn modelId="{B598E8DE-D4DE-4978-BDB0-D5A6869C207D}" type="presParOf" srcId="{FBAC0042-5627-42A1-B726-77035CFDBF55}" destId="{97DA2E1D-EA3C-4A24-91EE-1195E52DC3EF}" srcOrd="0" destOrd="0" presId="urn:microsoft.com/office/officeart/2008/layout/LinedList"/>
    <dgm:cxn modelId="{37D1E2E4-C3CE-4A28-87D2-4D234FC5D4AD}" type="presParOf" srcId="{FBAC0042-5627-42A1-B726-77035CFDBF55}" destId="{04C2CF9A-6B15-4254-9F2C-6E2509B636AF}" srcOrd="1" destOrd="0" presId="urn:microsoft.com/office/officeart/2008/layout/LinedList"/>
    <dgm:cxn modelId="{E718CD3F-9A80-4333-9195-F9FF3E99C46D}" type="presParOf" srcId="{FBAC0042-5627-42A1-B726-77035CFDBF55}" destId="{64957711-C6E0-4976-AE6F-7AC1AF84FF2D}" srcOrd="2" destOrd="0" presId="urn:microsoft.com/office/officeart/2008/layout/LinedList"/>
    <dgm:cxn modelId="{D8213330-A3F3-45AB-9CD0-97B8F3A503E7}" type="presParOf" srcId="{B9B265B7-B948-4523-A075-BFC97131F734}" destId="{547E9282-941D-4E75-A1F5-46EAB8EEFC53}" srcOrd="14" destOrd="0" presId="urn:microsoft.com/office/officeart/2008/layout/LinedList"/>
    <dgm:cxn modelId="{4E7F5E5F-EE39-4DA2-BE22-189EECAC0D27}" type="presParOf" srcId="{B9B265B7-B948-4523-A075-BFC97131F734}" destId="{1E7CE6C4-041D-49EA-BD5E-A3E663D9BF50}" srcOrd="15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C59F6-F562-4C92-88BA-3900F09BE0EA}">
      <dsp:nvSpPr>
        <dsp:cNvPr id="0" name=""/>
        <dsp:cNvSpPr/>
      </dsp:nvSpPr>
      <dsp:spPr>
        <a:xfrm>
          <a:off x="199496" y="257037"/>
          <a:ext cx="2160009" cy="2147982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Установление системного и единообразного подхода к осуществлению деятельности ОИВ, ОМСУ и </a:t>
          </a:r>
          <a:r>
            <a:rPr lang="en-US" sz="1400" kern="1200" dirty="0" smtClean="0"/>
            <a:t> </a:t>
          </a:r>
          <a:r>
            <a:rPr lang="ru-RU" sz="1400" kern="1200" dirty="0" smtClean="0"/>
            <a:t>ТО ФОИВ по созданию условий для развития конкуренции</a:t>
          </a:r>
          <a:endParaRPr lang="ru-RU" sz="1400" kern="1200" dirty="0"/>
        </a:p>
      </dsp:txBody>
      <dsp:txXfrm>
        <a:off x="199496" y="257037"/>
        <a:ext cx="2160009" cy="2147982"/>
      </dsp:txXfrm>
    </dsp:sp>
    <dsp:sp modelId="{3CE03D48-7D0B-4F08-BFC0-18C805E81328}">
      <dsp:nvSpPr>
        <dsp:cNvPr id="0" name=""/>
        <dsp:cNvSpPr/>
      </dsp:nvSpPr>
      <dsp:spPr>
        <a:xfrm>
          <a:off x="2572021" y="242055"/>
          <a:ext cx="2164045" cy="2164037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Содействие формированию прозрачной системы работы ОИВ субъектов РФ в части реализации мер по развитию конкуренции</a:t>
          </a:r>
          <a:endParaRPr lang="ru-RU" sz="1400" kern="1200" dirty="0"/>
        </a:p>
      </dsp:txBody>
      <dsp:txXfrm>
        <a:off x="2572021" y="242055"/>
        <a:ext cx="2164045" cy="2164037"/>
      </dsp:txXfrm>
    </dsp:sp>
    <dsp:sp modelId="{2073440C-D278-4EC5-A987-D6A79EE4B43D}">
      <dsp:nvSpPr>
        <dsp:cNvPr id="0" name=""/>
        <dsp:cNvSpPr/>
      </dsp:nvSpPr>
      <dsp:spPr>
        <a:xfrm>
          <a:off x="4917234" y="253026"/>
          <a:ext cx="2160009" cy="2164037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Выявление потенциала развития экономики РФ, включая научно-технологический и человеческий потенциал</a:t>
          </a:r>
          <a:endParaRPr lang="ru-RU" sz="1400" kern="1200" dirty="0"/>
        </a:p>
      </dsp:txBody>
      <dsp:txXfrm>
        <a:off x="4917234" y="253026"/>
        <a:ext cx="2160009" cy="2164037"/>
      </dsp:txXfrm>
    </dsp:sp>
    <dsp:sp modelId="{29E7E23A-8CA0-4254-B430-C677BAF22C1B}">
      <dsp:nvSpPr>
        <dsp:cNvPr id="0" name=""/>
        <dsp:cNvSpPr/>
      </dsp:nvSpPr>
      <dsp:spPr>
        <a:xfrm>
          <a:off x="75201" y="2652782"/>
          <a:ext cx="2949824" cy="1624230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Создание стимулов и содействие формированию условий для развития, поддержки и защиты субъектов МСП, повышения уровня конкурентоспособности их продукции, а также содействие устранению админ. барьеров</a:t>
          </a:r>
          <a:endParaRPr lang="ru-RU" sz="1400" kern="1200" dirty="0"/>
        </a:p>
      </dsp:txBody>
      <dsp:txXfrm>
        <a:off x="75201" y="2652782"/>
        <a:ext cx="2949824" cy="1624230"/>
      </dsp:txXfrm>
    </dsp:sp>
    <dsp:sp modelId="{A1E392F3-4544-4429-97EA-FF470A9F4C9D}">
      <dsp:nvSpPr>
        <dsp:cNvPr id="0" name=""/>
        <dsp:cNvSpPr/>
      </dsp:nvSpPr>
      <dsp:spPr>
        <a:xfrm>
          <a:off x="3216292" y="2648737"/>
          <a:ext cx="1912663" cy="1632320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Поддержание и развитие единого экономического пространства </a:t>
          </a:r>
          <a:r>
            <a:rPr lang="ru-RU" sz="1400" kern="1200" dirty="0" smtClean="0"/>
            <a:t>РФ </a:t>
          </a:r>
          <a:endParaRPr lang="ru-RU" sz="1400" kern="1200" dirty="0"/>
        </a:p>
      </dsp:txBody>
      <dsp:txXfrm>
        <a:off x="3216292" y="2648737"/>
        <a:ext cx="1912663" cy="1632320"/>
      </dsp:txXfrm>
    </dsp:sp>
    <dsp:sp modelId="{AFF151C5-B27E-4A10-92DE-E8BEF0AF0B54}">
      <dsp:nvSpPr>
        <dsp:cNvPr id="0" name=""/>
        <dsp:cNvSpPr/>
      </dsp:nvSpPr>
      <dsp:spPr>
        <a:xfrm>
          <a:off x="5311175" y="2629325"/>
          <a:ext cx="1912663" cy="1630794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Рост производительности труда и диверсификация экономики</a:t>
          </a:r>
          <a:endParaRPr lang="ru-RU" sz="1400" kern="1200" dirty="0"/>
        </a:p>
      </dsp:txBody>
      <dsp:txXfrm>
        <a:off x="5311175" y="2629325"/>
        <a:ext cx="1912663" cy="1630794"/>
      </dsp:txXfrm>
    </dsp:sp>
    <dsp:sp modelId="{7DB7832D-E6C8-4336-9F0F-2166D3AC2DBB}">
      <dsp:nvSpPr>
        <dsp:cNvPr id="0" name=""/>
        <dsp:cNvSpPr/>
      </dsp:nvSpPr>
      <dsp:spPr>
        <a:xfrm>
          <a:off x="423755" y="4492866"/>
          <a:ext cx="2165192" cy="1619995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Повышение доступности финансовых услуг для субъектов </a:t>
          </a:r>
          <a:r>
            <a:rPr lang="ru-RU" sz="1400" kern="1200" dirty="0" smtClean="0"/>
            <a:t>экономической деятельности</a:t>
          </a:r>
          <a:endParaRPr lang="ru-RU" sz="1400" kern="1200" dirty="0"/>
        </a:p>
      </dsp:txBody>
      <dsp:txXfrm>
        <a:off x="423755" y="4492866"/>
        <a:ext cx="2165192" cy="1619995"/>
      </dsp:txXfrm>
    </dsp:sp>
    <dsp:sp modelId="{F7D99BF7-9535-4D34-8C21-72BE283BAC22}">
      <dsp:nvSpPr>
        <dsp:cNvPr id="0" name=""/>
        <dsp:cNvSpPr/>
      </dsp:nvSpPr>
      <dsp:spPr>
        <a:xfrm>
          <a:off x="2823976" y="4472324"/>
          <a:ext cx="1912663" cy="1619995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Преодоление и минимизация влияния несовершенной конкуренции на инфляцию</a:t>
          </a:r>
          <a:endParaRPr lang="ru-RU" sz="1400" kern="1200" dirty="0"/>
        </a:p>
      </dsp:txBody>
      <dsp:txXfrm>
        <a:off x="2823976" y="4472324"/>
        <a:ext cx="1912663" cy="1619995"/>
      </dsp:txXfrm>
    </dsp:sp>
    <dsp:sp modelId="{93CC516A-A405-4EF1-8DC1-23EAE757EB4B}">
      <dsp:nvSpPr>
        <dsp:cNvPr id="0" name=""/>
        <dsp:cNvSpPr/>
      </dsp:nvSpPr>
      <dsp:spPr>
        <a:xfrm>
          <a:off x="4927906" y="4472324"/>
          <a:ext cx="1912663" cy="1619995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Содействие каждым субъектом РФ развитию конкуренции на товарных рынках</a:t>
          </a:r>
          <a:endParaRPr lang="ru-RU" sz="1400" kern="1200" dirty="0"/>
        </a:p>
      </dsp:txBody>
      <dsp:txXfrm>
        <a:off x="4927906" y="4472324"/>
        <a:ext cx="1912663" cy="161999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7B50D-7331-4E48-A25C-5653F5948A52}">
      <dsp:nvSpPr>
        <dsp:cNvPr id="0" name=""/>
        <dsp:cNvSpPr/>
      </dsp:nvSpPr>
      <dsp:spPr>
        <a:xfrm>
          <a:off x="0" y="1060048"/>
          <a:ext cx="1417320" cy="1303823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Анализ текущей ситуации на рынках МО 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38188" y="1098236"/>
        <a:ext cx="1340944" cy="1227447"/>
      </dsp:txXfrm>
    </dsp:sp>
    <dsp:sp modelId="{15FA5222-24C4-4D32-A074-8D5C501042FA}">
      <dsp:nvSpPr>
        <dsp:cNvPr id="0" name=""/>
        <dsp:cNvSpPr/>
      </dsp:nvSpPr>
      <dsp:spPr>
        <a:xfrm>
          <a:off x="1559051" y="1536212"/>
          <a:ext cx="300471" cy="3514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559051" y="1606511"/>
        <a:ext cx="210330" cy="210897"/>
      </dsp:txXfrm>
    </dsp:sp>
    <dsp:sp modelId="{71CCAFD3-B05D-48F3-80D6-060CFBA4C196}">
      <dsp:nvSpPr>
        <dsp:cNvPr id="0" name=""/>
        <dsp:cNvSpPr/>
      </dsp:nvSpPr>
      <dsp:spPr>
        <a:xfrm>
          <a:off x="1984248" y="1060048"/>
          <a:ext cx="1417320" cy="1303823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Выявление проблем и оценка возможности  изменить ситуацию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2022436" y="1098236"/>
        <a:ext cx="1340944" cy="1227447"/>
      </dsp:txXfrm>
    </dsp:sp>
    <dsp:sp modelId="{3E8B1BCB-26ED-40F8-A8B2-4235A194F652}">
      <dsp:nvSpPr>
        <dsp:cNvPr id="0" name=""/>
        <dsp:cNvSpPr/>
      </dsp:nvSpPr>
      <dsp:spPr>
        <a:xfrm>
          <a:off x="3543300" y="1536212"/>
          <a:ext cx="300471" cy="3514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543300" y="1606511"/>
        <a:ext cx="210330" cy="210897"/>
      </dsp:txXfrm>
    </dsp:sp>
    <dsp:sp modelId="{EE60F35B-8820-4E82-B3D3-26586F3D0B99}">
      <dsp:nvSpPr>
        <dsp:cNvPr id="0" name=""/>
        <dsp:cNvSpPr/>
      </dsp:nvSpPr>
      <dsp:spPr>
        <a:xfrm>
          <a:off x="3968496" y="1060048"/>
          <a:ext cx="1417320" cy="1303823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Определение целей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4006684" y="1098236"/>
        <a:ext cx="1340944" cy="1227447"/>
      </dsp:txXfrm>
    </dsp:sp>
    <dsp:sp modelId="{763AD606-CDC4-4A09-B5BD-0765E3D9A7B0}">
      <dsp:nvSpPr>
        <dsp:cNvPr id="0" name=""/>
        <dsp:cNvSpPr/>
      </dsp:nvSpPr>
      <dsp:spPr>
        <a:xfrm>
          <a:off x="5527548" y="1536212"/>
          <a:ext cx="300471" cy="3514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5527548" y="1606511"/>
        <a:ext cx="210330" cy="210897"/>
      </dsp:txXfrm>
    </dsp:sp>
    <dsp:sp modelId="{975F38D7-45A5-431B-90D1-420EE5E0BB74}">
      <dsp:nvSpPr>
        <dsp:cNvPr id="0" name=""/>
        <dsp:cNvSpPr/>
      </dsp:nvSpPr>
      <dsp:spPr>
        <a:xfrm>
          <a:off x="5952743" y="1060048"/>
          <a:ext cx="1417320" cy="1303823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Разработка мероприятий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(конкретные шаги)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5990931" y="1098236"/>
        <a:ext cx="1340944" cy="1227447"/>
      </dsp:txXfrm>
    </dsp:sp>
    <dsp:sp modelId="{A665E06C-94BA-47F1-8491-3678A9DA3B06}">
      <dsp:nvSpPr>
        <dsp:cNvPr id="0" name=""/>
        <dsp:cNvSpPr/>
      </dsp:nvSpPr>
      <dsp:spPr>
        <a:xfrm>
          <a:off x="7511796" y="1536212"/>
          <a:ext cx="300471" cy="3514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511796" y="1606511"/>
        <a:ext cx="210330" cy="210897"/>
      </dsp:txXfrm>
    </dsp:sp>
    <dsp:sp modelId="{E84D9C82-989B-4D27-9EFE-2BCF956DB004}">
      <dsp:nvSpPr>
        <dsp:cNvPr id="0" name=""/>
        <dsp:cNvSpPr/>
      </dsp:nvSpPr>
      <dsp:spPr>
        <a:xfrm>
          <a:off x="7936992" y="1060048"/>
          <a:ext cx="1417320" cy="1303823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Определение сроков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7975180" y="1098236"/>
        <a:ext cx="1340944" cy="1227447"/>
      </dsp:txXfrm>
    </dsp:sp>
    <dsp:sp modelId="{679C5C68-A157-4473-A2F2-088FA9DA7C44}">
      <dsp:nvSpPr>
        <dsp:cNvPr id="0" name=""/>
        <dsp:cNvSpPr/>
      </dsp:nvSpPr>
      <dsp:spPr>
        <a:xfrm>
          <a:off x="9496044" y="1536212"/>
          <a:ext cx="300471" cy="3514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9496044" y="1606511"/>
        <a:ext cx="210330" cy="210897"/>
      </dsp:txXfrm>
    </dsp:sp>
    <dsp:sp modelId="{316D12A7-77C6-49B2-9751-2B5165F64CF8}">
      <dsp:nvSpPr>
        <dsp:cNvPr id="0" name=""/>
        <dsp:cNvSpPr/>
      </dsp:nvSpPr>
      <dsp:spPr>
        <a:xfrm>
          <a:off x="9921239" y="1060048"/>
          <a:ext cx="1417320" cy="1303823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Определение ответственных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9959427" y="1098236"/>
        <a:ext cx="1340944" cy="122744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FECE9B-9220-484E-A9FE-935BA46392F6}">
      <dsp:nvSpPr>
        <dsp:cNvPr id="0" name=""/>
        <dsp:cNvSpPr/>
      </dsp:nvSpPr>
      <dsp:spPr>
        <a:xfrm>
          <a:off x="0" y="0"/>
          <a:ext cx="10017760" cy="1162050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Содействие развитию конкуренции</a:t>
          </a:r>
          <a:endParaRPr lang="ru-RU" sz="18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Организационные вопросы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 Показатели </a:t>
          </a:r>
          <a:endParaRPr lang="ru-RU" sz="1600" kern="1200" dirty="0"/>
        </a:p>
      </dsp:txBody>
      <dsp:txXfrm>
        <a:off x="2119757" y="0"/>
        <a:ext cx="7898003" cy="1162050"/>
      </dsp:txXfrm>
    </dsp:sp>
    <dsp:sp modelId="{164A7D20-5276-4901-832A-3D7BABE7AB2D}">
      <dsp:nvSpPr>
        <dsp:cNvPr id="0" name=""/>
        <dsp:cNvSpPr/>
      </dsp:nvSpPr>
      <dsp:spPr>
        <a:xfrm>
          <a:off x="155354" y="124013"/>
          <a:ext cx="1397477" cy="929640"/>
        </a:xfrm>
        <a:prstGeom prst="rect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D4157-6E29-40AE-96DB-12C651A650F4}">
      <dsp:nvSpPr>
        <dsp:cNvPr id="0" name=""/>
        <dsp:cNvSpPr/>
      </dsp:nvSpPr>
      <dsp:spPr>
        <a:xfrm>
          <a:off x="0" y="1278255"/>
          <a:ext cx="10017760" cy="1162050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Обеспечение условий для благоприятного инвестиционного климата </a:t>
          </a:r>
          <a:endParaRPr lang="ru-RU" sz="18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Организационные вопросы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Показатели</a:t>
          </a:r>
          <a:endParaRPr lang="ru-RU" sz="1600" kern="1200" dirty="0"/>
        </a:p>
      </dsp:txBody>
      <dsp:txXfrm>
        <a:off x="2119757" y="1278255"/>
        <a:ext cx="7898003" cy="1162050"/>
      </dsp:txXfrm>
    </dsp:sp>
    <dsp:sp modelId="{666DC8A0-7516-400E-8139-BFC57EC0F9BE}">
      <dsp:nvSpPr>
        <dsp:cNvPr id="0" name=""/>
        <dsp:cNvSpPr/>
      </dsp:nvSpPr>
      <dsp:spPr>
        <a:xfrm>
          <a:off x="155354" y="1394460"/>
          <a:ext cx="1397477" cy="929640"/>
        </a:xfrm>
        <a:prstGeom prst="rect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533704-490D-463F-AA40-93003DB4263E}">
      <dsp:nvSpPr>
        <dsp:cNvPr id="0" name=""/>
        <dsp:cNvSpPr/>
      </dsp:nvSpPr>
      <dsp:spPr>
        <a:xfrm>
          <a:off x="0" y="2556510"/>
          <a:ext cx="10017760" cy="1162050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Результаты мониторинга</a:t>
          </a:r>
          <a:endParaRPr lang="ru-RU" sz="1800" b="1" kern="1200" dirty="0"/>
        </a:p>
      </dsp:txBody>
      <dsp:txXfrm>
        <a:off x="2119757" y="2556510"/>
        <a:ext cx="7898003" cy="1162050"/>
      </dsp:txXfrm>
    </dsp:sp>
    <dsp:sp modelId="{7A72A652-EE3F-4117-8BBB-1F6733D23C88}">
      <dsp:nvSpPr>
        <dsp:cNvPr id="0" name=""/>
        <dsp:cNvSpPr/>
      </dsp:nvSpPr>
      <dsp:spPr>
        <a:xfrm>
          <a:off x="155354" y="2703049"/>
          <a:ext cx="1397477" cy="929640"/>
        </a:xfrm>
        <a:prstGeom prst="rect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7922E4-BC55-4AB0-AED0-3BE78C4FDE8E}">
      <dsp:nvSpPr>
        <dsp:cNvPr id="0" name=""/>
        <dsp:cNvSpPr/>
      </dsp:nvSpPr>
      <dsp:spPr>
        <a:xfrm>
          <a:off x="0" y="3444"/>
          <a:ext cx="61874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18C52EA-4A37-4F81-9E52-AF380C49D2FD}">
      <dsp:nvSpPr>
        <dsp:cNvPr id="0" name=""/>
        <dsp:cNvSpPr/>
      </dsp:nvSpPr>
      <dsp:spPr>
        <a:xfrm>
          <a:off x="0" y="1705"/>
          <a:ext cx="2656363" cy="1704866"/>
        </a:xfrm>
        <a:prstGeom prst="rect">
          <a:avLst/>
        </a:prstGeom>
        <a:solidFill>
          <a:schemeClr val="accent1">
            <a:lumMod val="75000"/>
            <a:lumOff val="2500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bg1"/>
              </a:solidFill>
            </a:rPr>
            <a:t>Коллегиальный орган рассматривает вопросы содействия развитию </a:t>
          </a:r>
          <a:r>
            <a:rPr lang="ru-RU" sz="1800" b="0" kern="1200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конкуренции</a:t>
          </a:r>
          <a:r>
            <a:rPr lang="ru-RU" sz="1800" b="0" kern="1200" dirty="0" smtClean="0">
              <a:solidFill>
                <a:schemeClr val="bg1"/>
              </a:solidFill>
            </a:rPr>
            <a:t>:</a:t>
          </a:r>
          <a:endParaRPr lang="ru-RU" sz="1800" b="0" kern="1200" dirty="0">
            <a:solidFill>
              <a:schemeClr val="bg1"/>
            </a:solidFill>
          </a:endParaRPr>
        </a:p>
      </dsp:txBody>
      <dsp:txXfrm>
        <a:off x="0" y="1705"/>
        <a:ext cx="2656363" cy="1704866"/>
      </dsp:txXfrm>
    </dsp:sp>
    <dsp:sp modelId="{4C070017-2429-4027-A882-4519A6A3E6EE}">
      <dsp:nvSpPr>
        <dsp:cNvPr id="0" name=""/>
        <dsp:cNvSpPr/>
      </dsp:nvSpPr>
      <dsp:spPr>
        <a:xfrm>
          <a:off x="2722437" y="25669"/>
          <a:ext cx="3457866" cy="1235297"/>
        </a:xfrm>
        <a:prstGeom prst="rect">
          <a:avLst/>
        </a:prstGeom>
        <a:solidFill>
          <a:schemeClr val="lt1"/>
        </a:solidFill>
        <a:ln w="19050" cap="flat" cmpd="sng" algn="ctr">
          <a:noFill/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проект перечня товарных рынков с аргументированным обоснованием выбора каждого рынка и описанием текущей ситуации на каждом рынке, а также анализом основных проблем и методов их решения;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2722437" y="25669"/>
        <a:ext cx="3457866" cy="1235297"/>
      </dsp:txXfrm>
    </dsp:sp>
    <dsp:sp modelId="{E2ECFB8A-2008-412F-B7D0-09375BCD8B01}">
      <dsp:nvSpPr>
        <dsp:cNvPr id="0" name=""/>
        <dsp:cNvSpPr/>
      </dsp:nvSpPr>
      <dsp:spPr>
        <a:xfrm>
          <a:off x="2656363" y="1260967"/>
          <a:ext cx="35239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5B0911-CE5D-42FA-8DFA-825A83FDDA5D}">
      <dsp:nvSpPr>
        <dsp:cNvPr id="0" name=""/>
        <dsp:cNvSpPr/>
      </dsp:nvSpPr>
      <dsp:spPr>
        <a:xfrm>
          <a:off x="2729573" y="1430846"/>
          <a:ext cx="3457866" cy="513366"/>
        </a:xfrm>
        <a:prstGeom prst="rect">
          <a:avLst/>
        </a:prstGeom>
        <a:solidFill>
          <a:schemeClr val="lt1"/>
        </a:solidFill>
        <a:ln w="19050" cap="flat" cmpd="sng" algn="ctr">
          <a:noFill/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проект «дорожной карты»;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2729573" y="1430846"/>
        <a:ext cx="3457866" cy="513366"/>
      </dsp:txXfrm>
    </dsp:sp>
    <dsp:sp modelId="{410844F0-5AC4-4B16-87A5-BD4A0D28EF30}">
      <dsp:nvSpPr>
        <dsp:cNvPr id="0" name=""/>
        <dsp:cNvSpPr/>
      </dsp:nvSpPr>
      <dsp:spPr>
        <a:xfrm>
          <a:off x="2656363" y="1796558"/>
          <a:ext cx="35239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7D707A1-917B-4F72-B9E0-12D4D0FC5C8A}">
      <dsp:nvSpPr>
        <dsp:cNvPr id="0" name=""/>
        <dsp:cNvSpPr/>
      </dsp:nvSpPr>
      <dsp:spPr>
        <a:xfrm>
          <a:off x="2668840" y="1865722"/>
          <a:ext cx="3451400" cy="1241360"/>
        </a:xfrm>
        <a:prstGeom prst="rect">
          <a:avLst/>
        </a:prstGeom>
        <a:solidFill>
          <a:schemeClr val="lt1"/>
        </a:solidFill>
        <a:ln w="19050" cap="flat" cmpd="sng" algn="ctr">
          <a:noFill/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иную информацию и проекты правовых актов в части их потенциального воздействия на состояние и развитие конкуренции, а также отчет об эффективности контрольно-надзорной деятельности;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2668840" y="1865722"/>
        <a:ext cx="3451400" cy="1241360"/>
      </dsp:txXfrm>
    </dsp:sp>
    <dsp:sp modelId="{6A4A8ED3-155F-4674-8DCC-151DCC7F935C}">
      <dsp:nvSpPr>
        <dsp:cNvPr id="0" name=""/>
        <dsp:cNvSpPr/>
      </dsp:nvSpPr>
      <dsp:spPr>
        <a:xfrm>
          <a:off x="2656363" y="3060143"/>
          <a:ext cx="35239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6C6B238-26E7-47B4-8A15-9E873935A6B1}">
      <dsp:nvSpPr>
        <dsp:cNvPr id="0" name=""/>
        <dsp:cNvSpPr/>
      </dsp:nvSpPr>
      <dsp:spPr>
        <a:xfrm>
          <a:off x="2722437" y="3082368"/>
          <a:ext cx="3457866" cy="444500"/>
        </a:xfrm>
        <a:prstGeom prst="rect">
          <a:avLst/>
        </a:prstGeom>
        <a:solidFill>
          <a:schemeClr val="lt1"/>
        </a:solidFill>
        <a:ln w="19050" cap="flat" cmpd="sng" algn="ctr">
          <a:noFill/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75000"/>
                </a:schemeClr>
              </a:solidFill>
            </a:rPr>
            <a:t>результаты и анализ результатов мониторинга.</a:t>
          </a:r>
          <a:endParaRPr lang="ru-RU" sz="1400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2722437" y="3082368"/>
        <a:ext cx="3457866" cy="444500"/>
      </dsp:txXfrm>
    </dsp:sp>
    <dsp:sp modelId="{EAFCA9D0-94BB-411E-B645-0CA85D54F05C}">
      <dsp:nvSpPr>
        <dsp:cNvPr id="0" name=""/>
        <dsp:cNvSpPr/>
      </dsp:nvSpPr>
      <dsp:spPr>
        <a:xfrm>
          <a:off x="2656363" y="3526869"/>
          <a:ext cx="35239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196E5-B508-484F-87F2-B9244567E4E6}">
      <dsp:nvSpPr>
        <dsp:cNvPr id="0" name=""/>
        <dsp:cNvSpPr/>
      </dsp:nvSpPr>
      <dsp:spPr>
        <a:xfrm>
          <a:off x="0" y="0"/>
          <a:ext cx="11435342" cy="32344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В составе Совета: </a:t>
          </a:r>
          <a:endParaRPr lang="ru-RU" sz="1400" kern="1200" dirty="0"/>
        </a:p>
      </dsp:txBody>
      <dsp:txXfrm>
        <a:off x="0" y="0"/>
        <a:ext cx="11435342" cy="323445"/>
      </dsp:txXfrm>
    </dsp:sp>
    <dsp:sp modelId="{90C90369-3677-4554-A10E-6B6274C5D8EF}">
      <dsp:nvSpPr>
        <dsp:cNvPr id="0" name=""/>
        <dsp:cNvSpPr/>
      </dsp:nvSpPr>
      <dsp:spPr>
        <a:xfrm>
          <a:off x="5583" y="247975"/>
          <a:ext cx="3808058" cy="8301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Гофман А.П., </a:t>
          </a:r>
        </a:p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Глава Карасукского района, председатель экспертного Совета муниципальных образований НСО</a:t>
          </a:r>
          <a:endParaRPr lang="ru-RU" sz="1300" kern="1200" dirty="0"/>
        </a:p>
      </dsp:txBody>
      <dsp:txXfrm>
        <a:off x="5583" y="247975"/>
        <a:ext cx="3808058" cy="830173"/>
      </dsp:txXfrm>
    </dsp:sp>
    <dsp:sp modelId="{B2189CFB-31C6-4489-ACF5-30E5D580F57F}">
      <dsp:nvSpPr>
        <dsp:cNvPr id="0" name=""/>
        <dsp:cNvSpPr/>
      </dsp:nvSpPr>
      <dsp:spPr>
        <a:xfrm>
          <a:off x="3813641" y="323445"/>
          <a:ext cx="3808058" cy="679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Локоть А. Е., </a:t>
          </a:r>
        </a:p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мэр города Новосибирска</a:t>
          </a:r>
          <a:endParaRPr lang="ru-RU" sz="1300" kern="1200" dirty="0"/>
        </a:p>
      </dsp:txBody>
      <dsp:txXfrm>
        <a:off x="3813641" y="323445"/>
        <a:ext cx="3808058" cy="679234"/>
      </dsp:txXfrm>
    </dsp:sp>
    <dsp:sp modelId="{1619BA03-6DCE-423B-8910-0C252C451BF2}">
      <dsp:nvSpPr>
        <dsp:cNvPr id="0" name=""/>
        <dsp:cNvSpPr/>
      </dsp:nvSpPr>
      <dsp:spPr>
        <a:xfrm>
          <a:off x="7621700" y="247975"/>
          <a:ext cx="3808058" cy="8301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Красников Н.Г.,</a:t>
          </a:r>
        </a:p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 глава р.п. Кольцово</a:t>
          </a:r>
          <a:endParaRPr lang="ru-RU" sz="1300" kern="1200" dirty="0"/>
        </a:p>
      </dsp:txBody>
      <dsp:txXfrm>
        <a:off x="7621700" y="247975"/>
        <a:ext cx="3808058" cy="830173"/>
      </dsp:txXfrm>
    </dsp:sp>
    <dsp:sp modelId="{52DB7A4B-9A4C-4583-AF62-C8E13C246E80}">
      <dsp:nvSpPr>
        <dsp:cNvPr id="0" name=""/>
        <dsp:cNvSpPr/>
      </dsp:nvSpPr>
      <dsp:spPr>
        <a:xfrm>
          <a:off x="0" y="1002679"/>
          <a:ext cx="11435342" cy="7547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C42B9-5A94-4AE8-AF00-1FDF920AE46C}">
      <dsp:nvSpPr>
        <dsp:cNvPr id="0" name=""/>
        <dsp:cNvSpPr/>
      </dsp:nvSpPr>
      <dsp:spPr>
        <a:xfrm rot="5400000">
          <a:off x="7070669" y="-2780437"/>
          <a:ext cx="1403460" cy="7315200"/>
        </a:xfrm>
        <a:prstGeom prst="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-171450" algn="l" defTabSz="4572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разрабатывает проект перечня товарных рынков;</a:t>
          </a:r>
          <a:endParaRPr lang="ru-RU" sz="16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0" lvl="1" indent="-171450" algn="l" defTabSz="4572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обосновывает выбор каждого товарного рынка с описанием текущей ситуации и анализом основных проблем и методов их решения;</a:t>
          </a:r>
          <a:endParaRPr lang="ru-RU" sz="16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0" lvl="1" indent="-171450" algn="l" defTabSz="457200" rtl="0" eaLnBrk="1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устанавливает обязательные для достижения ключевые показатели</a:t>
          </a:r>
          <a:endParaRPr lang="ru-RU" sz="16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 rot="-5400000">
        <a:off x="4114799" y="175433"/>
        <a:ext cx="7315200" cy="1403460"/>
      </dsp:txXfrm>
    </dsp:sp>
    <dsp:sp modelId="{49483ABC-48B4-4045-BD69-50F8BA8B7623}">
      <dsp:nvSpPr>
        <dsp:cNvPr id="0" name=""/>
        <dsp:cNvSpPr/>
      </dsp:nvSpPr>
      <dsp:spPr>
        <a:xfrm>
          <a:off x="0" y="0"/>
          <a:ext cx="4114800" cy="1754326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kern="1200" dirty="0" smtClean="0"/>
            <a:t>Уполномоченный орган:</a:t>
          </a:r>
          <a:endParaRPr lang="ru-RU" sz="2800" kern="1200" dirty="0" smtClean="0">
            <a:solidFill>
              <a:schemeClr val="bg1"/>
            </a:solidFill>
          </a:endParaRPr>
        </a:p>
      </dsp:txBody>
      <dsp:txXfrm>
        <a:off x="0" y="0"/>
        <a:ext cx="4114800" cy="17543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77443-C49A-4083-9D5C-BE1C539B3F30}">
      <dsp:nvSpPr>
        <dsp:cNvPr id="0" name=""/>
        <dsp:cNvSpPr/>
      </dsp:nvSpPr>
      <dsp:spPr>
        <a:xfrm>
          <a:off x="2678" y="24824"/>
          <a:ext cx="2371788" cy="1869510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Информация ФОИВ, в </a:t>
          </a:r>
          <a:r>
            <a:rPr lang="ru-RU" sz="1300" kern="1200" dirty="0" err="1" smtClean="0"/>
            <a:t>т.ч</a:t>
          </a:r>
          <a:r>
            <a:rPr lang="ru-RU" sz="1300" kern="1200" dirty="0" smtClean="0"/>
            <a:t>. информация ФАС, полученная в результате анализа состояния конкуренции на рынках  и осуществления гос. контроля за соблюдением </a:t>
          </a:r>
          <a:r>
            <a:rPr lang="ru-RU" sz="1300" kern="1200" dirty="0" err="1" smtClean="0"/>
            <a:t>антимон</a:t>
          </a:r>
          <a:r>
            <a:rPr lang="ru-RU" sz="1300" kern="1200" dirty="0" smtClean="0"/>
            <a:t>. законодательства, а также информация ЦБ РФ</a:t>
          </a:r>
          <a:endParaRPr lang="ru-RU" sz="1300" kern="1200" dirty="0"/>
        </a:p>
      </dsp:txBody>
      <dsp:txXfrm>
        <a:off x="2678" y="24824"/>
        <a:ext cx="2371788" cy="1869510"/>
      </dsp:txXfrm>
    </dsp:sp>
    <dsp:sp modelId="{D32A52B1-283B-414B-A62C-EE5AE4B6713A}">
      <dsp:nvSpPr>
        <dsp:cNvPr id="0" name=""/>
        <dsp:cNvSpPr/>
      </dsp:nvSpPr>
      <dsp:spPr>
        <a:xfrm>
          <a:off x="2566175" y="22471"/>
          <a:ext cx="2029453" cy="1874214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Информация ФАС, в </a:t>
          </a:r>
          <a:r>
            <a:rPr lang="ru-RU" sz="1300" kern="1200" dirty="0" err="1" smtClean="0"/>
            <a:t>т.ч</a:t>
          </a:r>
          <a:r>
            <a:rPr lang="ru-RU" sz="1300" kern="1200" dirty="0" smtClean="0"/>
            <a:t>. распространяемая в рамках выявления практик по содействию развитию конкуренции и по нарушению </a:t>
          </a:r>
          <a:r>
            <a:rPr lang="ru-RU" sz="1300" kern="1200" dirty="0" err="1" smtClean="0"/>
            <a:t>антимон</a:t>
          </a:r>
          <a:r>
            <a:rPr lang="ru-RU" sz="1300" kern="1200" dirty="0" smtClean="0"/>
            <a:t>. законодательства органами гос. власти и </a:t>
          </a:r>
          <a:r>
            <a:rPr lang="ru-RU" sz="1300" kern="1200" dirty="0" smtClean="0"/>
            <a:t>ОМСУ</a:t>
          </a:r>
          <a:endParaRPr lang="ru-RU" sz="1300" kern="1200" dirty="0"/>
        </a:p>
      </dsp:txBody>
      <dsp:txXfrm>
        <a:off x="2566175" y="22471"/>
        <a:ext cx="2029453" cy="1874214"/>
      </dsp:txXfrm>
    </dsp:sp>
    <dsp:sp modelId="{B7905DA8-815B-4137-AD6C-AFCD4BCA887F}">
      <dsp:nvSpPr>
        <dsp:cNvPr id="0" name=""/>
        <dsp:cNvSpPr/>
      </dsp:nvSpPr>
      <dsp:spPr>
        <a:xfrm>
          <a:off x="4787338" y="22471"/>
          <a:ext cx="2160237" cy="1874214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Показатели СЭР </a:t>
          </a:r>
          <a:endParaRPr lang="en-US" sz="1300" kern="1200" dirty="0" smtClean="0"/>
        </a:p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субъекта РФ </a:t>
          </a:r>
          <a:endParaRPr lang="en-US" sz="1300" kern="1200" dirty="0" smtClean="0"/>
        </a:p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(включая показатели </a:t>
          </a:r>
          <a:r>
            <a:rPr lang="ru-RU" sz="1300" kern="1200" dirty="0" smtClean="0"/>
            <a:t>по </a:t>
          </a:r>
          <a:r>
            <a:rPr lang="ru-RU" sz="1300" kern="1200" dirty="0" smtClean="0"/>
            <a:t>каждому из отдельных МО)</a:t>
          </a:r>
          <a:endParaRPr lang="ru-RU" sz="1300" kern="1200" dirty="0"/>
        </a:p>
      </dsp:txBody>
      <dsp:txXfrm>
        <a:off x="4787338" y="22471"/>
        <a:ext cx="2160237" cy="1874214"/>
      </dsp:txXfrm>
    </dsp:sp>
    <dsp:sp modelId="{3924A03A-8A6A-4F8E-878F-04D0AF88CBC8}">
      <dsp:nvSpPr>
        <dsp:cNvPr id="0" name=""/>
        <dsp:cNvSpPr/>
      </dsp:nvSpPr>
      <dsp:spPr>
        <a:xfrm>
          <a:off x="7139284" y="22471"/>
          <a:ext cx="2056330" cy="1874214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err="1" smtClean="0"/>
            <a:t>Инвест.иционные</a:t>
          </a:r>
          <a:r>
            <a:rPr lang="ru-RU" sz="1300" kern="1200" dirty="0" smtClean="0"/>
            <a:t> приоритеты</a:t>
          </a:r>
          <a:r>
            <a:rPr lang="ru-RU" sz="1300" kern="1200" dirty="0" smtClean="0"/>
            <a:t>, определяемые субъектом РФ в установленном им порядке</a:t>
          </a:r>
          <a:endParaRPr lang="ru-RU" sz="1300" kern="1200" dirty="0"/>
        </a:p>
      </dsp:txBody>
      <dsp:txXfrm>
        <a:off x="7139284" y="22471"/>
        <a:ext cx="2056330" cy="1874214"/>
      </dsp:txXfrm>
    </dsp:sp>
    <dsp:sp modelId="{2AC11568-18DA-4355-9A3A-C2DA28774693}">
      <dsp:nvSpPr>
        <dsp:cNvPr id="0" name=""/>
        <dsp:cNvSpPr/>
      </dsp:nvSpPr>
      <dsp:spPr>
        <a:xfrm>
          <a:off x="9387324" y="22471"/>
          <a:ext cx="2039997" cy="1874214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 Информация, содержащаяся в документах страт. планирования РФ, субъекта РФ и МО</a:t>
          </a:r>
          <a:endParaRPr lang="ru-RU" sz="1300" kern="1200" dirty="0"/>
        </a:p>
      </dsp:txBody>
      <dsp:txXfrm>
        <a:off x="9387324" y="22471"/>
        <a:ext cx="2039997" cy="1874214"/>
      </dsp:txXfrm>
    </dsp:sp>
    <dsp:sp modelId="{7941F189-315C-434D-9F5A-96CBD2944D92}">
      <dsp:nvSpPr>
        <dsp:cNvPr id="0" name=""/>
        <dsp:cNvSpPr/>
      </dsp:nvSpPr>
      <dsp:spPr>
        <a:xfrm>
          <a:off x="469538" y="2088395"/>
          <a:ext cx="5015400" cy="1150255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Результаты </a:t>
          </a:r>
          <a:r>
            <a:rPr lang="ru-RU" sz="1300" kern="1200" dirty="0" err="1" smtClean="0"/>
            <a:t>аналит</a:t>
          </a:r>
          <a:r>
            <a:rPr lang="ru-RU" sz="1300" kern="1200" dirty="0" smtClean="0"/>
            <a:t>. исследований и опросов субъектов </a:t>
          </a:r>
          <a:r>
            <a:rPr lang="ru-RU" sz="1300" kern="1200" dirty="0" err="1" smtClean="0"/>
            <a:t>предпр</a:t>
          </a:r>
          <a:r>
            <a:rPr lang="ru-RU" sz="1300" kern="1200" dirty="0" smtClean="0"/>
            <a:t>. деятельности, экспертов, потребителей, </a:t>
          </a:r>
          <a:r>
            <a:rPr lang="ru-RU" sz="1300" kern="1200" dirty="0" err="1" smtClean="0"/>
            <a:t>саморег</a:t>
          </a:r>
          <a:r>
            <a:rPr lang="ru-RU" sz="1300" kern="1200" dirty="0" smtClean="0"/>
            <a:t>. организаций, профсоюзов и советов потребителей, а также общ. организаций, представляющих интересы потребителей</a:t>
          </a:r>
          <a:endParaRPr lang="ru-RU" sz="1300" kern="1200" dirty="0"/>
        </a:p>
      </dsp:txBody>
      <dsp:txXfrm>
        <a:off x="469538" y="2088395"/>
        <a:ext cx="5015400" cy="1150255"/>
      </dsp:txXfrm>
    </dsp:sp>
    <dsp:sp modelId="{70A658E9-53F1-45F8-8FEB-2116FCA58735}">
      <dsp:nvSpPr>
        <dsp:cNvPr id="0" name=""/>
        <dsp:cNvSpPr/>
      </dsp:nvSpPr>
      <dsp:spPr>
        <a:xfrm>
          <a:off x="5676648" y="2088395"/>
          <a:ext cx="5283813" cy="1150255"/>
        </a:xfrm>
        <a:prstGeom prst="rect">
          <a:avLst/>
        </a:prstGeom>
        <a:solidFill>
          <a:srgbClr val="00669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Информация научных, исследовательских, аналитических и проектных организаций, экспертные оценки состояния рынков и отраслей регион. экономики, а также данные </a:t>
          </a:r>
          <a:r>
            <a:rPr lang="ru-RU" sz="1300" kern="1200" dirty="0" smtClean="0"/>
            <a:t>хоз. субъектов </a:t>
          </a:r>
        </a:p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об </a:t>
          </a:r>
          <a:r>
            <a:rPr lang="ru-RU" sz="1300" kern="1200" dirty="0" smtClean="0"/>
            <a:t>их деятельности.</a:t>
          </a:r>
          <a:endParaRPr lang="ru-RU" sz="1300" kern="1200" dirty="0"/>
        </a:p>
      </dsp:txBody>
      <dsp:txXfrm>
        <a:off x="5676648" y="2088395"/>
        <a:ext cx="5283813" cy="11502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E3CEB-D72B-4E1E-96F2-803791D3F7F4}">
      <dsp:nvSpPr>
        <dsp:cNvPr id="0" name=""/>
        <dsp:cNvSpPr/>
      </dsp:nvSpPr>
      <dsp:spPr>
        <a:xfrm rot="5400000">
          <a:off x="3245735" y="210524"/>
          <a:ext cx="3792069" cy="4323670"/>
        </a:xfrm>
        <a:prstGeom prst="rect">
          <a:avLst/>
        </a:prstGeom>
        <a:solidFill>
          <a:schemeClr val="lt1"/>
        </a:solidFill>
        <a:ln w="19050" cap="flat" cmpd="sng" algn="ctr">
          <a:noFill/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процессов, необходимых для реализации требований по развитию конкуренции;</a:t>
          </a:r>
          <a:endParaRPr lang="ru-RU" sz="16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последовательности и взаимодействия этих процессов, а также их приоритетность;</a:t>
          </a:r>
          <a:endParaRPr lang="ru-RU" sz="16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критериев и методов, необходимых для обеспечения результативности и эффективности как при осуществлении этих процессов, так и при управлении ими;</a:t>
          </a:r>
          <a:endParaRPr lang="ru-RU" sz="16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обеспечение ресурсов и информации, необходимых для поддержания этих процессов и их мониторинга;</a:t>
          </a:r>
          <a:endParaRPr lang="ru-RU" sz="16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определение принципов и порядка взаимодействия ОИВ субъекта РФ с ОМСУ;</a:t>
          </a:r>
          <a:endParaRPr lang="ru-RU" sz="16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chemeClr val="accent1">
                <a:lumMod val="90000"/>
                <a:lumOff val="10000"/>
              </a:schemeClr>
            </a:solidFill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90000"/>
                  <a:lumOff val="10000"/>
                </a:schemeClr>
              </a:solidFill>
            </a:rPr>
            <a:t>мероприятия, необходимые для достижения запланированных результатов</a:t>
          </a:r>
          <a:endParaRPr lang="ru-RU" sz="1600" kern="1200" dirty="0">
            <a:solidFill>
              <a:schemeClr val="accent1">
                <a:lumMod val="90000"/>
                <a:lumOff val="10000"/>
              </a:schemeClr>
            </a:solidFill>
          </a:endParaRPr>
        </a:p>
      </dsp:txBody>
      <dsp:txXfrm rot="-5400000">
        <a:off x="2979935" y="476324"/>
        <a:ext cx="4323670" cy="3792069"/>
      </dsp:txXfrm>
    </dsp:sp>
    <dsp:sp modelId="{283EAC00-F2C0-462A-8A5A-46328F064203}">
      <dsp:nvSpPr>
        <dsp:cNvPr id="0" name=""/>
        <dsp:cNvSpPr/>
      </dsp:nvSpPr>
      <dsp:spPr>
        <a:xfrm>
          <a:off x="0" y="0"/>
          <a:ext cx="2978500" cy="4740086"/>
        </a:xfrm>
        <a:prstGeom prst="striped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При разработке и реализации «дорожной карты», </a:t>
          </a:r>
        </a:p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а также при внесении в нее изменений осуществляются:</a:t>
          </a:r>
          <a:endParaRPr lang="ru-RU" sz="1600" kern="1200" dirty="0"/>
        </a:p>
      </dsp:txBody>
      <dsp:txXfrm>
        <a:off x="465391" y="1185022"/>
        <a:ext cx="1768484" cy="237004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3553A-F535-492D-A8B7-A85064BFCBB6}">
      <dsp:nvSpPr>
        <dsp:cNvPr id="0" name=""/>
        <dsp:cNvSpPr/>
      </dsp:nvSpPr>
      <dsp:spPr>
        <a:xfrm>
          <a:off x="3964317" y="861775"/>
          <a:ext cx="66300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3005" y="45720"/>
              </a:lnTo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78479" y="904027"/>
        <a:ext cx="34680" cy="6936"/>
      </dsp:txXfrm>
    </dsp:sp>
    <dsp:sp modelId="{2F28B5BE-E778-4344-9A65-69834959C8A4}">
      <dsp:nvSpPr>
        <dsp:cNvPr id="0" name=""/>
        <dsp:cNvSpPr/>
      </dsp:nvSpPr>
      <dsp:spPr>
        <a:xfrm>
          <a:off x="950442" y="2792"/>
          <a:ext cx="3015674" cy="1809404"/>
        </a:xfrm>
        <a:prstGeom prst="rect">
          <a:avLst/>
        </a:prstGeom>
        <a:noFill/>
        <a:ln w="19050" cap="flat" cmpd="sng" algn="ctr">
          <a:solidFill>
            <a:srgbClr val="00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50000"/>
                </a:schemeClr>
              </a:solidFill>
            </a:rPr>
            <a:t>Исходная фактическая информация (в том числе в числовом выражении) в отношении ситуации, сложившейся на отдельных товарных рынках, и ее проблематики</a:t>
          </a:r>
          <a:endParaRPr lang="ru-RU" sz="1600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950442" y="2792"/>
        <a:ext cx="3015674" cy="1809404"/>
      </dsp:txXfrm>
    </dsp:sp>
    <dsp:sp modelId="{5D9C7E59-CC88-49E1-AB50-B150D267E1A8}">
      <dsp:nvSpPr>
        <dsp:cNvPr id="0" name=""/>
        <dsp:cNvSpPr/>
      </dsp:nvSpPr>
      <dsp:spPr>
        <a:xfrm>
          <a:off x="2458280" y="1810397"/>
          <a:ext cx="3709279" cy="663005"/>
        </a:xfrm>
        <a:custGeom>
          <a:avLst/>
          <a:gdLst/>
          <a:ahLst/>
          <a:cxnLst/>
          <a:rect l="0" t="0" r="0" b="0"/>
          <a:pathLst>
            <a:path>
              <a:moveTo>
                <a:pt x="3709279" y="0"/>
              </a:moveTo>
              <a:lnTo>
                <a:pt x="3709279" y="348602"/>
              </a:lnTo>
              <a:lnTo>
                <a:pt x="0" y="348602"/>
              </a:lnTo>
              <a:lnTo>
                <a:pt x="0" y="663005"/>
              </a:lnTo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8580" y="2138431"/>
        <a:ext cx="188678" cy="6936"/>
      </dsp:txXfrm>
    </dsp:sp>
    <dsp:sp modelId="{5D85806F-D9B9-4192-94F4-146949C13420}">
      <dsp:nvSpPr>
        <dsp:cNvPr id="0" name=""/>
        <dsp:cNvSpPr/>
      </dsp:nvSpPr>
      <dsp:spPr>
        <a:xfrm>
          <a:off x="4659722" y="2792"/>
          <a:ext cx="3015674" cy="1809404"/>
        </a:xfrm>
        <a:prstGeom prst="rect">
          <a:avLst/>
        </a:prstGeom>
        <a:noFill/>
        <a:ln w="19050" cap="flat" cmpd="sng" algn="ctr">
          <a:solidFill>
            <a:srgbClr val="00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tx1">
                  <a:lumMod val="50000"/>
                </a:schemeClr>
              </a:solidFill>
            </a:rPr>
            <a:t>Сведения о мероприятиях</a:t>
          </a:r>
        </a:p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tx1">
                  <a:lumMod val="50000"/>
                </a:schemeClr>
              </a:solidFill>
            </a:rPr>
            <a:t> (с указанием срока их разработки и реализации), обеспечивающих достижение установленных результатов (целей)</a:t>
          </a:r>
          <a:endParaRPr lang="ru-RU" sz="1600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4659722" y="2792"/>
        <a:ext cx="3015674" cy="1809404"/>
      </dsp:txXfrm>
    </dsp:sp>
    <dsp:sp modelId="{AA65ABCF-7CF8-41D0-B737-88BA5E6182F0}">
      <dsp:nvSpPr>
        <dsp:cNvPr id="0" name=""/>
        <dsp:cNvSpPr/>
      </dsp:nvSpPr>
      <dsp:spPr>
        <a:xfrm>
          <a:off x="3964317" y="3364784"/>
          <a:ext cx="66300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3005" y="45720"/>
              </a:lnTo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78479" y="3407036"/>
        <a:ext cx="34680" cy="6936"/>
      </dsp:txXfrm>
    </dsp:sp>
    <dsp:sp modelId="{F7A043FA-7D9E-4D5F-A3BC-2206A7828FED}">
      <dsp:nvSpPr>
        <dsp:cNvPr id="0" name=""/>
        <dsp:cNvSpPr/>
      </dsp:nvSpPr>
      <dsp:spPr>
        <a:xfrm>
          <a:off x="950442" y="2505802"/>
          <a:ext cx="3015674" cy="1809404"/>
        </a:xfrm>
        <a:prstGeom prst="rect">
          <a:avLst/>
        </a:prstGeom>
        <a:noFill/>
        <a:ln w="19050" cap="flat" cmpd="sng" algn="ctr">
          <a:solidFill>
            <a:srgbClr val="00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50000"/>
                </a:schemeClr>
              </a:solidFill>
            </a:rPr>
            <a:t>Результаты (цели) и ключевые показатели развития конкуренции (с указанием срока их достижения</a:t>
          </a:r>
          <a:r>
            <a:rPr lang="ru-RU" sz="1600" kern="1200" dirty="0" smtClean="0">
              <a:solidFill>
                <a:schemeClr val="tx1">
                  <a:lumMod val="50000"/>
                </a:schemeClr>
              </a:solidFill>
            </a:rPr>
            <a:t>)</a:t>
          </a:r>
          <a:endParaRPr lang="ru-RU" sz="1600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950442" y="2505802"/>
        <a:ext cx="3015674" cy="1809404"/>
      </dsp:txXfrm>
    </dsp:sp>
    <dsp:sp modelId="{0C948D81-6B1B-4978-AF8F-AC54FD71B509}">
      <dsp:nvSpPr>
        <dsp:cNvPr id="0" name=""/>
        <dsp:cNvSpPr/>
      </dsp:nvSpPr>
      <dsp:spPr>
        <a:xfrm>
          <a:off x="4659722" y="2505802"/>
          <a:ext cx="3015674" cy="1809404"/>
        </a:xfrm>
        <a:prstGeom prst="rect">
          <a:avLst/>
        </a:prstGeom>
        <a:noFill/>
        <a:ln w="19050" cap="flat" cmpd="sng" algn="ctr">
          <a:solidFill>
            <a:srgbClr val="00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50000"/>
                </a:schemeClr>
              </a:solidFill>
            </a:rPr>
            <a:t>Сведения о исполнителях и соисполнителях, ответственных за разработку и реализацию мероприятий, обеспечивающих достижение установленных результатов (целей).</a:t>
          </a:r>
          <a:endParaRPr lang="ru-RU" sz="1600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4659722" y="2505802"/>
        <a:ext cx="3015674" cy="180940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09492-A746-4398-814D-631F73870A6A}">
      <dsp:nvSpPr>
        <dsp:cNvPr id="0" name=""/>
        <dsp:cNvSpPr/>
      </dsp:nvSpPr>
      <dsp:spPr>
        <a:xfrm>
          <a:off x="2357732" y="-397361"/>
          <a:ext cx="5373415" cy="5373415"/>
        </a:xfrm>
        <a:prstGeom prst="circularArrow">
          <a:avLst>
            <a:gd name="adj1" fmla="val 5274"/>
            <a:gd name="adj2" fmla="val 312630"/>
            <a:gd name="adj3" fmla="val 13213920"/>
            <a:gd name="adj4" fmla="val 17750014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26BEFA-A708-4E93-973C-D8CD76368845}">
      <dsp:nvSpPr>
        <dsp:cNvPr id="0" name=""/>
        <dsp:cNvSpPr/>
      </dsp:nvSpPr>
      <dsp:spPr>
        <a:xfrm>
          <a:off x="3477217" y="-47893"/>
          <a:ext cx="3134444" cy="1044818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ysDot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1. Изучить стандарт развития конкуренции в субъектах Российской Федерации</a:t>
          </a:r>
          <a:endParaRPr lang="ru-RU" sz="1400" kern="1200" dirty="0">
            <a:solidFill>
              <a:schemeClr val="tx1">
                <a:lumMod val="50000"/>
              </a:schemeClr>
            </a:solidFill>
          </a:endParaRPr>
        </a:p>
        <a:p>
          <a:pPr marL="114300" lvl="1" indent="-114300" algn="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до 1 июля 2019 г.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3528221" y="3111"/>
        <a:ext cx="3032436" cy="942810"/>
      </dsp:txXfrm>
    </dsp:sp>
    <dsp:sp modelId="{3E787A08-1223-4817-842C-9C0364780A0E}">
      <dsp:nvSpPr>
        <dsp:cNvPr id="0" name=""/>
        <dsp:cNvSpPr/>
      </dsp:nvSpPr>
      <dsp:spPr>
        <a:xfrm>
          <a:off x="5394662" y="1308599"/>
          <a:ext cx="3134444" cy="1044818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ysDot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2. Заключить соглашение с Минэкономразвития НСО</a:t>
          </a:r>
          <a:endParaRPr lang="ru-RU" sz="1400" kern="1200" dirty="0">
            <a:solidFill>
              <a:schemeClr val="tx1">
                <a:lumMod val="50000"/>
              </a:schemeClr>
            </a:solidFill>
          </a:endParaRPr>
        </a:p>
        <a:p>
          <a:pPr marL="114300" lvl="1" indent="-114300" algn="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до 1 августа 2019 г.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5445666" y="1359603"/>
        <a:ext cx="3032436" cy="942810"/>
      </dsp:txXfrm>
    </dsp:sp>
    <dsp:sp modelId="{2B50D284-E18A-4CDB-B68F-1571C94D1421}">
      <dsp:nvSpPr>
        <dsp:cNvPr id="0" name=""/>
        <dsp:cNvSpPr/>
      </dsp:nvSpPr>
      <dsp:spPr>
        <a:xfrm>
          <a:off x="5480151" y="2782617"/>
          <a:ext cx="3134444" cy="1153410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ysDot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3. Создать коллегиальный орган для решения вопросов по содействию развитию конкуренции</a:t>
          </a:r>
          <a:endParaRPr lang="ru-RU" sz="1400" kern="1200" dirty="0">
            <a:solidFill>
              <a:schemeClr val="tx1">
                <a:lumMod val="50000"/>
              </a:schemeClr>
            </a:solidFill>
          </a:endParaRPr>
        </a:p>
        <a:p>
          <a:pPr marL="114300" lvl="1" indent="-114300" algn="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до 1 августа 2019 г. 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5536456" y="2838922"/>
        <a:ext cx="3021834" cy="1040800"/>
      </dsp:txXfrm>
    </dsp:sp>
    <dsp:sp modelId="{C7095070-36C3-43D1-9E27-1E9F51959E34}">
      <dsp:nvSpPr>
        <dsp:cNvPr id="0" name=""/>
        <dsp:cNvSpPr/>
      </dsp:nvSpPr>
      <dsp:spPr>
        <a:xfrm>
          <a:off x="3496958" y="4097379"/>
          <a:ext cx="3134444" cy="1217135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ysDot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4. Создать на официальном сайте муниципального образования раздел, посвященный содействию развитию </a:t>
          </a: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конкуренции</a:t>
          </a:r>
          <a:endParaRPr lang="ru-RU" sz="1400" kern="1200" dirty="0">
            <a:solidFill>
              <a:schemeClr val="tx1">
                <a:lumMod val="50000"/>
              </a:schemeClr>
            </a:solidFill>
          </a:endParaRPr>
        </a:p>
        <a:p>
          <a:pPr marL="114300" lvl="1" indent="-114300" algn="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до 1 августа 2019 г. 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3556374" y="4156795"/>
        <a:ext cx="3015612" cy="1098303"/>
      </dsp:txXfrm>
    </dsp:sp>
    <dsp:sp modelId="{DEB9B7C6-0044-44E1-B315-EDC3DDE42D6D}">
      <dsp:nvSpPr>
        <dsp:cNvPr id="0" name=""/>
        <dsp:cNvSpPr/>
      </dsp:nvSpPr>
      <dsp:spPr>
        <a:xfrm>
          <a:off x="1658490" y="2841145"/>
          <a:ext cx="3134444" cy="1135078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ysDot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5. Разработать и утвердить «дорожную карту» по содействию развитию конкуренции в муниципальном образовании</a:t>
          </a:r>
          <a:endParaRPr lang="ru-RU" sz="1400" kern="1200" dirty="0">
            <a:solidFill>
              <a:schemeClr val="tx1">
                <a:lumMod val="50000"/>
              </a:schemeClr>
            </a:solidFill>
          </a:endParaRPr>
        </a:p>
        <a:p>
          <a:pPr marL="114300" lvl="1" indent="-114300" algn="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до 1 октября 2019 г. 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1713900" y="2896555"/>
        <a:ext cx="3023624" cy="1024258"/>
      </dsp:txXfrm>
    </dsp:sp>
    <dsp:sp modelId="{28CFF5FF-7AA5-4321-9C98-A2149B46582F}">
      <dsp:nvSpPr>
        <dsp:cNvPr id="0" name=""/>
        <dsp:cNvSpPr/>
      </dsp:nvSpPr>
      <dsp:spPr>
        <a:xfrm>
          <a:off x="1520266" y="1328356"/>
          <a:ext cx="3134444" cy="1044818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dk1"/>
          </a:solidFill>
          <a:prstDash val="sysDot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50000"/>
                </a:schemeClr>
              </a:solidFill>
            </a:rPr>
            <a:t>6. Актуализировать «дорожную карту» в соответствии с региональной «дорожной картой»</a:t>
          </a:r>
          <a:endParaRPr lang="ru-RU" sz="1400" kern="1200" dirty="0">
            <a:solidFill>
              <a:schemeClr val="tx1">
                <a:lumMod val="50000"/>
              </a:schemeClr>
            </a:solidFill>
          </a:endParaRPr>
        </a:p>
        <a:p>
          <a:pPr marL="114300" lvl="1" indent="-114300" algn="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до 1 апреля 2020 г.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1571270" y="1379360"/>
        <a:ext cx="3032436" cy="9428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9F513-4BE4-4E33-924C-4452D5A49450}">
      <dsp:nvSpPr>
        <dsp:cNvPr id="0" name=""/>
        <dsp:cNvSpPr/>
      </dsp:nvSpPr>
      <dsp:spPr>
        <a:xfrm>
          <a:off x="0" y="0"/>
          <a:ext cx="111353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C3A1A2-F9DD-4E67-9332-C662F090E3D7}">
      <dsp:nvSpPr>
        <dsp:cNvPr id="0" name=""/>
        <dsp:cNvSpPr/>
      </dsp:nvSpPr>
      <dsp:spPr>
        <a:xfrm>
          <a:off x="0" y="0"/>
          <a:ext cx="4121586" cy="4724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6699"/>
              </a:solidFill>
            </a:rPr>
            <a:t>РЕКОМЕНДАЦИИ ПО РАЗРАБОТКЕ МУНИЦИПАЛЬНОЙ «ДОРОЖНОЙ КАРТЫ:</a:t>
          </a:r>
          <a:endParaRPr lang="ru-RU" sz="2400" kern="1200" dirty="0">
            <a:solidFill>
              <a:srgbClr val="006699"/>
            </a:solidFill>
          </a:endParaRPr>
        </a:p>
      </dsp:txBody>
      <dsp:txXfrm>
        <a:off x="0" y="0"/>
        <a:ext cx="4121586" cy="4724399"/>
      </dsp:txXfrm>
    </dsp:sp>
    <dsp:sp modelId="{73E9DF8F-3BF0-4A34-8C26-3B645C50F57F}">
      <dsp:nvSpPr>
        <dsp:cNvPr id="0" name=""/>
        <dsp:cNvSpPr/>
      </dsp:nvSpPr>
      <dsp:spPr>
        <a:xfrm>
          <a:off x="4253058" y="75318"/>
          <a:ext cx="6880325" cy="611764"/>
        </a:xfrm>
        <a:prstGeom prst="rect">
          <a:avLst/>
        </a:prstGeom>
        <a:solidFill>
          <a:srgbClr val="006699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«Дорожная </a:t>
          </a:r>
          <a:r>
            <a:rPr lang="ru-RU" sz="1600" kern="1200" dirty="0" smtClean="0">
              <a:solidFill>
                <a:schemeClr val="bg1"/>
              </a:solidFill>
            </a:rPr>
            <a:t>карта» утверждается муниципальным правовым актом.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253058" y="75318"/>
        <a:ext cx="6880325" cy="611764"/>
      </dsp:txXfrm>
    </dsp:sp>
    <dsp:sp modelId="{4C982CA9-5CAE-4FFB-BFB8-C12B702FE5B1}">
      <dsp:nvSpPr>
        <dsp:cNvPr id="0" name=""/>
        <dsp:cNvSpPr/>
      </dsp:nvSpPr>
      <dsp:spPr>
        <a:xfrm>
          <a:off x="4121586" y="687082"/>
          <a:ext cx="70117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1810D8-C783-40EE-ACBB-A2A3EB6BD78C}">
      <dsp:nvSpPr>
        <dsp:cNvPr id="0" name=""/>
        <dsp:cNvSpPr/>
      </dsp:nvSpPr>
      <dsp:spPr>
        <a:xfrm>
          <a:off x="4253058" y="762400"/>
          <a:ext cx="6880325" cy="996068"/>
        </a:xfrm>
        <a:prstGeom prst="rect">
          <a:avLst/>
        </a:prstGeom>
        <a:solidFill>
          <a:srgbClr val="006699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«Дорожная карта» обязательно включает перечень мероприятий, результаты (цели), сроки, сведения об исполнителях (соисполнителях).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253058" y="762400"/>
        <a:ext cx="6880325" cy="996068"/>
      </dsp:txXfrm>
    </dsp:sp>
    <dsp:sp modelId="{012BAEA3-438F-46EE-9375-B165579876A9}">
      <dsp:nvSpPr>
        <dsp:cNvPr id="0" name=""/>
        <dsp:cNvSpPr/>
      </dsp:nvSpPr>
      <dsp:spPr>
        <a:xfrm>
          <a:off x="4121586" y="1758468"/>
          <a:ext cx="70117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9281F-101F-4EC2-BFEF-5CEAF26658D4}">
      <dsp:nvSpPr>
        <dsp:cNvPr id="0" name=""/>
        <dsp:cNvSpPr/>
      </dsp:nvSpPr>
      <dsp:spPr>
        <a:xfrm>
          <a:off x="4253058" y="1833787"/>
          <a:ext cx="6880325" cy="861534"/>
        </a:xfrm>
        <a:prstGeom prst="rect">
          <a:avLst/>
        </a:prstGeom>
        <a:solidFill>
          <a:srgbClr val="006699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В «дорожную карту включаются конкретные мероприятия, направленные на решение задач и достижение поставленных целей. 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253058" y="1833787"/>
        <a:ext cx="6880325" cy="861534"/>
      </dsp:txXfrm>
    </dsp:sp>
    <dsp:sp modelId="{B0A496C7-30CB-424C-978B-5BA712A8464F}">
      <dsp:nvSpPr>
        <dsp:cNvPr id="0" name=""/>
        <dsp:cNvSpPr/>
      </dsp:nvSpPr>
      <dsp:spPr>
        <a:xfrm>
          <a:off x="4121586" y="2695321"/>
          <a:ext cx="70117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CB67B3-E87C-4F55-9B20-CC4AA0CDE897}">
      <dsp:nvSpPr>
        <dsp:cNvPr id="0" name=""/>
        <dsp:cNvSpPr/>
      </dsp:nvSpPr>
      <dsp:spPr>
        <a:xfrm>
          <a:off x="4253058" y="2770639"/>
          <a:ext cx="6880325" cy="758665"/>
        </a:xfrm>
        <a:prstGeom prst="rect">
          <a:avLst/>
        </a:prstGeom>
        <a:solidFill>
          <a:srgbClr val="006699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Мероприятия «дорожной карты направлены на достижение ключевых показателей, установленных стандартом.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253058" y="2770639"/>
        <a:ext cx="6880325" cy="758665"/>
      </dsp:txXfrm>
    </dsp:sp>
    <dsp:sp modelId="{3A769757-81CE-40C4-86BD-E916FD4EBD4F}">
      <dsp:nvSpPr>
        <dsp:cNvPr id="0" name=""/>
        <dsp:cNvSpPr/>
      </dsp:nvSpPr>
      <dsp:spPr>
        <a:xfrm>
          <a:off x="4121586" y="3529305"/>
          <a:ext cx="70117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C2CF9A-6B15-4254-9F2C-6E2509B636AF}">
      <dsp:nvSpPr>
        <dsp:cNvPr id="0" name=""/>
        <dsp:cNvSpPr/>
      </dsp:nvSpPr>
      <dsp:spPr>
        <a:xfrm>
          <a:off x="4253058" y="3604623"/>
          <a:ext cx="6880325" cy="1041590"/>
        </a:xfrm>
        <a:prstGeom prst="rect">
          <a:avLst/>
        </a:prstGeom>
        <a:solidFill>
          <a:srgbClr val="006699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При формировании  мероприятий «дорожной карты» учитываются показатели СЭР муниципального образования, инвестиционные приоритеты, информация, содержащаяся в документах стратегического планирования муниципального образования и др.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253058" y="3604623"/>
        <a:ext cx="6880325" cy="1041590"/>
      </dsp:txXfrm>
    </dsp:sp>
    <dsp:sp modelId="{547E9282-941D-4E75-A1F5-46EAB8EEFC53}">
      <dsp:nvSpPr>
        <dsp:cNvPr id="0" name=""/>
        <dsp:cNvSpPr/>
      </dsp:nvSpPr>
      <dsp:spPr>
        <a:xfrm>
          <a:off x="4121586" y="4646213"/>
          <a:ext cx="70117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04A98-D48A-48FA-960B-C3462D06ED5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FADFA-BEA7-4339-8E43-A0A1B3877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24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1BD73-5C76-4A00-80F0-FF0D0FEA92BE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F0392-E48D-49E0-ABA1-5BB148C4F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4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0392-E48D-49E0-ABA1-5BB148C4FC1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947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0392-E48D-49E0-ABA1-5BB148C4FC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775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0392-E48D-49E0-ABA1-5BB148C4FC1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23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F0392-E48D-49E0-ABA1-5BB148C4FC1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79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17447" y="1264920"/>
            <a:ext cx="5817593" cy="2468880"/>
          </a:xfrm>
        </p:spPr>
        <p:txBody>
          <a:bodyPr anchor="ctr">
            <a:noAutofit/>
          </a:bodyPr>
          <a:lstStyle>
            <a:lvl1pPr algn="ctr">
              <a:lnSpc>
                <a:spcPct val="85000"/>
              </a:lnSpc>
              <a:defRPr sz="3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О внедрении стандарта </a:t>
            </a:r>
            <a:br>
              <a:rPr lang="ru-RU" dirty="0" smtClean="0"/>
            </a:br>
            <a:r>
              <a:rPr lang="ru-RU" dirty="0" smtClean="0"/>
              <a:t>развития конкуренции </a:t>
            </a:r>
            <a:br>
              <a:rPr lang="ru-RU" dirty="0" smtClean="0"/>
            </a:br>
            <a:r>
              <a:rPr lang="ru-RU" dirty="0" smtClean="0"/>
              <a:t>в субъектах российской федерации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7615" y="5409615"/>
            <a:ext cx="11722543" cy="655906"/>
          </a:xfrm>
          <a:solidFill>
            <a:srgbClr val="CC9900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dirty="0" smtClean="0"/>
              <a:t>СЕМИНАР- СОВЕЩАНИЕ ДЛЯ ОРГАНОВ МЕСТНОГО САМОУПРАВЛЕНИЯ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68853" y="296478"/>
            <a:ext cx="7649214" cy="361397"/>
          </a:xfrm>
          <a:solidFill>
            <a:schemeClr val="accent1"/>
          </a:solidFill>
        </p:spPr>
        <p:txBody>
          <a:bodyPr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fld id="{E4AFCC07-F839-4819-BE81-459A801BD37A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70158" y="6261779"/>
            <a:ext cx="360000" cy="360000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1</a:t>
            </a:r>
            <a:endParaRPr lang="ru-RU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6388" y="3998072"/>
            <a:ext cx="5030172" cy="2399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 descr="http://www.nso.ru/default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" y="296478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009" y="1264920"/>
            <a:ext cx="5841150" cy="3855720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231140" y="4162282"/>
            <a:ext cx="5722620" cy="765318"/>
          </a:xfrm>
          <a:prstGeom prst="rect">
            <a:avLst/>
          </a:prstGeom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CC9900"/>
                </a:solidFill>
              </a:rPr>
              <a:t>19 июня 2019</a:t>
            </a:r>
            <a:endParaRPr lang="ru-RU" sz="4800" dirty="0">
              <a:solidFill>
                <a:srgbClr val="CC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18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DC26-CF5C-4409-9DDA-DF85C4EEDAB7}" type="datetime1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1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9C783B-75F1-4BA2-AEDA-A239E72381BE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18240" y="6085840"/>
            <a:ext cx="690960" cy="635635"/>
          </a:xfrm>
          <a:ln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889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572D8-3155-4012-BE4F-C57C97C0C46D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2000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4EF5F6-AE9D-4797-8736-F0B4E5AF751E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754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63440B-3D48-4989-9355-A53DFE5D78CE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054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B148-1EF0-4B68-ACE2-3A3CE51ABD4A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211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3580-A57D-4E86-B368-9A4AD42FA389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671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B7E23B-4FDC-450D-9388-020C45AEDC5A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6731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9AA4A8-EFBD-4A63-B983-71D22D1A3A94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842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64EC56-B979-4117-B0E5-07CE4305A98E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643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2584" y="522938"/>
            <a:ext cx="9966960" cy="1712262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3600" b="0" cap="all" baseline="0"/>
            </a:lvl1pPr>
          </a:lstStyle>
          <a:p>
            <a:r>
              <a:rPr lang="ru-RU" dirty="0" smtClean="0"/>
              <a:t>Распоряжение Правительства РФ</a:t>
            </a:r>
            <a:br>
              <a:rPr lang="ru-RU" dirty="0" smtClean="0"/>
            </a:br>
            <a:r>
              <a:rPr lang="ru-RU" dirty="0" smtClean="0"/>
              <a:t> от 17.04.2019 №768-р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711452" y="2445900"/>
            <a:ext cx="8769096" cy="1014475"/>
          </a:xfrm>
          <a:solidFill>
            <a:srgbClr val="006699"/>
          </a:solidFill>
        </p:spPr>
        <p:txBody>
          <a:bodyPr anchor="ctr">
            <a:normAutofit/>
          </a:bodyPr>
          <a:lstStyle>
            <a:lvl1pPr marL="0" indent="0" algn="ctr">
              <a:buNone/>
              <a:defRPr lang="ru-RU" b="0" i="0" smtClean="0"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утверждена новая редакция стандарта развития конкуренции в субъектах Российской Федерации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 userDrawn="1"/>
        </p:nvSpPr>
        <p:spPr>
          <a:xfrm>
            <a:off x="1981201" y="4449751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Документ подготовлен Минэкономразвития России</a:t>
            </a:r>
          </a:p>
          <a:p>
            <a:pPr algn="ctr"/>
            <a:r>
              <a:rPr lang="ru-RU" dirty="0" smtClean="0"/>
              <a:t> совместно с ФАС и АНО «Агентство стратегических инициатив»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482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87E359-8AA8-4327-82C6-B6C5E797ADAC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8497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FB0EA3-AE99-462D-81C2-5FB15A01D2B6}" type="datetime1">
              <a:rPr lang="ru-RU" smtClean="0"/>
              <a:t>05.06.2019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6575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171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A67D0-2602-4388-8887-404C4C3687E3}" type="datetime1">
              <a:rPr lang="ru-RU" smtClean="0"/>
              <a:t>05.06.2019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184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87523-679A-4802-A404-06BD21AE50F4}" type="datetime1">
              <a:rPr lang="ru-RU" smtClean="0"/>
              <a:t>05.06.2019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087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24E0C-CC84-4109-90F5-514592E5A8C6}" type="datetime1">
              <a:rPr lang="ru-RU" smtClean="0"/>
              <a:t>05.06.2019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3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589B1-693D-47B7-BEA7-9AD548428F05}" type="datetime1">
              <a:rPr lang="ru-RU" smtClean="0"/>
              <a:t>05.06.2019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424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B9E9-2EEA-40B6-81FA-52ED990E8412}" type="datetime1">
              <a:rPr lang="ru-RU" smtClean="0"/>
              <a:t>05.06.2019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249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22B6B-4293-4EA1-9110-CB0CA3977A42}" type="datetime1">
              <a:rPr lang="ru-RU" smtClean="0"/>
              <a:t>05.06.2019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339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DA946-320C-4761-8616-CFA050B3F5EE}" type="datetime1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00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6FC717B-FB47-4CC4-805E-CE9879662763}" type="datetime1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A41B0CD9-3DA7-4696-8E02-B768105D4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12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1" r:id="rId2"/>
    <p:sldLayoutId id="2147483715" r:id="rId3"/>
    <p:sldLayoutId id="2147483712" r:id="rId4"/>
    <p:sldLayoutId id="2147483713" r:id="rId5"/>
    <p:sldLayoutId id="2147483714" r:id="rId6"/>
    <p:sldLayoutId id="2147483716" r:id="rId7"/>
    <p:sldLayoutId id="2147483717" r:id="rId8"/>
    <p:sldLayoutId id="2147483718" r:id="rId9"/>
    <p:sldLayoutId id="2147483719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20000" y="6311900"/>
            <a:ext cx="360000" cy="36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523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diagramDrawing" Target="../diagrams/drawing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diagramQuickStyle" Target="../diagrams/quickStyle3.xml"/><Relationship Id="rId5" Type="http://schemas.openxmlformats.org/officeDocument/2006/relationships/diagramQuickStyle" Target="../diagrams/quickStyle2.xml"/><Relationship Id="rId10" Type="http://schemas.openxmlformats.org/officeDocument/2006/relationships/diagramLayout" Target="../diagrams/layout3.xml"/><Relationship Id="rId4" Type="http://schemas.openxmlformats.org/officeDocument/2006/relationships/diagramLayout" Target="../diagrams/layout2.xml"/><Relationship Id="rId9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2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gif"/><Relationship Id="rId12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gif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О внедрении стандарта развития конкуренции</a:t>
            </a:r>
            <a:br>
              <a:rPr lang="ru-RU" sz="3600" dirty="0" smtClean="0"/>
            </a:br>
            <a:r>
              <a:rPr lang="ru-RU" sz="3600" dirty="0" smtClean="0"/>
              <a:t>в субъектах российской федерации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305" y="5409615"/>
            <a:ext cx="11883854" cy="65590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Семинар-совещание с органами местного самоуправления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6350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967438993"/>
              </p:ext>
            </p:extLst>
          </p:nvPr>
        </p:nvGraphicFramePr>
        <p:xfrm>
          <a:off x="518160" y="775621"/>
          <a:ext cx="6187440" cy="355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479040" y="330110"/>
            <a:ext cx="7305040" cy="369332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Создание коллегиального органа при </a:t>
            </a:r>
            <a:r>
              <a:rPr lang="ru-RU" dirty="0">
                <a:solidFill>
                  <a:schemeClr val="bg1"/>
                </a:solidFill>
              </a:rPr>
              <a:t>высшем должностном </a:t>
            </a:r>
            <a:r>
              <a:rPr lang="ru-RU" dirty="0" smtClean="0">
                <a:solidFill>
                  <a:schemeClr val="bg1"/>
                </a:solidFill>
              </a:rPr>
              <a:t>лице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520" y="5065293"/>
            <a:ext cx="2651760" cy="369332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Пункт 14 Стандарта:</a:t>
            </a:r>
          </a:p>
        </p:txBody>
      </p:sp>
      <p:pic>
        <p:nvPicPr>
          <p:cNvPr id="7170" name="Picture 2" descr="ÐÐ°ÑÑÐ¸Ð½ÐºÐ¸ Ð¿Ð¾ Ð·Ð°Ð¿ÑÐ¾ÑÑ ÑÐ¾Ð²ÐµÑ Ð¿Ð¾ ÐºÐ¾Ð½ÐºÑÑÐµÐ½ÑÐ¸Ð¸ Ð½ÑÐ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725" y="775621"/>
            <a:ext cx="5007610" cy="346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3249" y="4304693"/>
            <a:ext cx="11472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Постановление Губернатора Новосибирской области от 09.10.2015 N </a:t>
            </a:r>
            <a:r>
              <a:rPr lang="ru-RU" b="1" dirty="0" smtClean="0">
                <a:solidFill>
                  <a:srgbClr val="C00000"/>
                </a:solidFill>
              </a:rPr>
              <a:t>210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«О </a:t>
            </a:r>
            <a:r>
              <a:rPr lang="ru-RU" b="1" dirty="0">
                <a:solidFill>
                  <a:srgbClr val="C00000"/>
                </a:solidFill>
              </a:rPr>
              <a:t>Совете по содействию развитию конкуренции </a:t>
            </a:r>
            <a:r>
              <a:rPr lang="ru-RU" b="1" dirty="0" smtClean="0">
                <a:solidFill>
                  <a:srgbClr val="C00000"/>
                </a:solidFill>
              </a:rPr>
              <a:t>в Новосибирской области»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45002" y="4997864"/>
            <a:ext cx="8582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75000"/>
                  </a:schemeClr>
                </a:solidFill>
              </a:rPr>
              <a:t>В состав коллегиального органа включаются представители совета муниципальных образований,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иных объединений муниципальных образований и (или) органов местного самоуправления</a:t>
            </a: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875875754"/>
              </p:ext>
            </p:extLst>
          </p:nvPr>
        </p:nvGraphicFramePr>
        <p:xfrm>
          <a:off x="391796" y="5510804"/>
          <a:ext cx="11435342" cy="107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>
            <a:off x="457199" y="4989114"/>
            <a:ext cx="11267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13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02260625"/>
              </p:ext>
            </p:extLst>
          </p:nvPr>
        </p:nvGraphicFramePr>
        <p:xfrm>
          <a:off x="386081" y="325190"/>
          <a:ext cx="11430000" cy="1754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5436" y="2127501"/>
            <a:ext cx="10818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перечень товарных рынков включается </a:t>
            </a:r>
            <a:r>
              <a:rPr lang="ru-RU" dirty="0">
                <a:solidFill>
                  <a:srgbClr val="C00000"/>
                </a:solidFill>
              </a:rPr>
              <a:t>не менее 33 товарных рынков 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/>
              <a:t>из </a:t>
            </a:r>
            <a:r>
              <a:rPr lang="ru-RU" dirty="0"/>
              <a:t>перечня товарных </a:t>
            </a:r>
            <a:r>
              <a:rPr lang="ru-RU" dirty="0" smtClean="0"/>
              <a:t>рынков, определенных стандартом.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043908393"/>
              </p:ext>
            </p:extLst>
          </p:nvPr>
        </p:nvGraphicFramePr>
        <p:xfrm>
          <a:off x="386080" y="3327830"/>
          <a:ext cx="11430000" cy="3261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93197" y="2869802"/>
            <a:ext cx="10960322" cy="369332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Разработка перечня товарных рынков осуществляется </a:t>
            </a:r>
            <a:r>
              <a:rPr lang="ru-RU" dirty="0" smtClean="0">
                <a:solidFill>
                  <a:schemeClr val="bg1"/>
                </a:solidFill>
              </a:rPr>
              <a:t>на </a:t>
            </a:r>
            <a:r>
              <a:rPr lang="ru-RU" dirty="0">
                <a:solidFill>
                  <a:schemeClr val="bg1"/>
                </a:solidFill>
              </a:rPr>
              <a:t>основе </a:t>
            </a:r>
            <a:r>
              <a:rPr lang="ru-RU" dirty="0" smtClean="0">
                <a:solidFill>
                  <a:schemeClr val="bg1"/>
                </a:solidFill>
              </a:rPr>
              <a:t>мониторинга и следующих </a:t>
            </a:r>
            <a:r>
              <a:rPr lang="ru-RU" dirty="0">
                <a:solidFill>
                  <a:schemeClr val="bg1"/>
                </a:solidFill>
              </a:rPr>
              <a:t>данных:</a:t>
            </a:r>
          </a:p>
        </p:txBody>
      </p:sp>
    </p:spTree>
    <p:extLst>
      <p:ext uri="{BB962C8B-B14F-4D97-AF65-F5344CB8AC3E}">
        <p14:creationId xmlns:p14="http://schemas.microsoft.com/office/powerpoint/2010/main" val="105094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563510"/>
              </p:ext>
            </p:extLst>
          </p:nvPr>
        </p:nvGraphicFramePr>
        <p:xfrm>
          <a:off x="325119" y="804547"/>
          <a:ext cx="11490960" cy="5510923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3830320">
                  <a:extLst>
                    <a:ext uri="{9D8B030D-6E8A-4147-A177-3AD203B41FA5}">
                      <a16:colId xmlns:a16="http://schemas.microsoft.com/office/drawing/2014/main" val="293296456"/>
                    </a:ext>
                  </a:extLst>
                </a:gridCol>
                <a:gridCol w="3830320">
                  <a:extLst>
                    <a:ext uri="{9D8B030D-6E8A-4147-A177-3AD203B41FA5}">
                      <a16:colId xmlns:a16="http://schemas.microsoft.com/office/drawing/2014/main" val="226433572"/>
                    </a:ext>
                  </a:extLst>
                </a:gridCol>
                <a:gridCol w="3830320">
                  <a:extLst>
                    <a:ext uri="{9D8B030D-6E8A-4147-A177-3AD203B41FA5}">
                      <a16:colId xmlns:a16="http://schemas.microsoft.com/office/drawing/2014/main" val="2973900527"/>
                    </a:ext>
                  </a:extLst>
                </a:gridCol>
              </a:tblGrid>
              <a:tr h="344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услуг дошкольного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образования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услуг общего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услуг среднего профессионального образования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11411862"/>
                  </a:ext>
                </a:extLst>
              </a:tr>
              <a:tr h="5096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услуг дополнительного образования детей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услуг детского отдыха и оздоровления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услуг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рознич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торговли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лекарст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препаратами,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медиц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изделиями и сопутствующими товарами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363767"/>
                  </a:ext>
                </a:extLst>
              </a:tr>
              <a:tr h="512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психолого-педагогического сопровождения детей с ограниченными возможностями здоровья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социальных услуг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теплоснабжения (производство тепловой энергии)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9198823"/>
                  </a:ext>
                </a:extLst>
              </a:tr>
              <a:tr h="679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услуг по сбору и транспортированию твердых коммунальных отходов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выполнения работ по благоустройству городской среды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выполнения работ по содержанию и текущему ремонту общего имущества собственников помещений в многоквартирном доме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9134748"/>
                  </a:ext>
                </a:extLst>
              </a:tr>
              <a:tr h="6823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купли-продажи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элект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энергии (мощности) на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рознич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рынке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элект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энергии (мощности)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производства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элект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энергии (мощности) на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рознич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рынке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элект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энергии (мощности), включая производство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элект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энергии (мощности) в режиме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когенерации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оказания услуг по перевозке пассажиров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автомоб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транспортом по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муниц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203344"/>
                  </a:ext>
                </a:extLst>
              </a:tr>
              <a:tr h="5096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оказания услуг по перевозке пассажиров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автомоб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транспортом по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межмуниц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маршрутам регулярных 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перевозок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оказания услуг по перевозке пассажиров и багажа легковым такси на территории субъекта 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РФ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услуг связи, в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т.ч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услуг по предоставлению 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широкопол.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доступа к 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сети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"Интернет"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0701237"/>
                  </a:ext>
                </a:extLst>
              </a:tr>
              <a:tr h="512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жилищного строительства (за исключением </a:t>
                      </a:r>
                      <a:r>
                        <a:rPr lang="ru-RU" sz="1200" b="0" dirty="0" err="1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Москов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фонда реновации жилой застройки и ИЖС)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строительства объектов кап. строительства, за исключением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жилищ.и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дорож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строительства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дорож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. деятельности (за исключением проектирования)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79789969"/>
                  </a:ext>
                </a:extLst>
              </a:tr>
              <a:tr h="344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архитектурно-строительного проектирования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племенного животноводства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семеноводства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37977"/>
                  </a:ext>
                </a:extLst>
              </a:tr>
              <a:tr h="344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вылова водных биоресурсов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переработки водных биоресурсов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товарной </a:t>
                      </a:r>
                      <a:r>
                        <a:rPr lang="ru-RU" sz="1200" b="0" dirty="0" err="1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аквакультуры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79398504"/>
                  </a:ext>
                </a:extLst>
              </a:tr>
              <a:tr h="3564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легкой промышленности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обработки древесины и производства изделий из дерева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добычи общераспространенных </a:t>
                      </a:r>
                      <a:r>
                        <a:rPr lang="ru-RU" sz="1200" b="0" dirty="0" smtClean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полез. </a:t>
                      </a: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ископаемых на участках недр местного значения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068034"/>
                  </a:ext>
                </a:extLst>
              </a:tr>
              <a:tr h="344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поставки сжиженного газа в баллонах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производства кирпича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99745" algn="l"/>
                        </a:tabLs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Рынок производства бетона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412" marR="414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770294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18638" y="357739"/>
            <a:ext cx="8849359" cy="369332"/>
          </a:xfrm>
          <a:prstGeom prst="rect">
            <a:avLst/>
          </a:prstGeom>
          <a:solidFill>
            <a:srgbClr val="006699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ТОВАРНЫЕ </a:t>
            </a:r>
            <a:r>
              <a:rPr lang="ru-RU" dirty="0" smtClean="0">
                <a:solidFill>
                  <a:schemeClr val="bg1"/>
                </a:solidFill>
              </a:rPr>
              <a:t>РЫНКИ, </a:t>
            </a:r>
            <a:r>
              <a:rPr lang="ru-RU" dirty="0" smtClean="0">
                <a:solidFill>
                  <a:schemeClr val="bg1"/>
                </a:solidFill>
              </a:rPr>
              <a:t>ПЛАНИРУЕМЫЕ ДЛЯ ВКЛЮЧЕНИЯ В ДОРОЖНУЮ КАРТУ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71840" y="6208280"/>
            <a:ext cx="3200400" cy="369332"/>
          </a:xfrm>
          <a:prstGeom prst="rect">
            <a:avLst/>
          </a:prstGeom>
          <a:solidFill>
            <a:srgbClr val="006699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ВСЕГО: 33 товарных рынка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53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277" y="310463"/>
            <a:ext cx="11515560" cy="646331"/>
          </a:xfrm>
          <a:prstGeom prst="rect">
            <a:avLst/>
          </a:prstGeom>
          <a:solidFill>
            <a:srgbClr val="006699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План мероприятий («дорожная карта») по содействию развитию конкуренции –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документ, содержащий перечень мероприятий по развитию конкуренции в субъекте РФ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15821613"/>
              </p:ext>
            </p:extLst>
          </p:nvPr>
        </p:nvGraphicFramePr>
        <p:xfrm>
          <a:off x="406400" y="1493521"/>
          <a:ext cx="7305040" cy="474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8560" y="1025988"/>
            <a:ext cx="4322277" cy="546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66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56379977"/>
              </p:ext>
            </p:extLst>
          </p:nvPr>
        </p:nvGraphicFramePr>
        <p:xfrm>
          <a:off x="0" y="1065701"/>
          <a:ext cx="8625840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90880" y="364074"/>
            <a:ext cx="7528560" cy="369332"/>
          </a:xfrm>
          <a:prstGeom prst="rect">
            <a:avLst/>
          </a:prstGeom>
          <a:solidFill>
            <a:srgbClr val="006699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«Дорожная карта» должна содержать следующую информацию: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8320" y="5715996"/>
            <a:ext cx="7467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Органы местного </a:t>
            </a:r>
            <a:r>
              <a:rPr lang="ru-RU" dirty="0" smtClean="0">
                <a:solidFill>
                  <a:srgbClr val="C00000"/>
                </a:solidFill>
              </a:rPr>
              <a:t>самоуправления – 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соисполнители </a:t>
            </a:r>
            <a:r>
              <a:rPr lang="ru-RU" dirty="0">
                <a:solidFill>
                  <a:srgbClr val="C00000"/>
                </a:solidFill>
              </a:rPr>
              <a:t>мероприятий </a:t>
            </a:r>
            <a:r>
              <a:rPr lang="ru-RU" dirty="0" smtClean="0">
                <a:solidFill>
                  <a:srgbClr val="C00000"/>
                </a:solidFill>
              </a:rPr>
              <a:t>«дорожной карты».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220" name="Picture 4" descr="ÐÐ°ÑÑÐ¸Ð½ÐºÐ¸ Ð¿Ð¾ Ð·Ð°Ð¿ÑÐ¾ÑÑ ÑÐµÐ»ÑÑÐºÐ¾Ðµ ÑÐ¾Ð·ÑÐ¹ÑÑÐ²Ð¾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964" y="2430363"/>
            <a:ext cx="3240371" cy="207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ÐÐ°ÑÑÐ¸Ð½ÐºÐ¸ Ð¿Ð¾ Ð·Ð°Ð¿ÑÐ¾ÑÑ Ð¾Ð±ÑÐ°Ð·Ð¾Ð²Ð°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839" y="4568329"/>
            <a:ext cx="3206495" cy="20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ir-nso.ru/media/cache/4a/3b/4a3bed18a5350b0bf59727622b2f5f5f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841" y="275969"/>
            <a:ext cx="3141362" cy="209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217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7520" y="2372826"/>
            <a:ext cx="7355840" cy="1080000"/>
          </a:xfrm>
          <a:prstGeom prst="rect">
            <a:avLst/>
          </a:prstGeom>
          <a:solidFill>
            <a:srgbClr val="006699"/>
          </a:solidFill>
        </p:spPr>
        <p:txBody>
          <a:bodyPr wrap="square" anchor="ctr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 учетом соглашения в </a:t>
            </a:r>
            <a:r>
              <a:rPr lang="ru-RU" dirty="0" smtClean="0">
                <a:solidFill>
                  <a:schemeClr val="bg1"/>
                </a:solidFill>
              </a:rPr>
              <a:t>«дорожную карту» </a:t>
            </a:r>
            <a:r>
              <a:rPr lang="ru-RU" dirty="0">
                <a:solidFill>
                  <a:schemeClr val="bg1"/>
                </a:solidFill>
              </a:rPr>
              <a:t>могут включаться мероприятия в отношении муниципальных образований.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7520" y="744419"/>
            <a:ext cx="1145032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Мероприятия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, предусмотренные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«дорожной картой», должны затронуть 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все </a:t>
            </a:r>
            <a:r>
              <a:rPr lang="ru-RU" sz="2400" dirty="0">
                <a:solidFill>
                  <a:srgbClr val="C00000"/>
                </a:solidFill>
              </a:rPr>
              <a:t>сферы деятельности </a:t>
            </a:r>
            <a:r>
              <a:rPr lang="ru-RU" sz="2400" dirty="0" smtClean="0">
                <a:solidFill>
                  <a:srgbClr val="C00000"/>
                </a:solidFill>
              </a:rPr>
              <a:t>ОИВ и ОМСУ </a:t>
            </a:r>
          </a:p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при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возможном взаимодействии по </a:t>
            </a:r>
            <a:r>
              <a:rPr lang="ru-RU" dirty="0" err="1">
                <a:solidFill>
                  <a:schemeClr val="tx1">
                    <a:lumMod val="75000"/>
                  </a:schemeClr>
                </a:solidFill>
              </a:rPr>
              <a:t>соисполнению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 этих мероприятий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в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соответствии с реализуемыми функциями и полномочиями, напрямую или косвенно влияющими на развитие конкуренции</a:t>
            </a:r>
            <a:r>
              <a:rPr lang="ru-RU" dirty="0"/>
              <a:t>.</a:t>
            </a:r>
          </a:p>
        </p:txBody>
      </p:sp>
      <p:pic>
        <p:nvPicPr>
          <p:cNvPr id="6" name="Picture 2" descr="ÐÐ°ÑÑÐ¸Ð½ÐºÐ¸ Ð¿Ð¾ Ð·Ð°Ð¿ÑÐ¾ÑÑ Ð¼Ð¾Ð¹ Ð¼Ð¸Ñ 20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340" y="2372826"/>
            <a:ext cx="3163560" cy="31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7520" y="4746500"/>
            <a:ext cx="830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Каждому органу исполнительной власти субъекта Российской Федерации и </a:t>
            </a:r>
            <a:r>
              <a:rPr lang="ru-RU" sz="2400" dirty="0">
                <a:solidFill>
                  <a:srgbClr val="C00000"/>
                </a:solidFill>
              </a:rPr>
              <a:t>каждому органу местного самоуправления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, являющимся ответственными за выполнение мероприятий, предусмотренных «дорожной картой», рекомендуется разработать и утвердить план по реализации таких мероприятий.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43200" y="4229854"/>
            <a:ext cx="2461315" cy="369332"/>
          </a:xfrm>
          <a:prstGeom prst="rect">
            <a:avLst/>
          </a:prstGeom>
          <a:solidFill>
            <a:srgbClr val="006699"/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Пункт 35 Стандарта: </a:t>
            </a:r>
          </a:p>
        </p:txBody>
      </p:sp>
    </p:spTree>
    <p:extLst>
      <p:ext uri="{BB962C8B-B14F-4D97-AF65-F5344CB8AC3E}">
        <p14:creationId xmlns:p14="http://schemas.microsoft.com/office/powerpoint/2010/main" val="4198830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934874517"/>
              </p:ext>
            </p:extLst>
          </p:nvPr>
        </p:nvGraphicFramePr>
        <p:xfrm>
          <a:off x="1036320" y="1168400"/>
          <a:ext cx="10088880" cy="5394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778000" y="467360"/>
            <a:ext cx="8656320" cy="369332"/>
          </a:xfrm>
          <a:prstGeom prst="rect">
            <a:avLst/>
          </a:prstGeom>
          <a:solidFill>
            <a:srgbClr val="006699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РЕКОМЕНДАЦИИ ДЛЯ ОРГАНОВ МЕСТНОГО САМОУПРАВЛЕНИЯ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791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5336098"/>
              </p:ext>
            </p:extLst>
          </p:nvPr>
        </p:nvGraphicFramePr>
        <p:xfrm>
          <a:off x="508000" y="426720"/>
          <a:ext cx="1113536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000" y="1889760"/>
            <a:ext cx="3952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«Дорожная карта» не должна содержать уже выполненные мероприятия.</a:t>
            </a:r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498440496"/>
              </p:ext>
            </p:extLst>
          </p:nvPr>
        </p:nvGraphicFramePr>
        <p:xfrm>
          <a:off x="406400" y="4145279"/>
          <a:ext cx="11338560" cy="3423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82980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800" y="326202"/>
            <a:ext cx="1107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97FD5">
                    <a:lumMod val="75000"/>
                  </a:srgbClr>
                </a:solidFill>
                <a:effectLst/>
                <a:uLnTx/>
                <a:uFillTx/>
              </a:rPr>
              <a:t>ОСНОВНЫЕ НАПРАВЛЕНИЯ РАЗВИТИЯ КОНКУРЕНЦИИ В НОВОСИБИРСКОЙ ОБЛАСТИ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297FD5">
                    <a:lumMod val="75000"/>
                  </a:srgbClr>
                </a:solidFill>
                <a:effectLst/>
                <a:uLnTx/>
                <a:uFillTx/>
              </a:rPr>
              <a:t>(предложения субъектов предпринимательской деятельности )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297FD5">
                  <a:lumMod val="75000"/>
                </a:srgbClr>
              </a:solidFill>
              <a:effectLst/>
              <a:uLnTx/>
              <a:uFillTx/>
            </a:endParaRPr>
          </a:p>
        </p:txBody>
      </p:sp>
      <p:graphicFrame>
        <p:nvGraphicFramePr>
          <p:cNvPr id="3" name="Объект 12"/>
          <p:cNvGraphicFramePr/>
          <p:nvPr>
            <p:extLst>
              <p:ext uri="{D42A27DB-BD31-4B8C-83A1-F6EECF244321}">
                <p14:modId xmlns:p14="http://schemas.microsoft.com/office/powerpoint/2010/main" val="1168055323"/>
              </p:ext>
            </p:extLst>
          </p:nvPr>
        </p:nvGraphicFramePr>
        <p:xfrm>
          <a:off x="538480" y="1855426"/>
          <a:ext cx="11094720" cy="4768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35400" y="1486094"/>
            <a:ext cx="452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РЕЗУЛЬТАТЫ  МОНИТОРИНГА 2018 г.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782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6320" y="863859"/>
            <a:ext cx="1010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Подготовлена новая редакция приказа Минэкономразвития НСО «О формировании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регионального рейтинга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области»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74437432"/>
              </p:ext>
            </p:extLst>
          </p:nvPr>
        </p:nvGraphicFramePr>
        <p:xfrm>
          <a:off x="1127760" y="2540000"/>
          <a:ext cx="10017760" cy="3718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59840" y="4137670"/>
            <a:ext cx="141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2 блок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840" y="2865245"/>
            <a:ext cx="141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 блок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840" y="5410095"/>
            <a:ext cx="141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3 блок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8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¼Ð¸Ð½ÑÐºÐ¾Ð½Ð¾Ð¼ÑÐ°Ð·Ð²Ð¸ÑÐ¸Ñ h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043" y="5025664"/>
            <a:ext cx="1920875" cy="143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ÑÐ°Ñ ÑÐ¾ÑÑÐ¸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818" y="5389108"/>
            <a:ext cx="2138363" cy="91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71" y="5179946"/>
            <a:ext cx="2330577" cy="11256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4792" y="2351777"/>
            <a:ext cx="8715756" cy="769441"/>
          </a:xfrm>
          <a:prstGeom prst="rect">
            <a:avLst/>
          </a:prstGeom>
          <a:solidFill>
            <a:srgbClr val="006699"/>
          </a:solidFill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</a:rPr>
              <a:t>УТВЕРЖДЕНА НОВАЯ РЕДАКЦИЯ СТАНДАРТА РАЗВИТИЯ КОНКУРЕНЦИИ В СУБЪЕКТАХ РОССИЙСКОЙ ФЕДЕРАЦИИ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560" y="877824"/>
            <a:ext cx="10085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</a:schemeClr>
                </a:solidFill>
              </a:rPr>
              <a:t>РАСПОРЯЖЕНИЕ ПРАВИТЕЛЬСТВА РОССИЙСКОЙ ФЕДЕРАЦИИ ОТ 17.04.2019 № 768-Р </a:t>
            </a:r>
            <a:endParaRPr lang="ru-RU" sz="28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43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714375"/>
            <a:ext cx="10858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88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777765"/>
            <a:ext cx="12192000" cy="56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1F5FA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593" y="5657671"/>
            <a:ext cx="51500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Министерство экономического развития Новосибирской области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Красный проспект, д. 18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г. Новосибирск, 630007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Тел.: (383) 238-67-04 Факс: (383) 238-63-98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mail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://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econom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nso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ru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043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" y="323849"/>
            <a:ext cx="6972300" cy="61912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84785" y="323849"/>
            <a:ext cx="4445261" cy="3060000"/>
          </a:xfrm>
          <a:prstGeom prst="rect">
            <a:avLst/>
          </a:prstGeom>
          <a:solidFill>
            <a:srgbClr val="0070C0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Главная </a:t>
            </a:r>
            <a:r>
              <a:rPr lang="ru-RU" dirty="0">
                <a:solidFill>
                  <a:schemeClr val="bg1"/>
                </a:solidFill>
              </a:rPr>
              <a:t>новелла стандарта – 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акцент </a:t>
            </a:r>
            <a:r>
              <a:rPr lang="ru-RU" dirty="0">
                <a:solidFill>
                  <a:schemeClr val="bg1"/>
                </a:solidFill>
              </a:rPr>
              <a:t>на мерах по сокращению участия государства в </a:t>
            </a:r>
            <a:r>
              <a:rPr lang="ru-RU" dirty="0" smtClean="0">
                <a:solidFill>
                  <a:schemeClr val="bg1"/>
                </a:solidFill>
              </a:rPr>
              <a:t>экономике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4786" y="3455100"/>
            <a:ext cx="4445261" cy="30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Стандарт </a:t>
            </a:r>
            <a:r>
              <a:rPr lang="ru-RU" dirty="0"/>
              <a:t>определяет перечень рынков для содействия </a:t>
            </a:r>
            <a:r>
              <a:rPr lang="ru-RU" dirty="0" smtClean="0"/>
              <a:t>развитию </a:t>
            </a:r>
            <a:r>
              <a:rPr lang="ru-RU" dirty="0" smtClean="0"/>
              <a:t>конкуренции </a:t>
            </a:r>
            <a:r>
              <a:rPr lang="ru-RU" dirty="0"/>
              <a:t>и ключевые показатели по доле частных организаций на этих рынках</a:t>
            </a:r>
            <a:r>
              <a:rPr lang="ru-RU" dirty="0" smtClean="0"/>
              <a:t>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Достижение </a:t>
            </a:r>
            <a:r>
              <a:rPr lang="ru-RU" dirty="0"/>
              <a:t>регионами ключевых показателей </a:t>
            </a:r>
            <a:r>
              <a:rPr lang="ru-RU" sz="2400" dirty="0">
                <a:solidFill>
                  <a:schemeClr val="bg1"/>
                </a:solidFill>
              </a:rPr>
              <a:t>предусмотрено к 2022 году.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878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583680" y="-142240"/>
            <a:ext cx="4998085" cy="5181600"/>
          </a:xfrm>
          <a:prstGeom prst="rect">
            <a:avLst/>
          </a:prstGeom>
        </p:spPr>
        <p:txBody>
          <a:bodyPr/>
          <a:lstStyle/>
          <a:p>
            <a:pPr lvl="0" rtl="0">
              <a:buChar char="•"/>
            </a:pPr>
            <a:endParaRPr lang="ru-RU" sz="3200" b="1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983717992"/>
              </p:ext>
            </p:extLst>
          </p:nvPr>
        </p:nvGraphicFramePr>
        <p:xfrm>
          <a:off x="4551680" y="203200"/>
          <a:ext cx="7308088" cy="6385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3200" y="703072"/>
            <a:ext cx="4478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99"/>
                </a:solidFill>
              </a:rPr>
              <a:t>ЦЕЛИ СТАНДАРТА:</a:t>
            </a:r>
            <a:r>
              <a:rPr lang="ru-RU" sz="3200" dirty="0" smtClean="0">
                <a:solidFill>
                  <a:srgbClr val="006699"/>
                </a:solidFill>
              </a:rPr>
              <a:t> </a:t>
            </a:r>
            <a:endParaRPr lang="ru-RU" sz="3200" dirty="0">
              <a:solidFill>
                <a:srgbClr val="006699"/>
              </a:solidFill>
            </a:endParaRPr>
          </a:p>
        </p:txBody>
      </p:sp>
      <p:pic>
        <p:nvPicPr>
          <p:cNvPr id="1028" name="Picture 4" descr="ÐÐ°ÑÑÐ¸Ð½ÐºÐ¸ Ð¿Ð¾ Ð·Ð°Ð¿ÑÐ¾ÑÑ ÐºÑÐ±Ð¸Ðº ÑÑÐ±Ð¸ÐºÐ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07" y="1960880"/>
            <a:ext cx="3525520" cy="352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1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2626" y="1139716"/>
            <a:ext cx="1089507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ОРИЕНТАЦИЯ НА ПОТРЕБИТЕЛЯ </a:t>
            </a:r>
            <a:r>
              <a:rPr lang="ru-RU" sz="1600" dirty="0" smtClean="0"/>
              <a:t>- </a:t>
            </a:r>
            <a:r>
              <a:rPr lang="ru-RU" sz="1600" dirty="0"/>
              <a:t>высшее должностное лицо (руководитель высшего исполнительного органа государственной власти) субъекта </a:t>
            </a:r>
            <a:r>
              <a:rPr lang="ru-RU" sz="1600" dirty="0" smtClean="0"/>
              <a:t>РФ и ОИВ </a:t>
            </a:r>
            <a:r>
              <a:rPr lang="ru-RU" sz="1600" u="sng" dirty="0" smtClean="0"/>
              <a:t>во </a:t>
            </a:r>
            <a:r>
              <a:rPr lang="ru-RU" sz="1600" u="sng" dirty="0"/>
              <a:t>взаимодействии с руководством </a:t>
            </a:r>
            <a:r>
              <a:rPr lang="ru-RU" sz="1600" u="sng" dirty="0" smtClean="0"/>
              <a:t>МО и </a:t>
            </a:r>
            <a:r>
              <a:rPr lang="ru-RU" sz="1600" u="sng" dirty="0"/>
              <a:t>сотрудниками </a:t>
            </a:r>
            <a:r>
              <a:rPr lang="ru-RU" sz="1600" u="sng" dirty="0" smtClean="0"/>
              <a:t>ОМСУ </a:t>
            </a:r>
            <a:r>
              <a:rPr lang="ru-RU" sz="1600" dirty="0"/>
              <a:t>осуществляют мероприятия по содействию развитию конкуренции исходя из текущих и предполагаемых потребностей потребителей товаров, работ, услуг, участников экономических отношений и общества в </a:t>
            </a:r>
            <a:r>
              <a:rPr lang="ru-RU" sz="1600" dirty="0" smtClean="0"/>
              <a:t>целом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dirty="0" smtClean="0">
                <a:solidFill>
                  <a:srgbClr val="C00000"/>
                </a:solidFill>
              </a:rPr>
              <a:t>ЗАИНТЕРЕСОВАННОСТЬ ВЫСШЕГО ДОЛЖНОСТНОГО ЛИЦА </a:t>
            </a:r>
            <a:r>
              <a:rPr lang="ru-RU" sz="1600" dirty="0" smtClean="0"/>
              <a:t>- </a:t>
            </a:r>
            <a:r>
              <a:rPr lang="ru-RU" sz="1600" dirty="0"/>
              <a:t>высшее должностное лицо обеспечивает единство целей и направлений деятельности </a:t>
            </a:r>
            <a:r>
              <a:rPr lang="ru-RU" sz="1600" dirty="0" smtClean="0"/>
              <a:t>ОИВ для </a:t>
            </a:r>
            <a:r>
              <a:rPr lang="ru-RU" sz="1600" dirty="0"/>
              <a:t>результативной и эффективной реализации </a:t>
            </a:r>
            <a:r>
              <a:rPr lang="ru-RU" sz="1600" dirty="0" smtClean="0"/>
              <a:t>стандарта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dirty="0" smtClean="0">
                <a:solidFill>
                  <a:srgbClr val="C00000"/>
                </a:solidFill>
              </a:rPr>
              <a:t>СИСТЕМНЫЙ ПОДХОД </a:t>
            </a:r>
            <a:r>
              <a:rPr lang="ru-RU" sz="1600" dirty="0" smtClean="0"/>
              <a:t>- </a:t>
            </a:r>
            <a:r>
              <a:rPr lang="ru-RU" sz="1600" dirty="0"/>
              <a:t>совершенствование деятельности </a:t>
            </a:r>
            <a:r>
              <a:rPr lang="ru-RU" sz="1600" dirty="0" smtClean="0"/>
              <a:t>ОИВ по </a:t>
            </a:r>
            <a:r>
              <a:rPr lang="ru-RU" sz="1600" dirty="0"/>
              <a:t>анализу состояния товарных рынков, </a:t>
            </a:r>
            <a:r>
              <a:rPr lang="ru-RU" sz="1600" dirty="0" smtClean="0"/>
              <a:t>поведения хоз. субъектов </a:t>
            </a:r>
            <a:r>
              <a:rPr lang="ru-RU" sz="1600" dirty="0" smtClean="0"/>
              <a:t>на </a:t>
            </a:r>
            <a:r>
              <a:rPr lang="ru-RU" sz="1600" dirty="0"/>
              <a:t>указанных рынках, выявленных ожиданий потребителей товаров, работ и услуг, планированию деятельности, а также формированию процессов и систем мониторинга, оценки, контроля и анализа деятельности </a:t>
            </a:r>
            <a:r>
              <a:rPr lang="ru-RU" sz="1600" dirty="0" smtClean="0"/>
              <a:t>ОИВ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dirty="0" smtClean="0">
                <a:solidFill>
                  <a:srgbClr val="C00000"/>
                </a:solidFill>
              </a:rPr>
              <a:t>ПОСТОЯННОЕ СОВЕРШЕНСТВОВАНИЕ ДЕЯТЕЛЬНОСТИ </a:t>
            </a:r>
            <a:r>
              <a:rPr lang="ru-RU" sz="1600" dirty="0" smtClean="0"/>
              <a:t>- </a:t>
            </a:r>
            <a:r>
              <a:rPr lang="ru-RU" sz="1600" dirty="0"/>
              <a:t>повышение удовлетворенности потребителей и других участников экономической деятельности качеством товаров, работ, услуг, обеспечение информационного взаимодействия с потребителями товаров, работ, услуг и другими заинтересованными сторонами, проведение аудита и анализа результативности мероприятий по содействию развитию </a:t>
            </a:r>
            <a:r>
              <a:rPr lang="ru-RU" sz="1600" dirty="0" smtClean="0"/>
              <a:t>конкуренции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dirty="0" smtClean="0">
                <a:solidFill>
                  <a:srgbClr val="C00000"/>
                </a:solidFill>
              </a:rPr>
              <a:t>ПРОЗРАЧНОСТЬ ДЕЯТЕЛЬНОСТИ </a:t>
            </a:r>
            <a:r>
              <a:rPr lang="ru-RU" sz="1600" dirty="0" smtClean="0"/>
              <a:t>- </a:t>
            </a:r>
            <a:r>
              <a:rPr lang="ru-RU" sz="1600" dirty="0"/>
              <a:t>содействие </a:t>
            </a:r>
            <a:r>
              <a:rPr lang="ru-RU" sz="1600" dirty="0" smtClean="0"/>
              <a:t>ОИВ в </a:t>
            </a:r>
            <a:r>
              <a:rPr lang="ru-RU" sz="1600" dirty="0"/>
              <a:t>обеспечении открытости и доступности для потребителей товаров, работ, услуг и других участников </a:t>
            </a:r>
            <a:r>
              <a:rPr lang="ru-RU" sz="1600" dirty="0" smtClean="0"/>
              <a:t>эконом. деятельности </a:t>
            </a:r>
            <a:r>
              <a:rPr lang="ru-RU" sz="1600" dirty="0"/>
              <a:t>информации о мероприятиях по содействию развитию конкуренции, процедурах оказания услуг, а также о решениях, оказывающих воздействие на </a:t>
            </a:r>
            <a:r>
              <a:rPr lang="ru-RU" sz="1600" dirty="0" smtClean="0"/>
              <a:t>конкуренцию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2626" y="479023"/>
            <a:ext cx="8225030" cy="584775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ПРИНЦИПЫ ВНЕДРЕНИЯ СТАНДАРТА</a:t>
            </a:r>
            <a:r>
              <a:rPr lang="ru-RU" sz="3200" dirty="0" smtClean="0"/>
              <a:t>: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000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9499" y="6040911"/>
            <a:ext cx="11218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Приложение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ПЕРЕЧЕНЬ ТОВАРНЫХ 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</a:rPr>
              <a:t>РЫНКОВ ДЛЯ СОДЕЙСТВИЯ РАЗВИТИЮ КОНКУРЕНЦИИ</a:t>
            </a:r>
          </a:p>
          <a:p>
            <a:pPr algn="ctr"/>
            <a:r>
              <a:rPr lang="ru-RU" sz="1400" dirty="0">
                <a:solidFill>
                  <a:schemeClr val="tx1">
                    <a:lumMod val="75000"/>
                  </a:schemeClr>
                </a:solidFill>
              </a:rPr>
              <a:t>В СУБЪЕКТЕ РОССИЙСКОЙ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ФЕДЕРАЦИИ</a:t>
            </a: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3831" y="577375"/>
            <a:ext cx="6033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6699"/>
                </a:solidFill>
              </a:rPr>
              <a:t>СТРУКТУРА </a:t>
            </a:r>
            <a:r>
              <a:rPr lang="ru-RU" sz="3200" b="1" dirty="0" smtClean="0">
                <a:solidFill>
                  <a:srgbClr val="006699"/>
                </a:solidFill>
              </a:rPr>
              <a:t>СТАНДАРТА:</a:t>
            </a:r>
            <a:endParaRPr lang="ru-RU" sz="3200" b="1" dirty="0">
              <a:solidFill>
                <a:srgbClr val="006699"/>
              </a:solidFill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1203938247"/>
              </p:ext>
            </p:extLst>
          </p:nvPr>
        </p:nvGraphicFramePr>
        <p:xfrm>
          <a:off x="3495040" y="2462030"/>
          <a:ext cx="4795520" cy="339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460240" y="274320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2560" y="3606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</a:t>
            </a:r>
            <a:r>
              <a:rPr lang="en-US" b="1" dirty="0">
                <a:solidFill>
                  <a:schemeClr val="bg1"/>
                </a:solidFill>
              </a:rPr>
              <a:t>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19461" y="413648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II</a:t>
            </a:r>
            <a:r>
              <a:rPr lang="en-US" b="1" dirty="0">
                <a:solidFill>
                  <a:schemeClr val="bg1"/>
                </a:solidFill>
              </a:rPr>
              <a:t>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54133" y="529456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IV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91307" y="52467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V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5333" y="447178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V</a:t>
            </a:r>
            <a:r>
              <a:rPr lang="en-US" b="1" dirty="0" smtClean="0">
                <a:solidFill>
                  <a:schemeClr val="bg1"/>
                </a:solidFill>
              </a:rPr>
              <a:t>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39546" y="342213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V</a:t>
            </a:r>
            <a:r>
              <a:rPr lang="en-US" b="1" dirty="0">
                <a:solidFill>
                  <a:schemeClr val="bg1"/>
                </a:solidFill>
              </a:rPr>
              <a:t>I</a:t>
            </a:r>
            <a:r>
              <a:rPr lang="en-US" b="1" dirty="0" smtClean="0">
                <a:solidFill>
                  <a:schemeClr val="bg1"/>
                </a:solidFill>
              </a:rPr>
              <a:t>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38374" y="2743200"/>
            <a:ext cx="530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VIII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48838" y="2311536"/>
            <a:ext cx="18878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</a:schemeClr>
                </a:solidFill>
              </a:rPr>
              <a:t>I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  <a:r>
              <a:rPr lang="ru-RU" sz="14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Общие положения</a:t>
            </a: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313318" y="3257966"/>
            <a:ext cx="4434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II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Определение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3">
                    <a:lumMod val="50000"/>
                  </a:schemeClr>
                </a:solidFill>
              </a:rPr>
              <a:t>уполномоченного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органа</a:t>
            </a:r>
            <a:endParaRPr lang="ru-RU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431366" y="4327886"/>
            <a:ext cx="3867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 smtClean="0">
                <a:solidFill>
                  <a:schemeClr val="accent3"/>
                </a:solidFill>
              </a:rPr>
              <a:t>III</a:t>
            </a:r>
            <a:r>
              <a:rPr lang="ru-RU" sz="1400" dirty="0" smtClean="0">
                <a:solidFill>
                  <a:schemeClr val="accent3"/>
                </a:solidFill>
              </a:rPr>
              <a:t>.</a:t>
            </a:r>
            <a:r>
              <a:rPr lang="en-US" sz="1400" dirty="0" smtClean="0">
                <a:solidFill>
                  <a:schemeClr val="accent3"/>
                </a:solidFill>
              </a:rPr>
              <a:t> </a:t>
            </a:r>
            <a:r>
              <a:rPr lang="ru-RU" sz="1400" dirty="0" smtClean="0">
                <a:solidFill>
                  <a:schemeClr val="accent3"/>
                </a:solidFill>
              </a:rPr>
              <a:t>Рассмотрение </a:t>
            </a:r>
            <a:r>
              <a:rPr lang="ru-RU" sz="1400" dirty="0">
                <a:solidFill>
                  <a:schemeClr val="accent3"/>
                </a:solidFill>
              </a:rPr>
              <a:t>вопросов содействия развитию конкуренции на заседаниях коллегиального </a:t>
            </a:r>
            <a:r>
              <a:rPr lang="ru-RU" sz="1400" dirty="0" smtClean="0">
                <a:solidFill>
                  <a:schemeClr val="accent3"/>
                </a:solidFill>
              </a:rPr>
              <a:t>органа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497575" y="5547693"/>
            <a:ext cx="37414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srgbClr val="669900"/>
                </a:solidFill>
              </a:rPr>
              <a:t>IV</a:t>
            </a:r>
            <a:r>
              <a:rPr lang="ru-RU" sz="1400" dirty="0" smtClean="0">
                <a:solidFill>
                  <a:srgbClr val="669900"/>
                </a:solidFill>
              </a:rPr>
              <a:t>. Утверждение </a:t>
            </a:r>
            <a:r>
              <a:rPr lang="ru-RU" sz="1400" dirty="0">
                <a:solidFill>
                  <a:srgbClr val="669900"/>
                </a:solidFill>
              </a:rPr>
              <a:t>перечня товарных </a:t>
            </a:r>
            <a:r>
              <a:rPr lang="ru-RU" sz="1400" dirty="0" smtClean="0">
                <a:solidFill>
                  <a:srgbClr val="669900"/>
                </a:solidFill>
              </a:rPr>
              <a:t>рынков</a:t>
            </a:r>
            <a:endParaRPr lang="ru-RU" sz="1400" dirty="0">
              <a:solidFill>
                <a:srgbClr val="6699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356888" y="5553864"/>
            <a:ext cx="2949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V</a:t>
            </a:r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Разработка </a:t>
            </a:r>
            <a:r>
              <a:rPr lang="ru-RU" sz="1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«дорожной карты</a:t>
            </a:r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»</a:t>
            </a:r>
            <a:endParaRPr lang="ru-RU" sz="1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84643" y="4552231"/>
            <a:ext cx="2588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>
                <a:solidFill>
                  <a:srgbClr val="C00000"/>
                </a:solidFill>
              </a:rPr>
              <a:t>VI</a:t>
            </a:r>
            <a:r>
              <a:rPr lang="ru-RU" sz="1400" dirty="0" smtClean="0">
                <a:solidFill>
                  <a:srgbClr val="C00000"/>
                </a:solidFill>
              </a:rPr>
              <a:t>.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ru-RU" sz="1400" dirty="0" smtClean="0">
                <a:solidFill>
                  <a:srgbClr val="C00000"/>
                </a:solidFill>
              </a:rPr>
              <a:t>Проведение мониторинга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9499" y="3173791"/>
            <a:ext cx="38341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4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VII</a:t>
            </a:r>
            <a:r>
              <a:rPr lang="ru-RU" sz="14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Создание </a:t>
            </a:r>
            <a:r>
              <a:rPr lang="ru-RU" sz="14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и реализация механизмов общественного контроля за деятельностью субъектов естественных </a:t>
            </a:r>
            <a:r>
              <a:rPr lang="ru-RU" sz="14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монополий</a:t>
            </a:r>
            <a:endParaRPr lang="ru-RU" sz="14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2758" y="1740693"/>
            <a:ext cx="5201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VIII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Повышение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уровня информированности субъектов предпринимательской деятельности и потребителей товаров, работ, услуг о состоянии конкуренции и деятельности по содействию развитию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конкуренции</a:t>
            </a: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76963" y="3970736"/>
            <a:ext cx="2031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8 разделов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224521" y="2694800"/>
            <a:ext cx="30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94677" y="3488384"/>
            <a:ext cx="334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42053" y="4552231"/>
            <a:ext cx="387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III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65763" y="5246746"/>
            <a:ext cx="464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IV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50364" y="5184399"/>
            <a:ext cx="30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V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54233" y="4449126"/>
            <a:ext cx="43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VI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81175" y="3430928"/>
            <a:ext cx="657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VII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99133" y="2744986"/>
            <a:ext cx="1148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VIII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43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ÐÐ°ÑÑÐ¸Ð½ÐºÐ¸ Ð¿Ð¾ Ð·Ð°Ð¿ÑÐ¾ÑÑ Ð±ÑÐ´Ð¶ÐµÑ Ð½Ñ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373021"/>
            <a:ext cx="11061700" cy="474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2125" y="5206061"/>
            <a:ext cx="11061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Одно </a:t>
            </a:r>
            <a:r>
              <a:rPr lang="ru-RU" dirty="0"/>
              <a:t>из основных средств достижения целей внедрения стандарта </a:t>
            </a:r>
            <a:r>
              <a:rPr lang="ru-RU" dirty="0" smtClean="0"/>
              <a:t>является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планомерное </a:t>
            </a:r>
            <a:r>
              <a:rPr lang="ru-RU" b="1" dirty="0">
                <a:solidFill>
                  <a:srgbClr val="C00000"/>
                </a:solidFill>
              </a:rPr>
              <a:t>увеличение финансирования за счет средств бюджетов всех уровней </a:t>
            </a:r>
            <a:r>
              <a:rPr lang="ru-RU" dirty="0"/>
              <a:t>мероприятий, направленных на развитие частного сектора экономики, при одновременном сокращении бюджетных расходов в рыночных отраслях (сферах) экономики.</a:t>
            </a:r>
          </a:p>
        </p:txBody>
      </p:sp>
    </p:spTree>
    <p:extLst>
      <p:ext uri="{BB962C8B-B14F-4D97-AF65-F5344CB8AC3E}">
        <p14:creationId xmlns:p14="http://schemas.microsoft.com/office/powerpoint/2010/main" val="13070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6640" y="1015371"/>
            <a:ext cx="92814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 smtClean="0"/>
              <a:t>Органами </a:t>
            </a:r>
            <a:r>
              <a:rPr lang="ru-RU" dirty="0"/>
              <a:t>исполнительной власти субъекта Российской Федерации и органами местного самоуправления заключаются соглашения (меморандумы) о внедрении в субъекте Российской Федерации стандарта</a:t>
            </a:r>
          </a:p>
          <a:p>
            <a:endParaRPr lang="ru-RU" dirty="0"/>
          </a:p>
        </p:txBody>
      </p:sp>
      <p:pic>
        <p:nvPicPr>
          <p:cNvPr id="6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010" y="2881930"/>
            <a:ext cx="571500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56341" y="3643284"/>
            <a:ext cx="2880000" cy="1080000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МИНИСТЕРСТВО ЭКОНОМИЧЕСКОГО РАЗВИТИЯ НСО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610" y="3643284"/>
            <a:ext cx="3872967" cy="1080000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МУНИЦИПАЛЬНЫЕ РАЙОНЫ И ГОРОДСКИЕ ОКРУГА НСО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074" name="Picture 2" descr="Coat of Arms of Novosibirsk.sv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67907" y="2851714"/>
            <a:ext cx="693725" cy="6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olcovo gerb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540" y="2881930"/>
            <a:ext cx="667984" cy="76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oat of arms of Iskiti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0" y="2893892"/>
            <a:ext cx="57857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oat of Arms of Berdsk (Novosibirsk oblast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74" y="3821391"/>
            <a:ext cx="661533" cy="85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erb Barabinsk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870" y="2850418"/>
            <a:ext cx="633600" cy="73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Gerb Bolotno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708" y="2830918"/>
            <a:ext cx="630212" cy="77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oat of Arms of Ordynsk rajon (Novosibirsk oblast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29" y="4865000"/>
            <a:ext cx="620017" cy="77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Gerb Iskitim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768" y="4865000"/>
            <a:ext cx="610932" cy="73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Gerb-Kolyvansky-region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700" y="4874143"/>
            <a:ext cx="589531" cy="75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oat of Arms of Chanovsky rayon (Novosibirskaya oblast)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231" y="4876392"/>
            <a:ext cx="620126" cy="75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oat of Arms of Chistoozerny rayon (Novosibirskaya oblast)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762" y="4861156"/>
            <a:ext cx="659112" cy="7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oat of Arms of Kuibyshev (Novosibirsk oblast)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880" y="3821391"/>
            <a:ext cx="667253" cy="80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Двойная стрелка влево/вправо 8"/>
          <p:cNvSpPr/>
          <p:nvPr/>
        </p:nvSpPr>
        <p:spPr>
          <a:xfrm>
            <a:off x="4292547" y="3952239"/>
            <a:ext cx="1036320" cy="677269"/>
          </a:xfrm>
          <a:prstGeom prst="leftRightArrow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56640" y="722272"/>
            <a:ext cx="2682240" cy="369332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Пункт 4 Стандарта: </a:t>
            </a:r>
          </a:p>
        </p:txBody>
      </p:sp>
    </p:spTree>
    <p:extLst>
      <p:ext uri="{BB962C8B-B14F-4D97-AF65-F5344CB8AC3E}">
        <p14:creationId xmlns:p14="http://schemas.microsoft.com/office/powerpoint/2010/main" val="52055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ÐÐ°ÑÑÐ¸Ð½ÐºÐ¸ Ð¿Ð¾ Ð·Ð°Ð¿ÑÐ¾ÑÑ Ð½Ñ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131" y="614045"/>
            <a:ext cx="7757575" cy="510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6663" y="3016927"/>
            <a:ext cx="10068562" cy="923330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рамках соглашения органы местного самоуправления 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оказывают </a:t>
            </a:r>
            <a:r>
              <a:rPr lang="ru-RU" dirty="0">
                <a:solidFill>
                  <a:schemeClr val="bg1"/>
                </a:solidFill>
              </a:rPr>
              <a:t>содействие органам исполнительной власти 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субъекта </a:t>
            </a:r>
            <a:r>
              <a:rPr lang="ru-RU" dirty="0">
                <a:solidFill>
                  <a:schemeClr val="bg1"/>
                </a:solidFill>
              </a:rPr>
              <a:t>Российской Федерации при реализации ими стандарта.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13840" y="1003885"/>
            <a:ext cx="2854960" cy="1391920"/>
          </a:xfrm>
          <a:prstGeom prst="rect">
            <a:avLst/>
          </a:prstGeom>
        </p:spPr>
        <p:txBody>
          <a:bodyPr/>
          <a:lstStyle/>
          <a:p>
            <a:pPr lvl="0" algn="l" rtl="0"/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</a:rPr>
              <a:t>В соглашении отражаются:</a:t>
            </a:r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pPr lvl="1" algn="l" rtl="0"/>
            <a:endParaRPr lang="ru-RU" sz="16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25973" y="794116"/>
            <a:ext cx="6502401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положения, определяющие его цели и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предмет;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22799" y="1442720"/>
            <a:ext cx="65024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порядок, формы и направления взаимодействия органов исполнительной власти субъекта РФ и ОМСУ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6639" y="5630389"/>
            <a:ext cx="10068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Планируется заключение новых соглашений </a:t>
            </a:r>
            <a:r>
              <a:rPr lang="ru-RU" dirty="0" smtClean="0"/>
              <a:t>между Минэкономразвития </a:t>
            </a:r>
            <a:r>
              <a:rPr lang="ru-RU" dirty="0" smtClean="0"/>
              <a:t>НСО и ОМСУ</a:t>
            </a:r>
          </a:p>
          <a:p>
            <a:pPr algn="ctr"/>
            <a:r>
              <a:rPr lang="ru-RU" dirty="0" smtClean="0"/>
              <a:t> о внедрении стандарта  </a:t>
            </a:r>
            <a:r>
              <a:rPr lang="ru-RU" b="1" dirty="0" smtClean="0">
                <a:solidFill>
                  <a:srgbClr val="C00000"/>
                </a:solidFill>
              </a:rPr>
              <a:t>до </a:t>
            </a:r>
            <a:r>
              <a:rPr lang="ru-RU" b="1" dirty="0">
                <a:solidFill>
                  <a:srgbClr val="C00000"/>
                </a:solidFill>
              </a:rPr>
              <a:t>1 августа 2019 г. </a:t>
            </a:r>
          </a:p>
        </p:txBody>
      </p:sp>
    </p:spTree>
    <p:extLst>
      <p:ext uri="{BB962C8B-B14F-4D97-AF65-F5344CB8AC3E}">
        <p14:creationId xmlns:p14="http://schemas.microsoft.com/office/powerpoint/2010/main" val="116005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Другая 20">
      <a:dk1>
        <a:srgbClr val="0070C0"/>
      </a:dk1>
      <a:lt1>
        <a:sysClr val="window" lastClr="FFFFFF"/>
      </a:lt1>
      <a:dk2>
        <a:srgbClr val="303030"/>
      </a:dk2>
      <a:lt2>
        <a:srgbClr val="DEDEE0"/>
      </a:lt2>
      <a:accent1>
        <a:srgbClr val="003760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Другая 37">
      <a:dk1>
        <a:sysClr val="windowText" lastClr="000000"/>
      </a:dk1>
      <a:lt1>
        <a:sysClr val="window" lastClr="FFFFFF"/>
      </a:lt1>
      <a:dk2>
        <a:srgbClr val="7030A0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2467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1076</TotalTime>
  <Words>2006</Words>
  <Application>Microsoft Office PowerPoint</Application>
  <PresentationFormat>Широкоэкранный</PresentationFormat>
  <Paragraphs>231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Corbel</vt:lpstr>
      <vt:lpstr>Tahoma</vt:lpstr>
      <vt:lpstr>Times New Roman</vt:lpstr>
      <vt:lpstr>Базис</vt:lpstr>
      <vt:lpstr>Тема Office</vt:lpstr>
      <vt:lpstr>О внедрении стандарта развития конкуренции в субъектах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внедрении стандарта развития конкуренции в субъектах российской федерации</dc:title>
  <dc:creator>Кузьмина Елена Анатольевна</dc:creator>
  <cp:lastModifiedBy>Кузьмина Елена Анатольевна</cp:lastModifiedBy>
  <cp:revision>103</cp:revision>
  <dcterms:created xsi:type="dcterms:W3CDTF">2019-06-03T08:03:36Z</dcterms:created>
  <dcterms:modified xsi:type="dcterms:W3CDTF">2019-06-05T09:01:26Z</dcterms:modified>
</cp:coreProperties>
</file>