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omments/comment1.xml" ContentType="application/vnd.openxmlformats-officedocument.presentationml.comments+xml"/>
  <Override PartName="/ppt/diagrams/layout2.xml" ContentType="application/vnd.openxmlformats-officedocument.drawingml.diagram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74" r:id="rId1"/>
    <p:sldMasterId id="2147485486" r:id="rId2"/>
    <p:sldMasterId id="2147485498" r:id="rId3"/>
    <p:sldMasterId id="2147485510" r:id="rId4"/>
    <p:sldMasterId id="2147485522" r:id="rId5"/>
    <p:sldMasterId id="2147485534" r:id="rId6"/>
    <p:sldMasterId id="2147485546" r:id="rId7"/>
    <p:sldMasterId id="2147485719" r:id="rId8"/>
  </p:sldMasterIdLst>
  <p:notesMasterIdLst>
    <p:notesMasterId r:id="rId32"/>
  </p:notesMasterIdLst>
  <p:handoutMasterIdLst>
    <p:handoutMasterId r:id="rId33"/>
  </p:handoutMasterIdLst>
  <p:sldIdLst>
    <p:sldId id="1127" r:id="rId9"/>
    <p:sldId id="1119" r:id="rId10"/>
    <p:sldId id="1113" r:id="rId11"/>
    <p:sldId id="1130" r:id="rId12"/>
    <p:sldId id="1131" r:id="rId13"/>
    <p:sldId id="1132" r:id="rId14"/>
    <p:sldId id="1135" r:id="rId15"/>
    <p:sldId id="1124" r:id="rId16"/>
    <p:sldId id="1133" r:id="rId17"/>
    <p:sldId id="1129" r:id="rId18"/>
    <p:sldId id="1116" r:id="rId19"/>
    <p:sldId id="1104" r:id="rId20"/>
    <p:sldId id="1092" r:id="rId21"/>
    <p:sldId id="1096" r:id="rId22"/>
    <p:sldId id="1097" r:id="rId23"/>
    <p:sldId id="1098" r:id="rId24"/>
    <p:sldId id="1101" r:id="rId25"/>
    <p:sldId id="1102" r:id="rId26"/>
    <p:sldId id="1105" r:id="rId27"/>
    <p:sldId id="1106" r:id="rId28"/>
    <p:sldId id="1115" r:id="rId29"/>
    <p:sldId id="1109" r:id="rId30"/>
    <p:sldId id="1089" r:id="rId31"/>
  </p:sldIdLst>
  <p:sldSz cx="9144000" cy="5143500" type="screen16x9"/>
  <p:notesSz cx="6797675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узьмина Елена Анатольевна" initials="" lastIdx="1" clrIdx="0"/>
  <p:cmAuthor id="1" name="Александрова Кристина Германовна" initials="АКГ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</p:showPr>
  <p:clrMru>
    <a:srgbClr val="FFCCCC"/>
    <a:srgbClr val="0B6F3F"/>
    <a:srgbClr val="9E0000"/>
    <a:srgbClr val="EA0000"/>
    <a:srgbClr val="81A626"/>
    <a:srgbClr val="8BB228"/>
    <a:srgbClr val="95C12B"/>
    <a:srgbClr val="00A0A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7" autoAdjust="0"/>
    <p:restoredTop sz="98119" autoAdjust="0"/>
  </p:normalViewPr>
  <p:slideViewPr>
    <p:cSldViewPr>
      <p:cViewPr varScale="1">
        <p:scale>
          <a:sx n="88" d="100"/>
          <a:sy n="88" d="100"/>
        </p:scale>
        <p:origin x="-576" y="-67"/>
      </p:cViewPr>
      <p:guideLst>
        <p:guide orient="horz" pos="1961"/>
        <p:guide pos="3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36" y="-108"/>
      </p:cViewPr>
      <p:guideLst>
        <p:guide orient="horz" pos="3110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4-12T17:33:26.647" idx="1">
    <p:pos x="3873" y="527"/>
    <p:text/>
  </p:cm>
</p:cmLst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3D0C79-1E0C-4ADB-BAAA-A29A297C3650}" type="doc">
      <dgm:prSet loTypeId="urn:microsoft.com/office/officeart/2008/layout/PictureAccentList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C79977BA-076D-4ACF-92D0-73A90A8D41C3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МАКСИМАЛЬНАЯ ДИНАМИКА </a:t>
          </a:r>
          <a:endParaRPr lang="ru-RU" sz="1600" b="1" dirty="0"/>
        </a:p>
      </dgm:t>
    </dgm:pt>
    <dgm:pt modelId="{A3A72759-E7DF-4C78-8612-78E7CEC2C5EF}" type="parTrans" cxnId="{FB123C7A-9D1D-46FA-8D0B-58FD28CEDB5C}">
      <dgm:prSet/>
      <dgm:spPr/>
      <dgm:t>
        <a:bodyPr/>
        <a:lstStyle/>
        <a:p>
          <a:endParaRPr lang="ru-RU"/>
        </a:p>
      </dgm:t>
    </dgm:pt>
    <dgm:pt modelId="{C1C9C3DA-26F8-41E8-9295-B5FDA3E4E494}" type="sibTrans" cxnId="{FB123C7A-9D1D-46FA-8D0B-58FD28CEDB5C}">
      <dgm:prSet/>
      <dgm:spPr/>
      <dgm:t>
        <a:bodyPr/>
        <a:lstStyle/>
        <a:p>
          <a:endParaRPr lang="ru-RU"/>
        </a:p>
      </dgm:t>
    </dgm:pt>
    <dgm:pt modelId="{5AB03C76-DBBD-49E8-8BA4-1C18C01A647A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Северный район (228,7)</a:t>
          </a:r>
          <a:endParaRPr lang="ru-RU" sz="1400" dirty="0">
            <a:solidFill>
              <a:schemeClr val="tx1"/>
            </a:solidFill>
          </a:endParaRPr>
        </a:p>
      </dgm:t>
    </dgm:pt>
    <dgm:pt modelId="{6081F6A9-5D84-4E5A-A19A-740A9D572B16}" type="parTrans" cxnId="{9A70CF6F-D1D5-43D8-9218-1939C486FE95}">
      <dgm:prSet/>
      <dgm:spPr/>
      <dgm:t>
        <a:bodyPr/>
        <a:lstStyle/>
        <a:p>
          <a:endParaRPr lang="ru-RU"/>
        </a:p>
      </dgm:t>
    </dgm:pt>
    <dgm:pt modelId="{337C62FD-D843-4232-B1E8-19354387B67B}" type="sibTrans" cxnId="{9A70CF6F-D1D5-43D8-9218-1939C486FE95}">
      <dgm:prSet/>
      <dgm:spPr/>
      <dgm:t>
        <a:bodyPr/>
        <a:lstStyle/>
        <a:p>
          <a:endParaRPr lang="ru-RU"/>
        </a:p>
      </dgm:t>
    </dgm:pt>
    <dgm:pt modelId="{FE27D469-C6B2-41C8-BFDE-8AC7CCD4321F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</a:rPr>
            <a:t>Маслянинский</a:t>
          </a:r>
          <a:r>
            <a:rPr lang="ru-RU" sz="1400" dirty="0" smtClean="0">
              <a:solidFill>
                <a:schemeClr val="tx1"/>
              </a:solidFill>
            </a:rPr>
            <a:t> район (166,3)</a:t>
          </a:r>
          <a:endParaRPr lang="ru-RU" sz="1400" dirty="0">
            <a:solidFill>
              <a:schemeClr val="tx1"/>
            </a:solidFill>
          </a:endParaRPr>
        </a:p>
      </dgm:t>
    </dgm:pt>
    <dgm:pt modelId="{F3C0E3D6-557E-42DD-BAC4-6741CDD09DCF}" type="parTrans" cxnId="{585B2B1E-E07D-4145-BFFC-C40A7E224EB5}">
      <dgm:prSet/>
      <dgm:spPr/>
      <dgm:t>
        <a:bodyPr/>
        <a:lstStyle/>
        <a:p>
          <a:endParaRPr lang="ru-RU"/>
        </a:p>
      </dgm:t>
    </dgm:pt>
    <dgm:pt modelId="{35D70AC8-3C5C-4291-BB81-91C68322C546}" type="sibTrans" cxnId="{585B2B1E-E07D-4145-BFFC-C40A7E224EB5}">
      <dgm:prSet/>
      <dgm:spPr/>
      <dgm:t>
        <a:bodyPr/>
        <a:lstStyle/>
        <a:p>
          <a:endParaRPr lang="ru-RU"/>
        </a:p>
      </dgm:t>
    </dgm:pt>
    <dgm:pt modelId="{CA5470CE-F716-402E-B14F-7DFEB750E300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Венгеровский район (137,7)</a:t>
          </a:r>
          <a:endParaRPr lang="ru-RU" sz="1400" dirty="0">
            <a:solidFill>
              <a:schemeClr val="tx1"/>
            </a:solidFill>
          </a:endParaRPr>
        </a:p>
      </dgm:t>
    </dgm:pt>
    <dgm:pt modelId="{8C013894-F4C0-458D-8737-38C83F36B774}" type="parTrans" cxnId="{FBFDF51F-5532-4B5A-973D-56702A52B9EF}">
      <dgm:prSet/>
      <dgm:spPr/>
      <dgm:t>
        <a:bodyPr/>
        <a:lstStyle/>
        <a:p>
          <a:endParaRPr lang="ru-RU"/>
        </a:p>
      </dgm:t>
    </dgm:pt>
    <dgm:pt modelId="{D4B72852-728A-4F02-A7F1-B73938A01D0F}" type="sibTrans" cxnId="{FBFDF51F-5532-4B5A-973D-56702A52B9EF}">
      <dgm:prSet/>
      <dgm:spPr/>
      <dgm:t>
        <a:bodyPr/>
        <a:lstStyle/>
        <a:p>
          <a:endParaRPr lang="ru-RU"/>
        </a:p>
      </dgm:t>
    </dgm:pt>
    <dgm:pt modelId="{3504631A-643B-4DCD-A6A5-33CEC371C386}">
      <dgm:prSet phldrT="[Текст]" custT="1"/>
      <dgm:spPr>
        <a:solidFill>
          <a:srgbClr val="9E0000"/>
        </a:solidFill>
      </dgm:spPr>
      <dgm:t>
        <a:bodyPr/>
        <a:lstStyle/>
        <a:p>
          <a:r>
            <a:rPr lang="ru-RU" sz="1600" b="1" dirty="0" smtClean="0"/>
            <a:t>МИНИМАЛЬНЫЙ ИНДЕКС</a:t>
          </a:r>
          <a:endParaRPr lang="ru-RU" sz="1600" b="1" dirty="0"/>
        </a:p>
      </dgm:t>
    </dgm:pt>
    <dgm:pt modelId="{837BE1AA-1516-4DA0-93F0-C523D7005B2E}" type="parTrans" cxnId="{2B1F24CC-9C4D-4CC8-8EF3-FB3FC8C55D09}">
      <dgm:prSet/>
      <dgm:spPr/>
      <dgm:t>
        <a:bodyPr/>
        <a:lstStyle/>
        <a:p>
          <a:endParaRPr lang="ru-RU"/>
        </a:p>
      </dgm:t>
    </dgm:pt>
    <dgm:pt modelId="{A13D84B0-0BA4-4C35-9E84-90FC7295E614}" type="sibTrans" cxnId="{2B1F24CC-9C4D-4CC8-8EF3-FB3FC8C55D09}">
      <dgm:prSet/>
      <dgm:spPr/>
      <dgm:t>
        <a:bodyPr/>
        <a:lstStyle/>
        <a:p>
          <a:endParaRPr lang="ru-RU"/>
        </a:p>
      </dgm:t>
    </dgm:pt>
    <dgm:pt modelId="{AA5B9BC2-7F73-4930-8B0E-83CC56D06F0E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</a:rPr>
            <a:t>Усть-Таркский</a:t>
          </a:r>
          <a:r>
            <a:rPr lang="ru-RU" sz="1400" dirty="0" smtClean="0">
              <a:solidFill>
                <a:schemeClr val="tx1"/>
              </a:solidFill>
            </a:rPr>
            <a:t>  район (48,3)</a:t>
          </a:r>
          <a:endParaRPr lang="ru-RU" sz="1400" dirty="0">
            <a:solidFill>
              <a:schemeClr val="tx1"/>
            </a:solidFill>
          </a:endParaRPr>
        </a:p>
      </dgm:t>
    </dgm:pt>
    <dgm:pt modelId="{313FD1D8-88F5-4D07-82C4-9A39F4C7CF02}" type="parTrans" cxnId="{41A38628-FFF4-4201-BC37-96AAEF2E5B3A}">
      <dgm:prSet/>
      <dgm:spPr/>
      <dgm:t>
        <a:bodyPr/>
        <a:lstStyle/>
        <a:p>
          <a:endParaRPr lang="ru-RU"/>
        </a:p>
      </dgm:t>
    </dgm:pt>
    <dgm:pt modelId="{0E8000CB-E7BA-4C65-A0BA-8A4F2D6B724E}" type="sibTrans" cxnId="{41A38628-FFF4-4201-BC37-96AAEF2E5B3A}">
      <dgm:prSet/>
      <dgm:spPr/>
      <dgm:t>
        <a:bodyPr/>
        <a:lstStyle/>
        <a:p>
          <a:endParaRPr lang="ru-RU"/>
        </a:p>
      </dgm:t>
    </dgm:pt>
    <dgm:pt modelId="{1235B8C6-7B9B-4BD0-A8C1-3A575F75D09A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</a:rPr>
            <a:t>Черепановский</a:t>
          </a:r>
          <a:r>
            <a:rPr lang="ru-RU" sz="1400" dirty="0" smtClean="0">
              <a:solidFill>
                <a:schemeClr val="tx1"/>
              </a:solidFill>
            </a:rPr>
            <a:t> район (71,2)</a:t>
          </a:r>
          <a:endParaRPr lang="ru-RU" sz="1400" dirty="0">
            <a:solidFill>
              <a:schemeClr val="tx1"/>
            </a:solidFill>
          </a:endParaRPr>
        </a:p>
      </dgm:t>
    </dgm:pt>
    <dgm:pt modelId="{F8C56FF3-6AF0-4F40-9ABA-6B9E4B892603}" type="parTrans" cxnId="{DC81751E-77D7-4FD1-BF66-16872FAE7670}">
      <dgm:prSet/>
      <dgm:spPr/>
      <dgm:t>
        <a:bodyPr/>
        <a:lstStyle/>
        <a:p>
          <a:endParaRPr lang="ru-RU"/>
        </a:p>
      </dgm:t>
    </dgm:pt>
    <dgm:pt modelId="{AC8A3528-6E7A-4A16-8A35-D17F9E68A176}" type="sibTrans" cxnId="{DC81751E-77D7-4FD1-BF66-16872FAE7670}">
      <dgm:prSet/>
      <dgm:spPr/>
      <dgm:t>
        <a:bodyPr/>
        <a:lstStyle/>
        <a:p>
          <a:endParaRPr lang="ru-RU"/>
        </a:p>
      </dgm:t>
    </dgm:pt>
    <dgm:pt modelId="{1F170B1D-01AE-4162-85B0-38A6B6F68EB9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г. </a:t>
          </a:r>
          <a:r>
            <a:rPr lang="ru-RU" sz="1400" dirty="0" err="1" smtClean="0">
              <a:solidFill>
                <a:schemeClr val="tx1"/>
              </a:solidFill>
            </a:rPr>
            <a:t>Искитим</a:t>
          </a:r>
          <a:r>
            <a:rPr lang="ru-RU" sz="1400" dirty="0" smtClean="0">
              <a:solidFill>
                <a:schemeClr val="tx1"/>
              </a:solidFill>
            </a:rPr>
            <a:t> (75,0)</a:t>
          </a:r>
          <a:endParaRPr lang="ru-RU" sz="1400" dirty="0">
            <a:solidFill>
              <a:schemeClr val="tx1"/>
            </a:solidFill>
          </a:endParaRPr>
        </a:p>
      </dgm:t>
    </dgm:pt>
    <dgm:pt modelId="{44D243E5-8AE7-4235-9ACC-3D69BF4E2418}" type="parTrans" cxnId="{E2C3BCAE-999A-4364-B45F-612A6CB9EB6F}">
      <dgm:prSet/>
      <dgm:spPr/>
      <dgm:t>
        <a:bodyPr/>
        <a:lstStyle/>
        <a:p>
          <a:endParaRPr lang="ru-RU"/>
        </a:p>
      </dgm:t>
    </dgm:pt>
    <dgm:pt modelId="{9F9AC71B-2357-48D8-8956-43EF6F165426}" type="sibTrans" cxnId="{E2C3BCAE-999A-4364-B45F-612A6CB9EB6F}">
      <dgm:prSet/>
      <dgm:spPr/>
      <dgm:t>
        <a:bodyPr/>
        <a:lstStyle/>
        <a:p>
          <a:endParaRPr lang="ru-RU"/>
        </a:p>
      </dgm:t>
    </dgm:pt>
    <dgm:pt modelId="{F39BA0EE-2896-466C-9F67-ABE560D2CFB8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</a:rPr>
            <a:t>Кочковский</a:t>
          </a:r>
          <a:r>
            <a:rPr lang="ru-RU" sz="1400" dirty="0" smtClean="0">
              <a:solidFill>
                <a:schemeClr val="tx1"/>
              </a:solidFill>
            </a:rPr>
            <a:t> район (75,4)</a:t>
          </a:r>
          <a:endParaRPr lang="ru-RU" sz="1400" dirty="0">
            <a:solidFill>
              <a:schemeClr val="tx1"/>
            </a:solidFill>
          </a:endParaRPr>
        </a:p>
      </dgm:t>
    </dgm:pt>
    <dgm:pt modelId="{AB107699-FF42-4A48-A2FE-694D7EF3C5BE}" type="parTrans" cxnId="{FA893587-96A7-40CA-817E-D449E7CC0CBE}">
      <dgm:prSet/>
      <dgm:spPr/>
      <dgm:t>
        <a:bodyPr/>
        <a:lstStyle/>
        <a:p>
          <a:endParaRPr lang="ru-RU"/>
        </a:p>
      </dgm:t>
    </dgm:pt>
    <dgm:pt modelId="{F75BD617-CE41-4DF3-9C82-4D02AC24872C}" type="sibTrans" cxnId="{FA893587-96A7-40CA-817E-D449E7CC0CBE}">
      <dgm:prSet/>
      <dgm:spPr/>
      <dgm:t>
        <a:bodyPr/>
        <a:lstStyle/>
        <a:p>
          <a:endParaRPr lang="ru-RU"/>
        </a:p>
      </dgm:t>
    </dgm:pt>
    <dgm:pt modelId="{5262563A-B214-45DD-B44A-BD000047EF3D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</a:rPr>
            <a:t>Барабинский</a:t>
          </a:r>
          <a:r>
            <a:rPr lang="ru-RU" sz="1400" dirty="0" smtClean="0">
              <a:solidFill>
                <a:schemeClr val="tx1"/>
              </a:solidFill>
            </a:rPr>
            <a:t> район (80,4)</a:t>
          </a:r>
          <a:endParaRPr lang="ru-RU" sz="1400" dirty="0">
            <a:solidFill>
              <a:schemeClr val="tx1"/>
            </a:solidFill>
          </a:endParaRPr>
        </a:p>
      </dgm:t>
    </dgm:pt>
    <dgm:pt modelId="{3AD2F597-29F0-4DB8-A06E-BF1C9601A8A7}" type="parTrans" cxnId="{706550CC-1A74-4409-B90C-E11FC924DA9B}">
      <dgm:prSet/>
      <dgm:spPr/>
      <dgm:t>
        <a:bodyPr/>
        <a:lstStyle/>
        <a:p>
          <a:endParaRPr lang="ru-RU"/>
        </a:p>
      </dgm:t>
    </dgm:pt>
    <dgm:pt modelId="{8B6AC936-CBCE-4B02-97E2-1DB0437849CE}" type="sibTrans" cxnId="{706550CC-1A74-4409-B90C-E11FC924DA9B}">
      <dgm:prSet/>
      <dgm:spPr/>
      <dgm:t>
        <a:bodyPr/>
        <a:lstStyle/>
        <a:p>
          <a:endParaRPr lang="ru-RU"/>
        </a:p>
      </dgm:t>
    </dgm:pt>
    <dgm:pt modelId="{79DF5BA6-80B0-420F-B0D5-13E04641061F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Ордынский район (165,1)</a:t>
          </a:r>
          <a:endParaRPr lang="ru-RU" sz="1400" dirty="0">
            <a:solidFill>
              <a:schemeClr val="tx1"/>
            </a:solidFill>
          </a:endParaRPr>
        </a:p>
      </dgm:t>
    </dgm:pt>
    <dgm:pt modelId="{DEEE341E-462C-4045-B8EF-69A0E4E3CDBD}" type="parTrans" cxnId="{8AC9F078-0F63-4CB7-BA4E-308569E8C2CD}">
      <dgm:prSet/>
      <dgm:spPr/>
      <dgm:t>
        <a:bodyPr/>
        <a:lstStyle/>
        <a:p>
          <a:endParaRPr lang="ru-RU"/>
        </a:p>
      </dgm:t>
    </dgm:pt>
    <dgm:pt modelId="{8F12FF1B-04CC-4686-9A20-E8B7FEC45B49}" type="sibTrans" cxnId="{8AC9F078-0F63-4CB7-BA4E-308569E8C2CD}">
      <dgm:prSet/>
      <dgm:spPr/>
      <dgm:t>
        <a:bodyPr/>
        <a:lstStyle/>
        <a:p>
          <a:endParaRPr lang="ru-RU"/>
        </a:p>
      </dgm:t>
    </dgm:pt>
    <dgm:pt modelId="{37340AF1-400A-4309-A304-037B21756720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Карасукский район (123,5)</a:t>
          </a:r>
          <a:endParaRPr lang="ru-RU" sz="1400" dirty="0">
            <a:solidFill>
              <a:schemeClr val="tx1"/>
            </a:solidFill>
          </a:endParaRPr>
        </a:p>
      </dgm:t>
    </dgm:pt>
    <dgm:pt modelId="{17D68DE7-326E-4DAB-A68F-26BC2E35D018}" type="parTrans" cxnId="{6E79B992-E80E-4B72-BFC1-33CB0084697A}">
      <dgm:prSet/>
      <dgm:spPr/>
      <dgm:t>
        <a:bodyPr/>
        <a:lstStyle/>
        <a:p>
          <a:endParaRPr lang="ru-RU"/>
        </a:p>
      </dgm:t>
    </dgm:pt>
    <dgm:pt modelId="{1A84080F-A312-4015-A3E0-9CF4805EDDCF}" type="sibTrans" cxnId="{6E79B992-E80E-4B72-BFC1-33CB0084697A}">
      <dgm:prSet/>
      <dgm:spPr/>
      <dgm:t>
        <a:bodyPr/>
        <a:lstStyle/>
        <a:p>
          <a:endParaRPr lang="ru-RU"/>
        </a:p>
      </dgm:t>
    </dgm:pt>
    <dgm:pt modelId="{223FBFF6-9ABF-49F0-951B-C6F8E0EBFD75}" type="pres">
      <dgm:prSet presAssocID="{3F3D0C79-1E0C-4ADB-BAAA-A29A297C365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3BD0093-DDDB-4C40-930D-B8603CF51D32}" type="pres">
      <dgm:prSet presAssocID="{C79977BA-076D-4ACF-92D0-73A90A8D41C3}" presName="root" presStyleCnt="0">
        <dgm:presLayoutVars>
          <dgm:chMax/>
          <dgm:chPref val="4"/>
        </dgm:presLayoutVars>
      </dgm:prSet>
      <dgm:spPr/>
    </dgm:pt>
    <dgm:pt modelId="{AFA21893-699B-43DE-B7EE-8B13CE1391B9}" type="pres">
      <dgm:prSet presAssocID="{C79977BA-076D-4ACF-92D0-73A90A8D41C3}" presName="rootComposite" presStyleCnt="0">
        <dgm:presLayoutVars/>
      </dgm:prSet>
      <dgm:spPr/>
    </dgm:pt>
    <dgm:pt modelId="{C077628A-CACA-44B9-A1A4-C6CCD0F99919}" type="pres">
      <dgm:prSet presAssocID="{C79977BA-076D-4ACF-92D0-73A90A8D41C3}" presName="rootText" presStyleLbl="node0" presStyleIdx="0" presStyleCnt="2" custScaleY="188029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A26B8A1C-C788-4451-8430-F27D632D76CE}" type="pres">
      <dgm:prSet presAssocID="{C79977BA-076D-4ACF-92D0-73A90A8D41C3}" presName="childShape" presStyleCnt="0">
        <dgm:presLayoutVars>
          <dgm:chMax val="0"/>
          <dgm:chPref val="0"/>
        </dgm:presLayoutVars>
      </dgm:prSet>
      <dgm:spPr/>
    </dgm:pt>
    <dgm:pt modelId="{2008B4A2-7BE5-46DB-BBF4-1E2F7A4401FA}" type="pres">
      <dgm:prSet presAssocID="{5AB03C76-DBBD-49E8-8BA4-1C18C01A647A}" presName="childComposite" presStyleCnt="0">
        <dgm:presLayoutVars>
          <dgm:chMax val="0"/>
          <dgm:chPref val="0"/>
        </dgm:presLayoutVars>
      </dgm:prSet>
      <dgm:spPr/>
    </dgm:pt>
    <dgm:pt modelId="{978647C1-06F6-4F2F-997F-9F86C14D54E2}" type="pres">
      <dgm:prSet presAssocID="{5AB03C76-DBBD-49E8-8BA4-1C18C01A647A}" presName="Image" presStyleLbl="node1" presStyleIdx="0" presStyleCnt="10"/>
      <dgm:spPr>
        <a:solidFill>
          <a:schemeClr val="accent4">
            <a:lumMod val="75000"/>
          </a:schemeClr>
        </a:solidFill>
      </dgm:spPr>
    </dgm:pt>
    <dgm:pt modelId="{7EA06920-0841-4EC1-897D-89D42E76B8D6}" type="pres">
      <dgm:prSet presAssocID="{5AB03C76-DBBD-49E8-8BA4-1C18C01A647A}" presName="childText" presStyleLbl="lnNode1" presStyleIdx="0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3F737-EFD0-4C02-82BE-3D2344D8DA14}" type="pres">
      <dgm:prSet presAssocID="{FE27D469-C6B2-41C8-BFDE-8AC7CCD4321F}" presName="childComposite" presStyleCnt="0">
        <dgm:presLayoutVars>
          <dgm:chMax val="0"/>
          <dgm:chPref val="0"/>
        </dgm:presLayoutVars>
      </dgm:prSet>
      <dgm:spPr/>
    </dgm:pt>
    <dgm:pt modelId="{53F904C4-7F39-448C-9BA3-8DB94E74A68A}" type="pres">
      <dgm:prSet presAssocID="{FE27D469-C6B2-41C8-BFDE-8AC7CCD4321F}" presName="Image" presStyleLbl="node1" presStyleIdx="1" presStyleCnt="10"/>
      <dgm:spPr>
        <a:solidFill>
          <a:schemeClr val="accent4">
            <a:lumMod val="75000"/>
          </a:schemeClr>
        </a:solidFill>
      </dgm:spPr>
    </dgm:pt>
    <dgm:pt modelId="{AAA16622-A80E-4D21-BC97-304B3FC8BA38}" type="pres">
      <dgm:prSet presAssocID="{FE27D469-C6B2-41C8-BFDE-8AC7CCD4321F}" presName="childText" presStyleLbl="lnNode1" presStyleIdx="1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70F9BC-B6C2-4F88-956A-4C8E8911BD06}" type="pres">
      <dgm:prSet presAssocID="{79DF5BA6-80B0-420F-B0D5-13E04641061F}" presName="childComposite" presStyleCnt="0">
        <dgm:presLayoutVars>
          <dgm:chMax val="0"/>
          <dgm:chPref val="0"/>
        </dgm:presLayoutVars>
      </dgm:prSet>
      <dgm:spPr/>
    </dgm:pt>
    <dgm:pt modelId="{03EC071A-4E46-4415-8A2F-7DAF985BA118}" type="pres">
      <dgm:prSet presAssocID="{79DF5BA6-80B0-420F-B0D5-13E04641061F}" presName="Image" presStyleLbl="node1" presStyleIdx="2" presStyleCnt="10"/>
      <dgm:spPr>
        <a:solidFill>
          <a:schemeClr val="accent4">
            <a:lumMod val="75000"/>
          </a:schemeClr>
        </a:solidFill>
      </dgm:spPr>
    </dgm:pt>
    <dgm:pt modelId="{E55AC2DD-2CAC-44A6-91D2-BFB55072064E}" type="pres">
      <dgm:prSet presAssocID="{79DF5BA6-80B0-420F-B0D5-13E04641061F}" presName="childText" presStyleLbl="lnNode1" presStyleIdx="2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60A14-55CE-4481-8B97-641A5D163F9A}" type="pres">
      <dgm:prSet presAssocID="{CA5470CE-F716-402E-B14F-7DFEB750E300}" presName="childComposite" presStyleCnt="0">
        <dgm:presLayoutVars>
          <dgm:chMax val="0"/>
          <dgm:chPref val="0"/>
        </dgm:presLayoutVars>
      </dgm:prSet>
      <dgm:spPr/>
    </dgm:pt>
    <dgm:pt modelId="{75085672-A9A7-45C6-8D09-5330D18DA898}" type="pres">
      <dgm:prSet presAssocID="{CA5470CE-F716-402E-B14F-7DFEB750E300}" presName="Image" presStyleLbl="node1" presStyleIdx="3" presStyleCnt="10"/>
      <dgm:spPr>
        <a:solidFill>
          <a:schemeClr val="accent4">
            <a:lumMod val="75000"/>
          </a:schemeClr>
        </a:solidFill>
      </dgm:spPr>
    </dgm:pt>
    <dgm:pt modelId="{D5BDC029-C3C4-4319-8E3E-B4E76151D211}" type="pres">
      <dgm:prSet presAssocID="{CA5470CE-F716-402E-B14F-7DFEB750E300}" presName="childText" presStyleLbl="lnNode1" presStyleIdx="3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0E1158-7FC9-44E5-B61B-8A0DEF03606F}" type="pres">
      <dgm:prSet presAssocID="{37340AF1-400A-4309-A304-037B21756720}" presName="childComposite" presStyleCnt="0">
        <dgm:presLayoutVars>
          <dgm:chMax val="0"/>
          <dgm:chPref val="0"/>
        </dgm:presLayoutVars>
      </dgm:prSet>
      <dgm:spPr/>
    </dgm:pt>
    <dgm:pt modelId="{500374A2-4066-43A7-AE2D-4C1AF3176966}" type="pres">
      <dgm:prSet presAssocID="{37340AF1-400A-4309-A304-037B21756720}" presName="Image" presStyleLbl="node1" presStyleIdx="4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CAD3322-05A5-4364-80BA-C21D8BDDC7AE}" type="pres">
      <dgm:prSet presAssocID="{37340AF1-400A-4309-A304-037B21756720}" presName="childText" presStyleLbl="lnNode1" presStyleIdx="4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481FB-D9EB-43F8-A2E9-68FF2D246A06}" type="pres">
      <dgm:prSet presAssocID="{3504631A-643B-4DCD-A6A5-33CEC371C386}" presName="root" presStyleCnt="0">
        <dgm:presLayoutVars>
          <dgm:chMax/>
          <dgm:chPref val="4"/>
        </dgm:presLayoutVars>
      </dgm:prSet>
      <dgm:spPr/>
    </dgm:pt>
    <dgm:pt modelId="{0D206293-48FC-48EA-8AD4-BA521EBA6D08}" type="pres">
      <dgm:prSet presAssocID="{3504631A-643B-4DCD-A6A5-33CEC371C386}" presName="rootComposite" presStyleCnt="0">
        <dgm:presLayoutVars/>
      </dgm:prSet>
      <dgm:spPr/>
    </dgm:pt>
    <dgm:pt modelId="{4E347CCF-58BB-4460-84F6-D648B6A56439}" type="pres">
      <dgm:prSet presAssocID="{3504631A-643B-4DCD-A6A5-33CEC371C386}" presName="rootText" presStyleLbl="node0" presStyleIdx="1" presStyleCnt="2" custScaleY="188029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C9462E4-0E63-429F-9289-C8E118104429}" type="pres">
      <dgm:prSet presAssocID="{3504631A-643B-4DCD-A6A5-33CEC371C386}" presName="childShape" presStyleCnt="0">
        <dgm:presLayoutVars>
          <dgm:chMax val="0"/>
          <dgm:chPref val="0"/>
        </dgm:presLayoutVars>
      </dgm:prSet>
      <dgm:spPr/>
    </dgm:pt>
    <dgm:pt modelId="{24683FC2-6ED6-4482-AFD7-27EBD1BCA13F}" type="pres">
      <dgm:prSet presAssocID="{AA5B9BC2-7F73-4930-8B0E-83CC56D06F0E}" presName="childComposite" presStyleCnt="0">
        <dgm:presLayoutVars>
          <dgm:chMax val="0"/>
          <dgm:chPref val="0"/>
        </dgm:presLayoutVars>
      </dgm:prSet>
      <dgm:spPr/>
    </dgm:pt>
    <dgm:pt modelId="{FCE02CDE-91A5-4C70-9D1D-9DAA3A93B9AB}" type="pres">
      <dgm:prSet presAssocID="{AA5B9BC2-7F73-4930-8B0E-83CC56D06F0E}" presName="Image" presStyleLbl="node1" presStyleIdx="5" presStyleCnt="10"/>
      <dgm:spPr>
        <a:solidFill>
          <a:srgbClr val="9E0000"/>
        </a:solidFill>
      </dgm:spPr>
    </dgm:pt>
    <dgm:pt modelId="{7DE32C67-3982-4ECB-AAAE-4213B67576FF}" type="pres">
      <dgm:prSet presAssocID="{AA5B9BC2-7F73-4930-8B0E-83CC56D06F0E}" presName="childText" presStyleLbl="lnNode1" presStyleIdx="5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D28FF-0CDB-4795-B8E6-1532E1CBB290}" type="pres">
      <dgm:prSet presAssocID="{1235B8C6-7B9B-4BD0-A8C1-3A575F75D09A}" presName="childComposite" presStyleCnt="0">
        <dgm:presLayoutVars>
          <dgm:chMax val="0"/>
          <dgm:chPref val="0"/>
        </dgm:presLayoutVars>
      </dgm:prSet>
      <dgm:spPr/>
    </dgm:pt>
    <dgm:pt modelId="{381A46FA-E3DB-452F-913B-A463EDDD6695}" type="pres">
      <dgm:prSet presAssocID="{1235B8C6-7B9B-4BD0-A8C1-3A575F75D09A}" presName="Image" presStyleLbl="node1" presStyleIdx="6" presStyleCnt="10"/>
      <dgm:spPr>
        <a:solidFill>
          <a:srgbClr val="9E0000"/>
        </a:solidFill>
      </dgm:spPr>
    </dgm:pt>
    <dgm:pt modelId="{7604978B-7C62-4304-B8B6-D6F490507A53}" type="pres">
      <dgm:prSet presAssocID="{1235B8C6-7B9B-4BD0-A8C1-3A575F75D09A}" presName="childText" presStyleLbl="lnNode1" presStyleIdx="6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D2547A-70C3-424C-9C11-C176E7C2805B}" type="pres">
      <dgm:prSet presAssocID="{1F170B1D-01AE-4162-85B0-38A6B6F68EB9}" presName="childComposite" presStyleCnt="0">
        <dgm:presLayoutVars>
          <dgm:chMax val="0"/>
          <dgm:chPref val="0"/>
        </dgm:presLayoutVars>
      </dgm:prSet>
      <dgm:spPr/>
    </dgm:pt>
    <dgm:pt modelId="{BC00221F-7B5F-401D-AD96-0E5BCA9563A7}" type="pres">
      <dgm:prSet presAssocID="{1F170B1D-01AE-4162-85B0-38A6B6F68EB9}" presName="Image" presStyleLbl="node1" presStyleIdx="7" presStyleCnt="10"/>
      <dgm:spPr>
        <a:solidFill>
          <a:srgbClr val="9E0000"/>
        </a:solidFill>
      </dgm:spPr>
    </dgm:pt>
    <dgm:pt modelId="{D64E5366-F33E-4DCD-95E8-6387F75B1CE7}" type="pres">
      <dgm:prSet presAssocID="{1F170B1D-01AE-4162-85B0-38A6B6F68EB9}" presName="childText" presStyleLbl="lnNode1" presStyleIdx="7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89B99-C3DF-47F6-B757-C1354E4C384E}" type="pres">
      <dgm:prSet presAssocID="{F39BA0EE-2896-466C-9F67-ABE560D2CFB8}" presName="childComposite" presStyleCnt="0">
        <dgm:presLayoutVars>
          <dgm:chMax val="0"/>
          <dgm:chPref val="0"/>
        </dgm:presLayoutVars>
      </dgm:prSet>
      <dgm:spPr/>
    </dgm:pt>
    <dgm:pt modelId="{7A31A526-1718-4198-BCBB-BD3590128DEF}" type="pres">
      <dgm:prSet presAssocID="{F39BA0EE-2896-466C-9F67-ABE560D2CFB8}" presName="Image" presStyleLbl="node1" presStyleIdx="8" presStyleCnt="10"/>
      <dgm:spPr>
        <a:solidFill>
          <a:srgbClr val="9E0000"/>
        </a:solidFill>
      </dgm:spPr>
    </dgm:pt>
    <dgm:pt modelId="{5CF9D031-37B1-4551-A0B1-501CD64D8A99}" type="pres">
      <dgm:prSet presAssocID="{F39BA0EE-2896-466C-9F67-ABE560D2CFB8}" presName="childText" presStyleLbl="lnNode1" presStyleIdx="8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FC440-D137-479D-933B-F942BFD9CA3D}" type="pres">
      <dgm:prSet presAssocID="{5262563A-B214-45DD-B44A-BD000047EF3D}" presName="childComposite" presStyleCnt="0">
        <dgm:presLayoutVars>
          <dgm:chMax val="0"/>
          <dgm:chPref val="0"/>
        </dgm:presLayoutVars>
      </dgm:prSet>
      <dgm:spPr/>
    </dgm:pt>
    <dgm:pt modelId="{10D33C73-05C3-408D-A257-CCAABB492640}" type="pres">
      <dgm:prSet presAssocID="{5262563A-B214-45DD-B44A-BD000047EF3D}" presName="Image" presStyleLbl="node1" presStyleIdx="9" presStyleCnt="10"/>
      <dgm:spPr>
        <a:solidFill>
          <a:srgbClr val="9E0000"/>
        </a:solidFill>
      </dgm:spPr>
      <dgm:t>
        <a:bodyPr/>
        <a:lstStyle/>
        <a:p>
          <a:endParaRPr lang="ru-RU"/>
        </a:p>
      </dgm:t>
    </dgm:pt>
    <dgm:pt modelId="{24D827B6-4564-4383-9DFF-FF865EA5D564}" type="pres">
      <dgm:prSet presAssocID="{5262563A-B214-45DD-B44A-BD000047EF3D}" presName="childText" presStyleLbl="lnNode1" presStyleIdx="9" presStyleCnt="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FB7FE6-BF95-4B7C-8CF9-A4CBA2EC66B2}" type="presOf" srcId="{AA5B9BC2-7F73-4930-8B0E-83CC56D06F0E}" destId="{7DE32C67-3982-4ECB-AAAE-4213B67576FF}" srcOrd="0" destOrd="0" presId="urn:microsoft.com/office/officeart/2008/layout/PictureAccentList"/>
    <dgm:cxn modelId="{1178D076-D923-4D77-9DC5-18578B58A83C}" type="presOf" srcId="{1F170B1D-01AE-4162-85B0-38A6B6F68EB9}" destId="{D64E5366-F33E-4DCD-95E8-6387F75B1CE7}" srcOrd="0" destOrd="0" presId="urn:microsoft.com/office/officeart/2008/layout/PictureAccentList"/>
    <dgm:cxn modelId="{082ADA6B-37F9-4A0D-8692-72DC48A4CCFB}" type="presOf" srcId="{1235B8C6-7B9B-4BD0-A8C1-3A575F75D09A}" destId="{7604978B-7C62-4304-B8B6-D6F490507A53}" srcOrd="0" destOrd="0" presId="urn:microsoft.com/office/officeart/2008/layout/PictureAccentList"/>
    <dgm:cxn modelId="{585B2B1E-E07D-4145-BFFC-C40A7E224EB5}" srcId="{C79977BA-076D-4ACF-92D0-73A90A8D41C3}" destId="{FE27D469-C6B2-41C8-BFDE-8AC7CCD4321F}" srcOrd="1" destOrd="0" parTransId="{F3C0E3D6-557E-42DD-BAC4-6741CDD09DCF}" sibTransId="{35D70AC8-3C5C-4291-BB81-91C68322C546}"/>
    <dgm:cxn modelId="{DC81751E-77D7-4FD1-BF66-16872FAE7670}" srcId="{3504631A-643B-4DCD-A6A5-33CEC371C386}" destId="{1235B8C6-7B9B-4BD0-A8C1-3A575F75D09A}" srcOrd="1" destOrd="0" parTransId="{F8C56FF3-6AF0-4F40-9ABA-6B9E4B892603}" sibTransId="{AC8A3528-6E7A-4A16-8A35-D17F9E68A176}"/>
    <dgm:cxn modelId="{2B1F24CC-9C4D-4CC8-8EF3-FB3FC8C55D09}" srcId="{3F3D0C79-1E0C-4ADB-BAAA-A29A297C3650}" destId="{3504631A-643B-4DCD-A6A5-33CEC371C386}" srcOrd="1" destOrd="0" parTransId="{837BE1AA-1516-4DA0-93F0-C523D7005B2E}" sibTransId="{A13D84B0-0BA4-4C35-9E84-90FC7295E614}"/>
    <dgm:cxn modelId="{FB123C7A-9D1D-46FA-8D0B-58FD28CEDB5C}" srcId="{3F3D0C79-1E0C-4ADB-BAAA-A29A297C3650}" destId="{C79977BA-076D-4ACF-92D0-73A90A8D41C3}" srcOrd="0" destOrd="0" parTransId="{A3A72759-E7DF-4C78-8612-78E7CEC2C5EF}" sibTransId="{C1C9C3DA-26F8-41E8-9295-B5FDA3E4E494}"/>
    <dgm:cxn modelId="{FA893587-96A7-40CA-817E-D449E7CC0CBE}" srcId="{3504631A-643B-4DCD-A6A5-33CEC371C386}" destId="{F39BA0EE-2896-466C-9F67-ABE560D2CFB8}" srcOrd="3" destOrd="0" parTransId="{AB107699-FF42-4A48-A2FE-694D7EF3C5BE}" sibTransId="{F75BD617-CE41-4DF3-9C82-4D02AC24872C}"/>
    <dgm:cxn modelId="{6F996157-24C8-4F30-BEFD-BDD9699225EB}" type="presOf" srcId="{3F3D0C79-1E0C-4ADB-BAAA-A29A297C3650}" destId="{223FBFF6-9ABF-49F0-951B-C6F8E0EBFD75}" srcOrd="0" destOrd="0" presId="urn:microsoft.com/office/officeart/2008/layout/PictureAccentList"/>
    <dgm:cxn modelId="{2D59F0F0-3FC3-4211-A558-0DBC3368295B}" type="presOf" srcId="{5AB03C76-DBBD-49E8-8BA4-1C18C01A647A}" destId="{7EA06920-0841-4EC1-897D-89D42E76B8D6}" srcOrd="0" destOrd="0" presId="urn:microsoft.com/office/officeart/2008/layout/PictureAccentList"/>
    <dgm:cxn modelId="{C9381F7F-AB6C-4B0A-99CD-14777A07F7B7}" type="presOf" srcId="{F39BA0EE-2896-466C-9F67-ABE560D2CFB8}" destId="{5CF9D031-37B1-4551-A0B1-501CD64D8A99}" srcOrd="0" destOrd="0" presId="urn:microsoft.com/office/officeart/2008/layout/PictureAccentList"/>
    <dgm:cxn modelId="{D6E8BBCB-8C17-4936-AAAB-7A5D7BC6985C}" type="presOf" srcId="{79DF5BA6-80B0-420F-B0D5-13E04641061F}" destId="{E55AC2DD-2CAC-44A6-91D2-BFB55072064E}" srcOrd="0" destOrd="0" presId="urn:microsoft.com/office/officeart/2008/layout/PictureAccentList"/>
    <dgm:cxn modelId="{34925C33-0F89-4CA4-B474-ED390E8503FF}" type="presOf" srcId="{3504631A-643B-4DCD-A6A5-33CEC371C386}" destId="{4E347CCF-58BB-4460-84F6-D648B6A56439}" srcOrd="0" destOrd="0" presId="urn:microsoft.com/office/officeart/2008/layout/PictureAccentList"/>
    <dgm:cxn modelId="{FBFDF51F-5532-4B5A-973D-56702A52B9EF}" srcId="{C79977BA-076D-4ACF-92D0-73A90A8D41C3}" destId="{CA5470CE-F716-402E-B14F-7DFEB750E300}" srcOrd="3" destOrd="0" parTransId="{8C013894-F4C0-458D-8737-38C83F36B774}" sibTransId="{D4B72852-728A-4F02-A7F1-B73938A01D0F}"/>
    <dgm:cxn modelId="{9A70CF6F-D1D5-43D8-9218-1939C486FE95}" srcId="{C79977BA-076D-4ACF-92D0-73A90A8D41C3}" destId="{5AB03C76-DBBD-49E8-8BA4-1C18C01A647A}" srcOrd="0" destOrd="0" parTransId="{6081F6A9-5D84-4E5A-A19A-740A9D572B16}" sibTransId="{337C62FD-D843-4232-B1E8-19354387B67B}"/>
    <dgm:cxn modelId="{9745F8C3-56A0-49DF-A8A7-BD7730383019}" type="presOf" srcId="{FE27D469-C6B2-41C8-BFDE-8AC7CCD4321F}" destId="{AAA16622-A80E-4D21-BC97-304B3FC8BA38}" srcOrd="0" destOrd="0" presId="urn:microsoft.com/office/officeart/2008/layout/PictureAccentList"/>
    <dgm:cxn modelId="{41A38628-FFF4-4201-BC37-96AAEF2E5B3A}" srcId="{3504631A-643B-4DCD-A6A5-33CEC371C386}" destId="{AA5B9BC2-7F73-4930-8B0E-83CC56D06F0E}" srcOrd="0" destOrd="0" parTransId="{313FD1D8-88F5-4D07-82C4-9A39F4C7CF02}" sibTransId="{0E8000CB-E7BA-4C65-A0BA-8A4F2D6B724E}"/>
    <dgm:cxn modelId="{706550CC-1A74-4409-B90C-E11FC924DA9B}" srcId="{3504631A-643B-4DCD-A6A5-33CEC371C386}" destId="{5262563A-B214-45DD-B44A-BD000047EF3D}" srcOrd="4" destOrd="0" parTransId="{3AD2F597-29F0-4DB8-A06E-BF1C9601A8A7}" sibTransId="{8B6AC936-CBCE-4B02-97E2-1DB0437849CE}"/>
    <dgm:cxn modelId="{EFA89432-0C26-43DC-89AB-4DC4943F3DB9}" type="presOf" srcId="{5262563A-B214-45DD-B44A-BD000047EF3D}" destId="{24D827B6-4564-4383-9DFF-FF865EA5D564}" srcOrd="0" destOrd="0" presId="urn:microsoft.com/office/officeart/2008/layout/PictureAccentList"/>
    <dgm:cxn modelId="{E2C3BCAE-999A-4364-B45F-612A6CB9EB6F}" srcId="{3504631A-643B-4DCD-A6A5-33CEC371C386}" destId="{1F170B1D-01AE-4162-85B0-38A6B6F68EB9}" srcOrd="2" destOrd="0" parTransId="{44D243E5-8AE7-4235-9ACC-3D69BF4E2418}" sibTransId="{9F9AC71B-2357-48D8-8956-43EF6F165426}"/>
    <dgm:cxn modelId="{6E79B992-E80E-4B72-BFC1-33CB0084697A}" srcId="{C79977BA-076D-4ACF-92D0-73A90A8D41C3}" destId="{37340AF1-400A-4309-A304-037B21756720}" srcOrd="4" destOrd="0" parTransId="{17D68DE7-326E-4DAB-A68F-26BC2E35D018}" sibTransId="{1A84080F-A312-4015-A3E0-9CF4805EDDCF}"/>
    <dgm:cxn modelId="{A36A51EC-3A13-4430-A775-ADAA92175DE2}" type="presOf" srcId="{C79977BA-076D-4ACF-92D0-73A90A8D41C3}" destId="{C077628A-CACA-44B9-A1A4-C6CCD0F99919}" srcOrd="0" destOrd="0" presId="urn:microsoft.com/office/officeart/2008/layout/PictureAccentList"/>
    <dgm:cxn modelId="{B37BEBF3-5772-402B-BAC8-9F31BF9038A0}" type="presOf" srcId="{37340AF1-400A-4309-A304-037B21756720}" destId="{8CAD3322-05A5-4364-80BA-C21D8BDDC7AE}" srcOrd="0" destOrd="0" presId="urn:microsoft.com/office/officeart/2008/layout/PictureAccentList"/>
    <dgm:cxn modelId="{D4C6083F-6705-44CC-98C4-3B6D46530CBF}" type="presOf" srcId="{CA5470CE-F716-402E-B14F-7DFEB750E300}" destId="{D5BDC029-C3C4-4319-8E3E-B4E76151D211}" srcOrd="0" destOrd="0" presId="urn:microsoft.com/office/officeart/2008/layout/PictureAccentList"/>
    <dgm:cxn modelId="{8AC9F078-0F63-4CB7-BA4E-308569E8C2CD}" srcId="{C79977BA-076D-4ACF-92D0-73A90A8D41C3}" destId="{79DF5BA6-80B0-420F-B0D5-13E04641061F}" srcOrd="2" destOrd="0" parTransId="{DEEE341E-462C-4045-B8EF-69A0E4E3CDBD}" sibTransId="{8F12FF1B-04CC-4686-9A20-E8B7FEC45B49}"/>
    <dgm:cxn modelId="{16BD9124-5CEE-4E7F-BE23-F444761F0539}" type="presParOf" srcId="{223FBFF6-9ABF-49F0-951B-C6F8E0EBFD75}" destId="{33BD0093-DDDB-4C40-930D-B8603CF51D32}" srcOrd="0" destOrd="0" presId="urn:microsoft.com/office/officeart/2008/layout/PictureAccentList"/>
    <dgm:cxn modelId="{A8B956B2-0201-40DF-B12D-E61BD7EF4A0E}" type="presParOf" srcId="{33BD0093-DDDB-4C40-930D-B8603CF51D32}" destId="{AFA21893-699B-43DE-B7EE-8B13CE1391B9}" srcOrd="0" destOrd="0" presId="urn:microsoft.com/office/officeart/2008/layout/PictureAccentList"/>
    <dgm:cxn modelId="{78E6F9AD-48E0-48B7-9044-EF0479EE0110}" type="presParOf" srcId="{AFA21893-699B-43DE-B7EE-8B13CE1391B9}" destId="{C077628A-CACA-44B9-A1A4-C6CCD0F99919}" srcOrd="0" destOrd="0" presId="urn:microsoft.com/office/officeart/2008/layout/PictureAccentList"/>
    <dgm:cxn modelId="{294A711E-04C6-48A1-BB75-FF0DCF2D7605}" type="presParOf" srcId="{33BD0093-DDDB-4C40-930D-B8603CF51D32}" destId="{A26B8A1C-C788-4451-8430-F27D632D76CE}" srcOrd="1" destOrd="0" presId="urn:microsoft.com/office/officeart/2008/layout/PictureAccentList"/>
    <dgm:cxn modelId="{A7FA833B-CEB5-4480-89D1-3CA979070F55}" type="presParOf" srcId="{A26B8A1C-C788-4451-8430-F27D632D76CE}" destId="{2008B4A2-7BE5-46DB-BBF4-1E2F7A4401FA}" srcOrd="0" destOrd="0" presId="urn:microsoft.com/office/officeart/2008/layout/PictureAccentList"/>
    <dgm:cxn modelId="{533E071C-6857-4FC1-BC16-ACF3EB3F8D37}" type="presParOf" srcId="{2008B4A2-7BE5-46DB-BBF4-1E2F7A4401FA}" destId="{978647C1-06F6-4F2F-997F-9F86C14D54E2}" srcOrd="0" destOrd="0" presId="urn:microsoft.com/office/officeart/2008/layout/PictureAccentList"/>
    <dgm:cxn modelId="{A54903B5-3401-44A5-9505-F74F163F9BAB}" type="presParOf" srcId="{2008B4A2-7BE5-46DB-BBF4-1E2F7A4401FA}" destId="{7EA06920-0841-4EC1-897D-89D42E76B8D6}" srcOrd="1" destOrd="0" presId="urn:microsoft.com/office/officeart/2008/layout/PictureAccentList"/>
    <dgm:cxn modelId="{CAF00C09-19C6-4558-B621-5BCD40A2C7AE}" type="presParOf" srcId="{A26B8A1C-C788-4451-8430-F27D632D76CE}" destId="{82F3F737-EFD0-4C02-82BE-3D2344D8DA14}" srcOrd="1" destOrd="0" presId="urn:microsoft.com/office/officeart/2008/layout/PictureAccentList"/>
    <dgm:cxn modelId="{40B9F8DC-1B10-4060-A64D-9B18942DD6F0}" type="presParOf" srcId="{82F3F737-EFD0-4C02-82BE-3D2344D8DA14}" destId="{53F904C4-7F39-448C-9BA3-8DB94E74A68A}" srcOrd="0" destOrd="0" presId="urn:microsoft.com/office/officeart/2008/layout/PictureAccentList"/>
    <dgm:cxn modelId="{FA1FAE12-F5EA-44CA-B86A-E3A104CBE353}" type="presParOf" srcId="{82F3F737-EFD0-4C02-82BE-3D2344D8DA14}" destId="{AAA16622-A80E-4D21-BC97-304B3FC8BA38}" srcOrd="1" destOrd="0" presId="urn:microsoft.com/office/officeart/2008/layout/PictureAccentList"/>
    <dgm:cxn modelId="{577B22AF-C0CB-4899-8091-81BE34DC977A}" type="presParOf" srcId="{A26B8A1C-C788-4451-8430-F27D632D76CE}" destId="{1270F9BC-B6C2-4F88-956A-4C8E8911BD06}" srcOrd="2" destOrd="0" presId="urn:microsoft.com/office/officeart/2008/layout/PictureAccentList"/>
    <dgm:cxn modelId="{7F73DF11-FEA5-4683-8B45-5B5D3F612A91}" type="presParOf" srcId="{1270F9BC-B6C2-4F88-956A-4C8E8911BD06}" destId="{03EC071A-4E46-4415-8A2F-7DAF985BA118}" srcOrd="0" destOrd="0" presId="urn:microsoft.com/office/officeart/2008/layout/PictureAccentList"/>
    <dgm:cxn modelId="{AFE36EB3-01B5-4E58-B123-4D4B94BC123A}" type="presParOf" srcId="{1270F9BC-B6C2-4F88-956A-4C8E8911BD06}" destId="{E55AC2DD-2CAC-44A6-91D2-BFB55072064E}" srcOrd="1" destOrd="0" presId="urn:microsoft.com/office/officeart/2008/layout/PictureAccentList"/>
    <dgm:cxn modelId="{66A5AB65-40B9-4BAA-A8DD-94E54550968B}" type="presParOf" srcId="{A26B8A1C-C788-4451-8430-F27D632D76CE}" destId="{5AA60A14-55CE-4481-8B97-641A5D163F9A}" srcOrd="3" destOrd="0" presId="urn:microsoft.com/office/officeart/2008/layout/PictureAccentList"/>
    <dgm:cxn modelId="{30A19EEB-AFB2-4F57-ADCF-ECD3B3FBFBE0}" type="presParOf" srcId="{5AA60A14-55CE-4481-8B97-641A5D163F9A}" destId="{75085672-A9A7-45C6-8D09-5330D18DA898}" srcOrd="0" destOrd="0" presId="urn:microsoft.com/office/officeart/2008/layout/PictureAccentList"/>
    <dgm:cxn modelId="{810BDFB7-21C2-4124-9E14-B0F9D96982BB}" type="presParOf" srcId="{5AA60A14-55CE-4481-8B97-641A5D163F9A}" destId="{D5BDC029-C3C4-4319-8E3E-B4E76151D211}" srcOrd="1" destOrd="0" presId="urn:microsoft.com/office/officeart/2008/layout/PictureAccentList"/>
    <dgm:cxn modelId="{D42E5B8D-F92C-4155-AE21-30B3965DB12B}" type="presParOf" srcId="{A26B8A1C-C788-4451-8430-F27D632D76CE}" destId="{CF0E1158-7FC9-44E5-B61B-8A0DEF03606F}" srcOrd="4" destOrd="0" presId="urn:microsoft.com/office/officeart/2008/layout/PictureAccentList"/>
    <dgm:cxn modelId="{5D9D43C3-63A6-4434-A059-1E2E19DC412D}" type="presParOf" srcId="{CF0E1158-7FC9-44E5-B61B-8A0DEF03606F}" destId="{500374A2-4066-43A7-AE2D-4C1AF3176966}" srcOrd="0" destOrd="0" presId="urn:microsoft.com/office/officeart/2008/layout/PictureAccentList"/>
    <dgm:cxn modelId="{7C967A27-2573-4294-A3A8-956824794B86}" type="presParOf" srcId="{CF0E1158-7FC9-44E5-B61B-8A0DEF03606F}" destId="{8CAD3322-05A5-4364-80BA-C21D8BDDC7AE}" srcOrd="1" destOrd="0" presId="urn:microsoft.com/office/officeart/2008/layout/PictureAccentList"/>
    <dgm:cxn modelId="{BF04AC1B-3E33-4A75-84EB-F0A9232354B9}" type="presParOf" srcId="{223FBFF6-9ABF-49F0-951B-C6F8E0EBFD75}" destId="{D40481FB-D9EB-43F8-A2E9-68FF2D246A06}" srcOrd="1" destOrd="0" presId="urn:microsoft.com/office/officeart/2008/layout/PictureAccentList"/>
    <dgm:cxn modelId="{E0312F72-F1CF-4D71-BAC0-BD390C8BF10E}" type="presParOf" srcId="{D40481FB-D9EB-43F8-A2E9-68FF2D246A06}" destId="{0D206293-48FC-48EA-8AD4-BA521EBA6D08}" srcOrd="0" destOrd="0" presId="urn:microsoft.com/office/officeart/2008/layout/PictureAccentList"/>
    <dgm:cxn modelId="{8304C271-E54A-4D88-A890-08393FD40432}" type="presParOf" srcId="{0D206293-48FC-48EA-8AD4-BA521EBA6D08}" destId="{4E347CCF-58BB-4460-84F6-D648B6A56439}" srcOrd="0" destOrd="0" presId="urn:microsoft.com/office/officeart/2008/layout/PictureAccentList"/>
    <dgm:cxn modelId="{AC3A1D82-567B-4602-95C1-D564B893814D}" type="presParOf" srcId="{D40481FB-D9EB-43F8-A2E9-68FF2D246A06}" destId="{8C9462E4-0E63-429F-9289-C8E118104429}" srcOrd="1" destOrd="0" presId="urn:microsoft.com/office/officeart/2008/layout/PictureAccentList"/>
    <dgm:cxn modelId="{DFE6A0F0-1698-48AD-B309-ED98B053F825}" type="presParOf" srcId="{8C9462E4-0E63-429F-9289-C8E118104429}" destId="{24683FC2-6ED6-4482-AFD7-27EBD1BCA13F}" srcOrd="0" destOrd="0" presId="urn:microsoft.com/office/officeart/2008/layout/PictureAccentList"/>
    <dgm:cxn modelId="{C9CDF9A5-BF71-46FE-AE99-CA1995D931B4}" type="presParOf" srcId="{24683FC2-6ED6-4482-AFD7-27EBD1BCA13F}" destId="{FCE02CDE-91A5-4C70-9D1D-9DAA3A93B9AB}" srcOrd="0" destOrd="0" presId="urn:microsoft.com/office/officeart/2008/layout/PictureAccentList"/>
    <dgm:cxn modelId="{DE52B67A-3678-48F3-B892-7CAF008CE23A}" type="presParOf" srcId="{24683FC2-6ED6-4482-AFD7-27EBD1BCA13F}" destId="{7DE32C67-3982-4ECB-AAAE-4213B67576FF}" srcOrd="1" destOrd="0" presId="urn:microsoft.com/office/officeart/2008/layout/PictureAccentList"/>
    <dgm:cxn modelId="{272F7FE7-5E26-43E8-AFF5-C310647FF82E}" type="presParOf" srcId="{8C9462E4-0E63-429F-9289-C8E118104429}" destId="{270D28FF-0CDB-4795-B8E6-1532E1CBB290}" srcOrd="1" destOrd="0" presId="urn:microsoft.com/office/officeart/2008/layout/PictureAccentList"/>
    <dgm:cxn modelId="{3B039C4E-5C27-422B-AC77-7AAFF0283ACB}" type="presParOf" srcId="{270D28FF-0CDB-4795-B8E6-1532E1CBB290}" destId="{381A46FA-E3DB-452F-913B-A463EDDD6695}" srcOrd="0" destOrd="0" presId="urn:microsoft.com/office/officeart/2008/layout/PictureAccentList"/>
    <dgm:cxn modelId="{7B2D811F-DBE3-4E21-85AF-7DA76DBEAAFA}" type="presParOf" srcId="{270D28FF-0CDB-4795-B8E6-1532E1CBB290}" destId="{7604978B-7C62-4304-B8B6-D6F490507A53}" srcOrd="1" destOrd="0" presId="urn:microsoft.com/office/officeart/2008/layout/PictureAccentList"/>
    <dgm:cxn modelId="{93079FD5-C1DD-406F-A1B2-380C4586966F}" type="presParOf" srcId="{8C9462E4-0E63-429F-9289-C8E118104429}" destId="{BFD2547A-70C3-424C-9C11-C176E7C2805B}" srcOrd="2" destOrd="0" presId="urn:microsoft.com/office/officeart/2008/layout/PictureAccentList"/>
    <dgm:cxn modelId="{EA58F275-3099-422C-9ABE-3930DBD40EF6}" type="presParOf" srcId="{BFD2547A-70C3-424C-9C11-C176E7C2805B}" destId="{BC00221F-7B5F-401D-AD96-0E5BCA9563A7}" srcOrd="0" destOrd="0" presId="urn:microsoft.com/office/officeart/2008/layout/PictureAccentList"/>
    <dgm:cxn modelId="{06254EA7-5500-45AA-846F-CCEC5EB05747}" type="presParOf" srcId="{BFD2547A-70C3-424C-9C11-C176E7C2805B}" destId="{D64E5366-F33E-4DCD-95E8-6387F75B1CE7}" srcOrd="1" destOrd="0" presId="urn:microsoft.com/office/officeart/2008/layout/PictureAccentList"/>
    <dgm:cxn modelId="{48D3028C-CE60-464B-95A6-AD3BF1DBB417}" type="presParOf" srcId="{8C9462E4-0E63-429F-9289-C8E118104429}" destId="{9E989B99-C3DF-47F6-B757-C1354E4C384E}" srcOrd="3" destOrd="0" presId="urn:microsoft.com/office/officeart/2008/layout/PictureAccentList"/>
    <dgm:cxn modelId="{D311E1DB-C740-4243-A15B-3E978FB612E7}" type="presParOf" srcId="{9E989B99-C3DF-47F6-B757-C1354E4C384E}" destId="{7A31A526-1718-4198-BCBB-BD3590128DEF}" srcOrd="0" destOrd="0" presId="urn:microsoft.com/office/officeart/2008/layout/PictureAccentList"/>
    <dgm:cxn modelId="{B83D0CCD-AEF2-4856-AC67-686F924B65F2}" type="presParOf" srcId="{9E989B99-C3DF-47F6-B757-C1354E4C384E}" destId="{5CF9D031-37B1-4551-A0B1-501CD64D8A99}" srcOrd="1" destOrd="0" presId="urn:microsoft.com/office/officeart/2008/layout/PictureAccentList"/>
    <dgm:cxn modelId="{F012E7B4-0DFA-485B-ADA3-CEE3EB0279AB}" type="presParOf" srcId="{8C9462E4-0E63-429F-9289-C8E118104429}" destId="{5DCFC440-D137-479D-933B-F942BFD9CA3D}" srcOrd="4" destOrd="0" presId="urn:microsoft.com/office/officeart/2008/layout/PictureAccentList"/>
    <dgm:cxn modelId="{D1A9C108-7DC0-4ED5-A333-66BEE3E9D02D}" type="presParOf" srcId="{5DCFC440-D137-479D-933B-F942BFD9CA3D}" destId="{10D33C73-05C3-408D-A257-CCAABB492640}" srcOrd="0" destOrd="0" presId="urn:microsoft.com/office/officeart/2008/layout/PictureAccentList"/>
    <dgm:cxn modelId="{D95A716B-9E99-4E7A-BC70-F3E8356E6D2B}" type="presParOf" srcId="{5DCFC440-D137-479D-933B-F942BFD9CA3D}" destId="{24D827B6-4564-4383-9DFF-FF865EA5D564}" srcOrd="1" destOrd="0" presId="urn:microsoft.com/office/officeart/2008/layout/PictureAccentList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C7036E-247C-456B-8558-D64227261392}" type="doc">
      <dgm:prSet loTypeId="urn:microsoft.com/office/officeart/2008/layout/LinedList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290F12EE-F402-49E4-82A7-BA648D011DDC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C00000"/>
              </a:solidFill>
            </a:rPr>
            <a:t>512 </a:t>
          </a:r>
          <a:r>
            <a:rPr lang="ru-RU" sz="1600" b="0" dirty="0" smtClean="0"/>
            <a:t>сообщений/публикаций в отчетном периоде</a:t>
          </a:r>
          <a:r>
            <a:rPr lang="ru-RU" sz="1600" b="1" dirty="0" smtClean="0"/>
            <a:t>:</a:t>
          </a:r>
          <a:endParaRPr lang="ru-RU" sz="1600" b="1" dirty="0">
            <a:solidFill>
              <a:srgbClr val="C00000"/>
            </a:solidFill>
          </a:endParaRPr>
        </a:p>
      </dgm:t>
    </dgm:pt>
    <dgm:pt modelId="{64411E18-CD0B-445F-82BF-F47DD6B68789}" type="parTrans" cxnId="{5346A28F-90F2-4B57-A0E0-7B276379882D}">
      <dgm:prSet/>
      <dgm:spPr/>
      <dgm:t>
        <a:bodyPr/>
        <a:lstStyle/>
        <a:p>
          <a:endParaRPr lang="ru-RU"/>
        </a:p>
      </dgm:t>
    </dgm:pt>
    <dgm:pt modelId="{EBB4752E-422B-496D-A76B-B2D7B06C0601}" type="sibTrans" cxnId="{5346A28F-90F2-4B57-A0E0-7B276379882D}">
      <dgm:prSet/>
      <dgm:spPr/>
      <dgm:t>
        <a:bodyPr/>
        <a:lstStyle/>
        <a:p>
          <a:endParaRPr lang="ru-RU"/>
        </a:p>
      </dgm:t>
    </dgm:pt>
    <dgm:pt modelId="{D76FE7FE-6B25-411B-8E57-B3D618B31249}">
      <dgm:prSet phldrT="[Текст]" custT="1"/>
      <dgm:spPr/>
      <dgm:t>
        <a:bodyPr/>
        <a:lstStyle/>
        <a:p>
          <a:r>
            <a:rPr lang="ru-RU" sz="1200" b="0" dirty="0" err="1" smtClean="0"/>
            <a:t>р.п</a:t>
          </a:r>
          <a:r>
            <a:rPr lang="ru-RU" sz="1200" b="0" dirty="0" smtClean="0"/>
            <a:t>. Кольцово (132), Новосибирский (55), Барабинский (51), </a:t>
          </a:r>
          <a:r>
            <a:rPr lang="ru-RU" sz="1200" b="0" dirty="0" err="1" smtClean="0"/>
            <a:t>г.Искитим</a:t>
          </a:r>
          <a:r>
            <a:rPr lang="ru-RU" sz="1200" b="0" dirty="0" smtClean="0"/>
            <a:t> (48), Карасукский (45), </a:t>
          </a:r>
          <a:r>
            <a:rPr lang="ru-RU" sz="1200" b="0" dirty="0" err="1" smtClean="0"/>
            <a:t>Тогучинский</a:t>
          </a:r>
          <a:r>
            <a:rPr lang="ru-RU" sz="1200" b="0" dirty="0" smtClean="0"/>
            <a:t> (25), Искитимский (17), Куйбышевский (16), </a:t>
          </a:r>
          <a:r>
            <a:rPr lang="ru-RU" sz="1200" b="0" dirty="0" err="1" smtClean="0"/>
            <a:t>г.Бердск</a:t>
          </a:r>
          <a:r>
            <a:rPr lang="ru-RU" sz="1200" b="0" dirty="0" smtClean="0"/>
            <a:t> (16), Татарский (14), </a:t>
          </a:r>
          <a:r>
            <a:rPr lang="ru-RU" sz="1200" b="0" dirty="0" err="1" smtClean="0"/>
            <a:t>Баганский</a:t>
          </a:r>
          <a:r>
            <a:rPr lang="ru-RU" sz="1200" b="0" dirty="0" smtClean="0"/>
            <a:t> (11), Купинский (10), Северный (10), г. Новосибирск (8), Здвинский (7), </a:t>
          </a:r>
          <a:r>
            <a:rPr lang="ru-RU" sz="1200" b="0" dirty="0" err="1" smtClean="0"/>
            <a:t>Колыванский</a:t>
          </a:r>
          <a:r>
            <a:rPr lang="ru-RU" sz="1200" b="0" dirty="0" smtClean="0"/>
            <a:t> (7), </a:t>
          </a:r>
          <a:r>
            <a:rPr lang="ru-RU" sz="1200" b="0" dirty="0" err="1" smtClean="0"/>
            <a:t>Кыштовский</a:t>
          </a:r>
          <a:r>
            <a:rPr lang="ru-RU" sz="1200" b="0" dirty="0" smtClean="0"/>
            <a:t> (6), </a:t>
          </a:r>
          <a:r>
            <a:rPr lang="ru-RU" sz="1200" b="0" dirty="0" err="1" smtClean="0"/>
            <a:t>Сузунский</a:t>
          </a:r>
          <a:r>
            <a:rPr lang="ru-RU" sz="1200" b="0" dirty="0" smtClean="0"/>
            <a:t> (6), </a:t>
          </a:r>
          <a:r>
            <a:rPr lang="ru-RU" sz="1200" b="0" dirty="0" err="1" smtClean="0"/>
            <a:t>Черепановский</a:t>
          </a:r>
          <a:r>
            <a:rPr lang="ru-RU" sz="1200" b="0" dirty="0" smtClean="0"/>
            <a:t> (6), </a:t>
          </a:r>
          <a:r>
            <a:rPr lang="ru-RU" sz="1200" b="0" dirty="0" err="1" smtClean="0"/>
            <a:t>Болотнинский</a:t>
          </a:r>
          <a:r>
            <a:rPr lang="ru-RU" sz="1200" b="0" dirty="0" smtClean="0"/>
            <a:t> (5), </a:t>
          </a:r>
          <a:r>
            <a:rPr lang="ru-RU" sz="1200" b="0" dirty="0" err="1" smtClean="0"/>
            <a:t>Коченевский</a:t>
          </a:r>
          <a:r>
            <a:rPr lang="ru-RU" sz="1200" b="0" dirty="0" smtClean="0"/>
            <a:t> (5), Венгеровский (4), </a:t>
          </a:r>
          <a:r>
            <a:rPr lang="ru-RU" sz="1200" b="0" dirty="0" err="1" smtClean="0"/>
            <a:t>Маслянинский</a:t>
          </a:r>
          <a:r>
            <a:rPr lang="ru-RU" sz="1200" b="0" dirty="0" smtClean="0"/>
            <a:t> (3), г. Обь (3), Ордынский (1), Чулымский (1)</a:t>
          </a:r>
        </a:p>
        <a:p>
          <a:endParaRPr lang="ru-RU" sz="1200" b="0" dirty="0"/>
        </a:p>
      </dgm:t>
    </dgm:pt>
    <dgm:pt modelId="{3851F7FE-5669-43FB-8BB7-0B75792564DB}" type="parTrans" cxnId="{36CBA1BF-A08E-4246-AAC6-3C3905F3D7F2}">
      <dgm:prSet/>
      <dgm:spPr/>
      <dgm:t>
        <a:bodyPr/>
        <a:lstStyle/>
        <a:p>
          <a:endParaRPr lang="ru-RU"/>
        </a:p>
      </dgm:t>
    </dgm:pt>
    <dgm:pt modelId="{43725903-1869-4E2F-93EB-819CB3972444}" type="sibTrans" cxnId="{36CBA1BF-A08E-4246-AAC6-3C3905F3D7F2}">
      <dgm:prSet/>
      <dgm:spPr/>
      <dgm:t>
        <a:bodyPr/>
        <a:lstStyle/>
        <a:p>
          <a:endParaRPr lang="ru-RU"/>
        </a:p>
      </dgm:t>
    </dgm:pt>
    <dgm:pt modelId="{15D9256C-07C0-4652-B3C2-863A97128012}" type="pres">
      <dgm:prSet presAssocID="{19C7036E-247C-456B-8558-D6422726139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D87FE9-60B5-4E4C-9940-5581E20D7FF1}" type="pres">
      <dgm:prSet presAssocID="{290F12EE-F402-49E4-82A7-BA648D011DDC}" presName="thickLine" presStyleLbl="alignNode1" presStyleIdx="0" presStyleCnt="1"/>
      <dgm:spPr/>
    </dgm:pt>
    <dgm:pt modelId="{22D28680-8D3E-4C46-A391-49D188962B43}" type="pres">
      <dgm:prSet presAssocID="{290F12EE-F402-49E4-82A7-BA648D011DDC}" presName="horz1" presStyleCnt="0"/>
      <dgm:spPr/>
    </dgm:pt>
    <dgm:pt modelId="{8304469D-FE9C-43D1-B9CA-B6DC9E9E2BB5}" type="pres">
      <dgm:prSet presAssocID="{290F12EE-F402-49E4-82A7-BA648D011DDC}" presName="tx1" presStyleLbl="revTx" presStyleIdx="0" presStyleCnt="2" custScaleX="420341"/>
      <dgm:spPr/>
      <dgm:t>
        <a:bodyPr/>
        <a:lstStyle/>
        <a:p>
          <a:endParaRPr lang="ru-RU"/>
        </a:p>
      </dgm:t>
    </dgm:pt>
    <dgm:pt modelId="{1D076EC3-C060-4BD1-903E-E43B8C6EAC93}" type="pres">
      <dgm:prSet presAssocID="{290F12EE-F402-49E4-82A7-BA648D011DDC}" presName="vert1" presStyleCnt="0"/>
      <dgm:spPr/>
    </dgm:pt>
    <dgm:pt modelId="{5EB48ECD-BD43-4125-8F26-013533E18554}" type="pres">
      <dgm:prSet presAssocID="{D76FE7FE-6B25-411B-8E57-B3D618B31249}" presName="vertSpace2a" presStyleCnt="0"/>
      <dgm:spPr/>
    </dgm:pt>
    <dgm:pt modelId="{A4E2D24A-B29A-4597-902E-60F137DEDC26}" type="pres">
      <dgm:prSet presAssocID="{D76FE7FE-6B25-411B-8E57-B3D618B31249}" presName="horz2" presStyleCnt="0"/>
      <dgm:spPr/>
    </dgm:pt>
    <dgm:pt modelId="{ACFCBC64-2501-4CEF-94DE-75A1A7F7BC9E}" type="pres">
      <dgm:prSet presAssocID="{D76FE7FE-6B25-411B-8E57-B3D618B31249}" presName="horzSpace2" presStyleCnt="0"/>
      <dgm:spPr/>
    </dgm:pt>
    <dgm:pt modelId="{C4D9008F-7B85-4B1F-A829-AC559356A15E}" type="pres">
      <dgm:prSet presAssocID="{D76FE7FE-6B25-411B-8E57-B3D618B31249}" presName="tx2" presStyleLbl="revTx" presStyleIdx="1" presStyleCnt="2" custScaleX="210348"/>
      <dgm:spPr/>
      <dgm:t>
        <a:bodyPr/>
        <a:lstStyle/>
        <a:p>
          <a:endParaRPr lang="ru-RU"/>
        </a:p>
      </dgm:t>
    </dgm:pt>
    <dgm:pt modelId="{52A9F3D3-B012-4180-A463-66F7FEBE6AC3}" type="pres">
      <dgm:prSet presAssocID="{D76FE7FE-6B25-411B-8E57-B3D618B31249}" presName="vert2" presStyleCnt="0"/>
      <dgm:spPr/>
    </dgm:pt>
    <dgm:pt modelId="{3F20D932-475F-4A29-AB7F-E7DCC0907043}" type="pres">
      <dgm:prSet presAssocID="{D76FE7FE-6B25-411B-8E57-B3D618B31249}" presName="thinLine2b" presStyleLbl="callout" presStyleIdx="0" presStyleCnt="1"/>
      <dgm:spPr/>
    </dgm:pt>
    <dgm:pt modelId="{87161815-670E-4F69-9D6E-8922315E1612}" type="pres">
      <dgm:prSet presAssocID="{D76FE7FE-6B25-411B-8E57-B3D618B31249}" presName="vertSpace2b" presStyleCnt="0"/>
      <dgm:spPr/>
    </dgm:pt>
  </dgm:ptLst>
  <dgm:cxnLst>
    <dgm:cxn modelId="{36CBA1BF-A08E-4246-AAC6-3C3905F3D7F2}" srcId="{290F12EE-F402-49E4-82A7-BA648D011DDC}" destId="{D76FE7FE-6B25-411B-8E57-B3D618B31249}" srcOrd="0" destOrd="0" parTransId="{3851F7FE-5669-43FB-8BB7-0B75792564DB}" sibTransId="{43725903-1869-4E2F-93EB-819CB3972444}"/>
    <dgm:cxn modelId="{5346A28F-90F2-4B57-A0E0-7B276379882D}" srcId="{19C7036E-247C-456B-8558-D64227261392}" destId="{290F12EE-F402-49E4-82A7-BA648D011DDC}" srcOrd="0" destOrd="0" parTransId="{64411E18-CD0B-445F-82BF-F47DD6B68789}" sibTransId="{EBB4752E-422B-496D-A76B-B2D7B06C0601}"/>
    <dgm:cxn modelId="{EA7F4B8C-CEB7-44D4-A97E-E09D771BDDCF}" type="presOf" srcId="{19C7036E-247C-456B-8558-D64227261392}" destId="{15D9256C-07C0-4652-B3C2-863A97128012}" srcOrd="0" destOrd="0" presId="urn:microsoft.com/office/officeart/2008/layout/LinedList"/>
    <dgm:cxn modelId="{AAA93F2C-01CA-444A-B3CE-5A3FEFC92069}" type="presOf" srcId="{290F12EE-F402-49E4-82A7-BA648D011DDC}" destId="{8304469D-FE9C-43D1-B9CA-B6DC9E9E2BB5}" srcOrd="0" destOrd="0" presId="urn:microsoft.com/office/officeart/2008/layout/LinedList"/>
    <dgm:cxn modelId="{DEF72ABD-C714-40BD-A74A-A2D809BFE938}" type="presOf" srcId="{D76FE7FE-6B25-411B-8E57-B3D618B31249}" destId="{C4D9008F-7B85-4B1F-A829-AC559356A15E}" srcOrd="0" destOrd="0" presId="urn:microsoft.com/office/officeart/2008/layout/LinedList"/>
    <dgm:cxn modelId="{D6D12EFC-D5FF-47B0-BD10-3AFD368AF149}" type="presParOf" srcId="{15D9256C-07C0-4652-B3C2-863A97128012}" destId="{3FD87FE9-60B5-4E4C-9940-5581E20D7FF1}" srcOrd="0" destOrd="0" presId="urn:microsoft.com/office/officeart/2008/layout/LinedList"/>
    <dgm:cxn modelId="{3CAE65BC-64EF-474C-AF9F-A7D168178AA7}" type="presParOf" srcId="{15D9256C-07C0-4652-B3C2-863A97128012}" destId="{22D28680-8D3E-4C46-A391-49D188962B43}" srcOrd="1" destOrd="0" presId="urn:microsoft.com/office/officeart/2008/layout/LinedList"/>
    <dgm:cxn modelId="{0CE0CB39-9C00-4C22-9398-EC40DFD19586}" type="presParOf" srcId="{22D28680-8D3E-4C46-A391-49D188962B43}" destId="{8304469D-FE9C-43D1-B9CA-B6DC9E9E2BB5}" srcOrd="0" destOrd="0" presId="urn:microsoft.com/office/officeart/2008/layout/LinedList"/>
    <dgm:cxn modelId="{2B834695-093E-48B7-BBB0-1C3886A38AE5}" type="presParOf" srcId="{22D28680-8D3E-4C46-A391-49D188962B43}" destId="{1D076EC3-C060-4BD1-903E-E43B8C6EAC93}" srcOrd="1" destOrd="0" presId="urn:microsoft.com/office/officeart/2008/layout/LinedList"/>
    <dgm:cxn modelId="{EB68EA79-4FDC-4657-824B-2069D645F516}" type="presParOf" srcId="{1D076EC3-C060-4BD1-903E-E43B8C6EAC93}" destId="{5EB48ECD-BD43-4125-8F26-013533E18554}" srcOrd="0" destOrd="0" presId="urn:microsoft.com/office/officeart/2008/layout/LinedList"/>
    <dgm:cxn modelId="{1E2B972A-8BD0-454C-AA81-0CAA1E88E2B1}" type="presParOf" srcId="{1D076EC3-C060-4BD1-903E-E43B8C6EAC93}" destId="{A4E2D24A-B29A-4597-902E-60F137DEDC26}" srcOrd="1" destOrd="0" presId="urn:microsoft.com/office/officeart/2008/layout/LinedList"/>
    <dgm:cxn modelId="{7105E272-849C-46B1-BB7E-71AF1EAD8447}" type="presParOf" srcId="{A4E2D24A-B29A-4597-902E-60F137DEDC26}" destId="{ACFCBC64-2501-4CEF-94DE-75A1A7F7BC9E}" srcOrd="0" destOrd="0" presId="urn:microsoft.com/office/officeart/2008/layout/LinedList"/>
    <dgm:cxn modelId="{0B9D9C5B-1B1E-48EF-8E4C-8B44528D897A}" type="presParOf" srcId="{A4E2D24A-B29A-4597-902E-60F137DEDC26}" destId="{C4D9008F-7B85-4B1F-A829-AC559356A15E}" srcOrd="1" destOrd="0" presId="urn:microsoft.com/office/officeart/2008/layout/LinedList"/>
    <dgm:cxn modelId="{B469E722-FD58-4F62-87EC-76E61715875D}" type="presParOf" srcId="{A4E2D24A-B29A-4597-902E-60F137DEDC26}" destId="{52A9F3D3-B012-4180-A463-66F7FEBE6AC3}" srcOrd="2" destOrd="0" presId="urn:microsoft.com/office/officeart/2008/layout/LinedList"/>
    <dgm:cxn modelId="{C18F6EFA-EC1F-4D66-9DB9-CF5D73FEE0A2}" type="presParOf" srcId="{1D076EC3-C060-4BD1-903E-E43B8C6EAC93}" destId="{3F20D932-475F-4A29-AB7F-E7DCC0907043}" srcOrd="2" destOrd="0" presId="urn:microsoft.com/office/officeart/2008/layout/LinedList"/>
    <dgm:cxn modelId="{E2EAFCE2-25D7-447D-BCE4-2B9A3267C1F6}" type="presParOf" srcId="{1D076EC3-C060-4BD1-903E-E43B8C6EAC93}" destId="{87161815-670E-4F69-9D6E-8922315E1612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3D0C79-1E0C-4ADB-BAAA-A29A297C3650}" type="doc">
      <dgm:prSet loTypeId="urn:microsoft.com/office/officeart/2008/layout/PictureAccentList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C79977BA-076D-4ACF-92D0-73A90A8D41C3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1600" b="1" dirty="0" smtClean="0"/>
            <a:t>МАКСИМАЛЬНОЕ КОЛИЧЕСТВО </a:t>
          </a:r>
          <a:endParaRPr lang="ru-RU" sz="1600" b="1" dirty="0"/>
        </a:p>
      </dgm:t>
    </dgm:pt>
    <dgm:pt modelId="{A3A72759-E7DF-4C78-8612-78E7CEC2C5EF}" type="parTrans" cxnId="{FB123C7A-9D1D-46FA-8D0B-58FD28CEDB5C}">
      <dgm:prSet/>
      <dgm:spPr/>
      <dgm:t>
        <a:bodyPr/>
        <a:lstStyle/>
        <a:p>
          <a:endParaRPr lang="ru-RU"/>
        </a:p>
      </dgm:t>
    </dgm:pt>
    <dgm:pt modelId="{C1C9C3DA-26F8-41E8-9295-B5FDA3E4E494}" type="sibTrans" cxnId="{FB123C7A-9D1D-46FA-8D0B-58FD28CEDB5C}">
      <dgm:prSet/>
      <dgm:spPr/>
      <dgm:t>
        <a:bodyPr/>
        <a:lstStyle/>
        <a:p>
          <a:endParaRPr lang="ru-RU"/>
        </a:p>
      </dgm:t>
    </dgm:pt>
    <dgm:pt modelId="{5AB03C76-DBBD-49E8-8BA4-1C18C01A647A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</a:rPr>
            <a:t>Колыванский</a:t>
          </a:r>
          <a:r>
            <a:rPr lang="ru-RU" sz="1400" dirty="0" smtClean="0">
              <a:solidFill>
                <a:schemeClr val="tx1"/>
              </a:solidFill>
            </a:rPr>
            <a:t> район (26)</a:t>
          </a:r>
          <a:endParaRPr lang="ru-RU" sz="1400" dirty="0">
            <a:solidFill>
              <a:schemeClr val="tx1"/>
            </a:solidFill>
          </a:endParaRPr>
        </a:p>
      </dgm:t>
    </dgm:pt>
    <dgm:pt modelId="{6081F6A9-5D84-4E5A-A19A-740A9D572B16}" type="parTrans" cxnId="{9A70CF6F-D1D5-43D8-9218-1939C486FE95}">
      <dgm:prSet/>
      <dgm:spPr/>
      <dgm:t>
        <a:bodyPr/>
        <a:lstStyle/>
        <a:p>
          <a:endParaRPr lang="ru-RU"/>
        </a:p>
      </dgm:t>
    </dgm:pt>
    <dgm:pt modelId="{337C62FD-D843-4232-B1E8-19354387B67B}" type="sibTrans" cxnId="{9A70CF6F-D1D5-43D8-9218-1939C486FE95}">
      <dgm:prSet/>
      <dgm:spPr/>
      <dgm:t>
        <a:bodyPr/>
        <a:lstStyle/>
        <a:p>
          <a:endParaRPr lang="ru-RU"/>
        </a:p>
      </dgm:t>
    </dgm:pt>
    <dgm:pt modelId="{FE27D469-C6B2-41C8-BFDE-8AC7CCD4321F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Барабинский район (13)</a:t>
          </a:r>
          <a:endParaRPr lang="ru-RU" sz="1400" dirty="0">
            <a:solidFill>
              <a:schemeClr val="tx1"/>
            </a:solidFill>
          </a:endParaRPr>
        </a:p>
      </dgm:t>
    </dgm:pt>
    <dgm:pt modelId="{F3C0E3D6-557E-42DD-BAC4-6741CDD09DCF}" type="parTrans" cxnId="{585B2B1E-E07D-4145-BFFC-C40A7E224EB5}">
      <dgm:prSet/>
      <dgm:spPr/>
      <dgm:t>
        <a:bodyPr/>
        <a:lstStyle/>
        <a:p>
          <a:endParaRPr lang="ru-RU"/>
        </a:p>
      </dgm:t>
    </dgm:pt>
    <dgm:pt modelId="{35D70AC8-3C5C-4291-BB81-91C68322C546}" type="sibTrans" cxnId="{585B2B1E-E07D-4145-BFFC-C40A7E224EB5}">
      <dgm:prSet/>
      <dgm:spPr/>
      <dgm:t>
        <a:bodyPr/>
        <a:lstStyle/>
        <a:p>
          <a:endParaRPr lang="ru-RU"/>
        </a:p>
      </dgm:t>
    </dgm:pt>
    <dgm:pt modelId="{CA5470CE-F716-402E-B14F-7DFEB750E300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Новосибирский район (12)</a:t>
          </a:r>
          <a:endParaRPr lang="ru-RU" sz="1400" dirty="0">
            <a:solidFill>
              <a:schemeClr val="tx1"/>
            </a:solidFill>
          </a:endParaRPr>
        </a:p>
      </dgm:t>
    </dgm:pt>
    <dgm:pt modelId="{8C013894-F4C0-458D-8737-38C83F36B774}" type="parTrans" cxnId="{FBFDF51F-5532-4B5A-973D-56702A52B9EF}">
      <dgm:prSet/>
      <dgm:spPr/>
      <dgm:t>
        <a:bodyPr/>
        <a:lstStyle/>
        <a:p>
          <a:endParaRPr lang="ru-RU"/>
        </a:p>
      </dgm:t>
    </dgm:pt>
    <dgm:pt modelId="{D4B72852-728A-4F02-A7F1-B73938A01D0F}" type="sibTrans" cxnId="{FBFDF51F-5532-4B5A-973D-56702A52B9EF}">
      <dgm:prSet/>
      <dgm:spPr/>
      <dgm:t>
        <a:bodyPr/>
        <a:lstStyle/>
        <a:p>
          <a:endParaRPr lang="ru-RU"/>
        </a:p>
      </dgm:t>
    </dgm:pt>
    <dgm:pt modelId="{3504631A-643B-4DCD-A6A5-33CEC371C386}">
      <dgm:prSet phldrT="[Текст]" custT="1"/>
      <dgm:spPr>
        <a:solidFill>
          <a:srgbClr val="9E0000"/>
        </a:solidFill>
      </dgm:spPr>
      <dgm:t>
        <a:bodyPr/>
        <a:lstStyle/>
        <a:p>
          <a:r>
            <a:rPr lang="ru-RU" sz="1600" b="1" dirty="0" smtClean="0"/>
            <a:t>МИНИМАЛЬНОЕ КОЛИЧЕСТВО</a:t>
          </a:r>
          <a:endParaRPr lang="ru-RU" sz="1600" b="1" dirty="0"/>
        </a:p>
      </dgm:t>
    </dgm:pt>
    <dgm:pt modelId="{837BE1AA-1516-4DA0-93F0-C523D7005B2E}" type="parTrans" cxnId="{2B1F24CC-9C4D-4CC8-8EF3-FB3FC8C55D09}">
      <dgm:prSet/>
      <dgm:spPr/>
      <dgm:t>
        <a:bodyPr/>
        <a:lstStyle/>
        <a:p>
          <a:endParaRPr lang="ru-RU"/>
        </a:p>
      </dgm:t>
    </dgm:pt>
    <dgm:pt modelId="{A13D84B0-0BA4-4C35-9E84-90FC7295E614}" type="sibTrans" cxnId="{2B1F24CC-9C4D-4CC8-8EF3-FB3FC8C55D09}">
      <dgm:prSet/>
      <dgm:spPr/>
      <dgm:t>
        <a:bodyPr/>
        <a:lstStyle/>
        <a:p>
          <a:endParaRPr lang="ru-RU"/>
        </a:p>
      </dgm:t>
    </dgm:pt>
    <dgm:pt modelId="{AA5B9BC2-7F73-4930-8B0E-83CC56D06F0E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</a:rPr>
            <a:t>Маслянинский</a:t>
          </a:r>
          <a:r>
            <a:rPr lang="ru-RU" sz="1400" dirty="0" smtClean="0">
              <a:solidFill>
                <a:schemeClr val="tx1"/>
              </a:solidFill>
            </a:rPr>
            <a:t>(0)</a:t>
          </a:r>
          <a:endParaRPr lang="ru-RU" sz="1400" dirty="0">
            <a:solidFill>
              <a:schemeClr val="tx1"/>
            </a:solidFill>
          </a:endParaRPr>
        </a:p>
      </dgm:t>
    </dgm:pt>
    <dgm:pt modelId="{313FD1D8-88F5-4D07-82C4-9A39F4C7CF02}" type="parTrans" cxnId="{41A38628-FFF4-4201-BC37-96AAEF2E5B3A}">
      <dgm:prSet/>
      <dgm:spPr/>
      <dgm:t>
        <a:bodyPr/>
        <a:lstStyle/>
        <a:p>
          <a:endParaRPr lang="ru-RU"/>
        </a:p>
      </dgm:t>
    </dgm:pt>
    <dgm:pt modelId="{0E8000CB-E7BA-4C65-A0BA-8A4F2D6B724E}" type="sibTrans" cxnId="{41A38628-FFF4-4201-BC37-96AAEF2E5B3A}">
      <dgm:prSet/>
      <dgm:spPr/>
      <dgm:t>
        <a:bodyPr/>
        <a:lstStyle/>
        <a:p>
          <a:endParaRPr lang="ru-RU"/>
        </a:p>
      </dgm:t>
    </dgm:pt>
    <dgm:pt modelId="{1235B8C6-7B9B-4BD0-A8C1-3A575F75D09A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</a:rPr>
            <a:t>Мошковский</a:t>
          </a:r>
          <a:r>
            <a:rPr lang="ru-RU" sz="1400" dirty="0" smtClean="0">
              <a:solidFill>
                <a:schemeClr val="tx1"/>
              </a:solidFill>
            </a:rPr>
            <a:t> (0)</a:t>
          </a:r>
          <a:endParaRPr lang="ru-RU" sz="1400" dirty="0">
            <a:solidFill>
              <a:schemeClr val="tx1"/>
            </a:solidFill>
          </a:endParaRPr>
        </a:p>
      </dgm:t>
    </dgm:pt>
    <dgm:pt modelId="{F8C56FF3-6AF0-4F40-9ABA-6B9E4B892603}" type="parTrans" cxnId="{DC81751E-77D7-4FD1-BF66-16872FAE7670}">
      <dgm:prSet/>
      <dgm:spPr/>
      <dgm:t>
        <a:bodyPr/>
        <a:lstStyle/>
        <a:p>
          <a:endParaRPr lang="ru-RU"/>
        </a:p>
      </dgm:t>
    </dgm:pt>
    <dgm:pt modelId="{AC8A3528-6E7A-4A16-8A35-D17F9E68A176}" type="sibTrans" cxnId="{DC81751E-77D7-4FD1-BF66-16872FAE7670}">
      <dgm:prSet/>
      <dgm:spPr/>
      <dgm:t>
        <a:bodyPr/>
        <a:lstStyle/>
        <a:p>
          <a:endParaRPr lang="ru-RU"/>
        </a:p>
      </dgm:t>
    </dgm:pt>
    <dgm:pt modelId="{1F170B1D-01AE-4162-85B0-38A6B6F68EB9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Убинский (0)</a:t>
          </a:r>
          <a:endParaRPr lang="ru-RU" sz="1400" dirty="0">
            <a:solidFill>
              <a:schemeClr val="tx1"/>
            </a:solidFill>
          </a:endParaRPr>
        </a:p>
      </dgm:t>
    </dgm:pt>
    <dgm:pt modelId="{44D243E5-8AE7-4235-9ACC-3D69BF4E2418}" type="parTrans" cxnId="{E2C3BCAE-999A-4364-B45F-612A6CB9EB6F}">
      <dgm:prSet/>
      <dgm:spPr/>
      <dgm:t>
        <a:bodyPr/>
        <a:lstStyle/>
        <a:p>
          <a:endParaRPr lang="ru-RU"/>
        </a:p>
      </dgm:t>
    </dgm:pt>
    <dgm:pt modelId="{9F9AC71B-2357-48D8-8956-43EF6F165426}" type="sibTrans" cxnId="{E2C3BCAE-999A-4364-B45F-612A6CB9EB6F}">
      <dgm:prSet/>
      <dgm:spPr/>
      <dgm:t>
        <a:bodyPr/>
        <a:lstStyle/>
        <a:p>
          <a:endParaRPr lang="ru-RU"/>
        </a:p>
      </dgm:t>
    </dgm:pt>
    <dgm:pt modelId="{F39BA0EE-2896-466C-9F67-ABE560D2CFB8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</a:rPr>
            <a:t>Усть-Таркский</a:t>
          </a:r>
          <a:r>
            <a:rPr lang="ru-RU" sz="1400" dirty="0" smtClean="0">
              <a:solidFill>
                <a:schemeClr val="tx1"/>
              </a:solidFill>
            </a:rPr>
            <a:t>(0)</a:t>
          </a:r>
          <a:endParaRPr lang="ru-RU" sz="1400" dirty="0">
            <a:solidFill>
              <a:schemeClr val="tx1"/>
            </a:solidFill>
          </a:endParaRPr>
        </a:p>
      </dgm:t>
    </dgm:pt>
    <dgm:pt modelId="{AB107699-FF42-4A48-A2FE-694D7EF3C5BE}" type="parTrans" cxnId="{FA893587-96A7-40CA-817E-D449E7CC0CBE}">
      <dgm:prSet/>
      <dgm:spPr/>
      <dgm:t>
        <a:bodyPr/>
        <a:lstStyle/>
        <a:p>
          <a:endParaRPr lang="ru-RU"/>
        </a:p>
      </dgm:t>
    </dgm:pt>
    <dgm:pt modelId="{F75BD617-CE41-4DF3-9C82-4D02AC24872C}" type="sibTrans" cxnId="{FA893587-96A7-40CA-817E-D449E7CC0CBE}">
      <dgm:prSet/>
      <dgm:spPr/>
      <dgm:t>
        <a:bodyPr/>
        <a:lstStyle/>
        <a:p>
          <a:endParaRPr lang="ru-RU"/>
        </a:p>
      </dgm:t>
    </dgm:pt>
    <dgm:pt modelId="{5262563A-B214-45DD-B44A-BD000047EF3D}">
      <dgm:prSet phldrT="[Текст]" custT="1"/>
      <dgm:spPr>
        <a:solidFill>
          <a:srgbClr val="FFCCCC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Чулымский (0)</a:t>
          </a:r>
          <a:endParaRPr lang="ru-RU" sz="1400" dirty="0">
            <a:solidFill>
              <a:schemeClr val="tx1"/>
            </a:solidFill>
          </a:endParaRPr>
        </a:p>
      </dgm:t>
    </dgm:pt>
    <dgm:pt modelId="{3AD2F597-29F0-4DB8-A06E-BF1C9601A8A7}" type="parTrans" cxnId="{706550CC-1A74-4409-B90C-E11FC924DA9B}">
      <dgm:prSet/>
      <dgm:spPr/>
      <dgm:t>
        <a:bodyPr/>
        <a:lstStyle/>
        <a:p>
          <a:endParaRPr lang="ru-RU"/>
        </a:p>
      </dgm:t>
    </dgm:pt>
    <dgm:pt modelId="{8B6AC936-CBCE-4B02-97E2-1DB0437849CE}" type="sibTrans" cxnId="{706550CC-1A74-4409-B90C-E11FC924DA9B}">
      <dgm:prSet/>
      <dgm:spPr/>
      <dgm:t>
        <a:bodyPr/>
        <a:lstStyle/>
        <a:p>
          <a:endParaRPr lang="ru-RU"/>
        </a:p>
      </dgm:t>
    </dgm:pt>
    <dgm:pt modelId="{223FBFF6-9ABF-49F0-951B-C6F8E0EBFD75}" type="pres">
      <dgm:prSet presAssocID="{3F3D0C79-1E0C-4ADB-BAAA-A29A297C365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3BD0093-DDDB-4C40-930D-B8603CF51D32}" type="pres">
      <dgm:prSet presAssocID="{C79977BA-076D-4ACF-92D0-73A90A8D41C3}" presName="root" presStyleCnt="0">
        <dgm:presLayoutVars>
          <dgm:chMax/>
          <dgm:chPref val="4"/>
        </dgm:presLayoutVars>
      </dgm:prSet>
      <dgm:spPr/>
    </dgm:pt>
    <dgm:pt modelId="{AFA21893-699B-43DE-B7EE-8B13CE1391B9}" type="pres">
      <dgm:prSet presAssocID="{C79977BA-076D-4ACF-92D0-73A90A8D41C3}" presName="rootComposite" presStyleCnt="0">
        <dgm:presLayoutVars/>
      </dgm:prSet>
      <dgm:spPr/>
    </dgm:pt>
    <dgm:pt modelId="{C077628A-CACA-44B9-A1A4-C6CCD0F99919}" type="pres">
      <dgm:prSet presAssocID="{C79977BA-076D-4ACF-92D0-73A90A8D41C3}" presName="rootText" presStyleLbl="node0" presStyleIdx="0" presStyleCnt="2" custScaleY="188029" custLinFactNeighborX="-26" custLinFactNeighborY="-64632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A26B8A1C-C788-4451-8430-F27D632D76CE}" type="pres">
      <dgm:prSet presAssocID="{C79977BA-076D-4ACF-92D0-73A90A8D41C3}" presName="childShape" presStyleCnt="0">
        <dgm:presLayoutVars>
          <dgm:chMax val="0"/>
          <dgm:chPref val="0"/>
        </dgm:presLayoutVars>
      </dgm:prSet>
      <dgm:spPr/>
    </dgm:pt>
    <dgm:pt modelId="{2008B4A2-7BE5-46DB-BBF4-1E2F7A4401FA}" type="pres">
      <dgm:prSet presAssocID="{5AB03C76-DBBD-49E8-8BA4-1C18C01A647A}" presName="childComposite" presStyleCnt="0">
        <dgm:presLayoutVars>
          <dgm:chMax val="0"/>
          <dgm:chPref val="0"/>
        </dgm:presLayoutVars>
      </dgm:prSet>
      <dgm:spPr/>
    </dgm:pt>
    <dgm:pt modelId="{978647C1-06F6-4F2F-997F-9F86C14D54E2}" type="pres">
      <dgm:prSet presAssocID="{5AB03C76-DBBD-49E8-8BA4-1C18C01A647A}" presName="Image" presStyleLbl="node1" presStyleIdx="0" presStyleCnt="8" custLinFactNeighborX="-281" custLinFactNeighborY="-55223"/>
      <dgm:spPr>
        <a:solidFill>
          <a:schemeClr val="accent4">
            <a:lumMod val="75000"/>
          </a:schemeClr>
        </a:solidFill>
      </dgm:spPr>
    </dgm:pt>
    <dgm:pt modelId="{7EA06920-0841-4EC1-897D-89D42E76B8D6}" type="pres">
      <dgm:prSet presAssocID="{5AB03C76-DBBD-49E8-8BA4-1C18C01A647A}" presName="childText" presStyleLbl="lnNode1" presStyleIdx="0" presStyleCnt="8" custLinFactNeighborX="145" custLinFactNeighborY="-552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3F737-EFD0-4C02-82BE-3D2344D8DA14}" type="pres">
      <dgm:prSet presAssocID="{FE27D469-C6B2-41C8-BFDE-8AC7CCD4321F}" presName="childComposite" presStyleCnt="0">
        <dgm:presLayoutVars>
          <dgm:chMax val="0"/>
          <dgm:chPref val="0"/>
        </dgm:presLayoutVars>
      </dgm:prSet>
      <dgm:spPr/>
    </dgm:pt>
    <dgm:pt modelId="{53F904C4-7F39-448C-9BA3-8DB94E74A68A}" type="pres">
      <dgm:prSet presAssocID="{FE27D469-C6B2-41C8-BFDE-8AC7CCD4321F}" presName="Image" presStyleLbl="node1" presStyleIdx="1" presStyleCnt="8" custLinFactNeighborX="-281" custLinFactNeighborY="-59505"/>
      <dgm:spPr>
        <a:solidFill>
          <a:schemeClr val="accent4">
            <a:lumMod val="75000"/>
          </a:schemeClr>
        </a:solidFill>
      </dgm:spPr>
    </dgm:pt>
    <dgm:pt modelId="{AAA16622-A80E-4D21-BC97-304B3FC8BA38}" type="pres">
      <dgm:prSet presAssocID="{FE27D469-C6B2-41C8-BFDE-8AC7CCD4321F}" presName="childText" presStyleLbl="lnNode1" presStyleIdx="1" presStyleCnt="8" custLinFactNeighborX="145" custLinFactNeighborY="-595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60A14-55CE-4481-8B97-641A5D163F9A}" type="pres">
      <dgm:prSet presAssocID="{CA5470CE-F716-402E-B14F-7DFEB750E300}" presName="childComposite" presStyleCnt="0">
        <dgm:presLayoutVars>
          <dgm:chMax val="0"/>
          <dgm:chPref val="0"/>
        </dgm:presLayoutVars>
      </dgm:prSet>
      <dgm:spPr/>
    </dgm:pt>
    <dgm:pt modelId="{75085672-A9A7-45C6-8D09-5330D18DA898}" type="pres">
      <dgm:prSet presAssocID="{CA5470CE-F716-402E-B14F-7DFEB750E300}" presName="Image" presStyleLbl="node1" presStyleIdx="2" presStyleCnt="8" custLinFactNeighborX="-281" custLinFactNeighborY="-63786"/>
      <dgm:spPr>
        <a:solidFill>
          <a:schemeClr val="accent4">
            <a:lumMod val="75000"/>
          </a:schemeClr>
        </a:solidFill>
      </dgm:spPr>
    </dgm:pt>
    <dgm:pt modelId="{D5BDC029-C3C4-4319-8E3E-B4E76151D211}" type="pres">
      <dgm:prSet presAssocID="{CA5470CE-F716-402E-B14F-7DFEB750E300}" presName="childText" presStyleLbl="lnNode1" presStyleIdx="2" presStyleCnt="8" custLinFactNeighborX="145" custLinFactNeighborY="-6378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481FB-D9EB-43F8-A2E9-68FF2D246A06}" type="pres">
      <dgm:prSet presAssocID="{3504631A-643B-4DCD-A6A5-33CEC371C386}" presName="root" presStyleCnt="0">
        <dgm:presLayoutVars>
          <dgm:chMax/>
          <dgm:chPref val="4"/>
        </dgm:presLayoutVars>
      </dgm:prSet>
      <dgm:spPr/>
    </dgm:pt>
    <dgm:pt modelId="{0D206293-48FC-48EA-8AD4-BA521EBA6D08}" type="pres">
      <dgm:prSet presAssocID="{3504631A-643B-4DCD-A6A5-33CEC371C386}" presName="rootComposite" presStyleCnt="0">
        <dgm:presLayoutVars/>
      </dgm:prSet>
      <dgm:spPr/>
    </dgm:pt>
    <dgm:pt modelId="{4E347CCF-58BB-4460-84F6-D648B6A56439}" type="pres">
      <dgm:prSet presAssocID="{3504631A-643B-4DCD-A6A5-33CEC371C386}" presName="rootText" presStyleLbl="node0" presStyleIdx="1" presStyleCnt="2" custScaleY="188029" custLinFactNeighborX="-565" custLinFactNeighborY="-43088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C9462E4-0E63-429F-9289-C8E118104429}" type="pres">
      <dgm:prSet presAssocID="{3504631A-643B-4DCD-A6A5-33CEC371C386}" presName="childShape" presStyleCnt="0">
        <dgm:presLayoutVars>
          <dgm:chMax val="0"/>
          <dgm:chPref val="0"/>
        </dgm:presLayoutVars>
      </dgm:prSet>
      <dgm:spPr/>
    </dgm:pt>
    <dgm:pt modelId="{24683FC2-6ED6-4482-AFD7-27EBD1BCA13F}" type="pres">
      <dgm:prSet presAssocID="{AA5B9BC2-7F73-4930-8B0E-83CC56D06F0E}" presName="childComposite" presStyleCnt="0">
        <dgm:presLayoutVars>
          <dgm:chMax val="0"/>
          <dgm:chPref val="0"/>
        </dgm:presLayoutVars>
      </dgm:prSet>
      <dgm:spPr/>
    </dgm:pt>
    <dgm:pt modelId="{FCE02CDE-91A5-4C70-9D1D-9DAA3A93B9AB}" type="pres">
      <dgm:prSet presAssocID="{AA5B9BC2-7F73-4930-8B0E-83CC56D06F0E}" presName="Image" presStyleLbl="node1" presStyleIdx="3" presStyleCnt="8" custLinFactNeighborX="-1012" custLinFactNeighborY="-55223"/>
      <dgm:spPr>
        <a:solidFill>
          <a:srgbClr val="9E0000"/>
        </a:solidFill>
      </dgm:spPr>
    </dgm:pt>
    <dgm:pt modelId="{7DE32C67-3982-4ECB-AAAE-4213B67576FF}" type="pres">
      <dgm:prSet presAssocID="{AA5B9BC2-7F73-4930-8B0E-83CC56D06F0E}" presName="childText" presStyleLbl="lnNode1" presStyleIdx="3" presStyleCnt="8" custLinFactNeighborX="-625" custLinFactNeighborY="-552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D28FF-0CDB-4795-B8E6-1532E1CBB290}" type="pres">
      <dgm:prSet presAssocID="{1235B8C6-7B9B-4BD0-A8C1-3A575F75D09A}" presName="childComposite" presStyleCnt="0">
        <dgm:presLayoutVars>
          <dgm:chMax val="0"/>
          <dgm:chPref val="0"/>
        </dgm:presLayoutVars>
      </dgm:prSet>
      <dgm:spPr/>
    </dgm:pt>
    <dgm:pt modelId="{381A46FA-E3DB-452F-913B-A463EDDD6695}" type="pres">
      <dgm:prSet presAssocID="{1235B8C6-7B9B-4BD0-A8C1-3A575F75D09A}" presName="Image" presStyleLbl="node1" presStyleIdx="4" presStyleCnt="8" custLinFactNeighborX="-1012" custLinFactNeighborY="-59505"/>
      <dgm:spPr>
        <a:solidFill>
          <a:srgbClr val="9E0000"/>
        </a:solidFill>
      </dgm:spPr>
    </dgm:pt>
    <dgm:pt modelId="{7604978B-7C62-4304-B8B6-D6F490507A53}" type="pres">
      <dgm:prSet presAssocID="{1235B8C6-7B9B-4BD0-A8C1-3A575F75D09A}" presName="childText" presStyleLbl="lnNode1" presStyleIdx="4" presStyleCnt="8" custLinFactNeighborX="-625" custLinFactNeighborY="-595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D2547A-70C3-424C-9C11-C176E7C2805B}" type="pres">
      <dgm:prSet presAssocID="{1F170B1D-01AE-4162-85B0-38A6B6F68EB9}" presName="childComposite" presStyleCnt="0">
        <dgm:presLayoutVars>
          <dgm:chMax val="0"/>
          <dgm:chPref val="0"/>
        </dgm:presLayoutVars>
      </dgm:prSet>
      <dgm:spPr/>
    </dgm:pt>
    <dgm:pt modelId="{BC00221F-7B5F-401D-AD96-0E5BCA9563A7}" type="pres">
      <dgm:prSet presAssocID="{1F170B1D-01AE-4162-85B0-38A6B6F68EB9}" presName="Image" presStyleLbl="node1" presStyleIdx="5" presStyleCnt="8" custLinFactNeighborX="-1012" custLinFactNeighborY="-63786"/>
      <dgm:spPr>
        <a:solidFill>
          <a:srgbClr val="9E0000"/>
        </a:solidFill>
      </dgm:spPr>
    </dgm:pt>
    <dgm:pt modelId="{D64E5366-F33E-4DCD-95E8-6387F75B1CE7}" type="pres">
      <dgm:prSet presAssocID="{1F170B1D-01AE-4162-85B0-38A6B6F68EB9}" presName="childText" presStyleLbl="lnNode1" presStyleIdx="5" presStyleCnt="8" custLinFactNeighborX="-625" custLinFactNeighborY="-6378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89B99-C3DF-47F6-B757-C1354E4C384E}" type="pres">
      <dgm:prSet presAssocID="{F39BA0EE-2896-466C-9F67-ABE560D2CFB8}" presName="childComposite" presStyleCnt="0">
        <dgm:presLayoutVars>
          <dgm:chMax val="0"/>
          <dgm:chPref val="0"/>
        </dgm:presLayoutVars>
      </dgm:prSet>
      <dgm:spPr/>
    </dgm:pt>
    <dgm:pt modelId="{7A31A526-1718-4198-BCBB-BD3590128DEF}" type="pres">
      <dgm:prSet presAssocID="{F39BA0EE-2896-466C-9F67-ABE560D2CFB8}" presName="Image" presStyleLbl="node1" presStyleIdx="6" presStyleCnt="8" custLinFactNeighborX="-1012" custLinFactNeighborY="-68068"/>
      <dgm:spPr>
        <a:solidFill>
          <a:srgbClr val="9E0000"/>
        </a:solidFill>
      </dgm:spPr>
    </dgm:pt>
    <dgm:pt modelId="{5CF9D031-37B1-4551-A0B1-501CD64D8A99}" type="pres">
      <dgm:prSet presAssocID="{F39BA0EE-2896-466C-9F67-ABE560D2CFB8}" presName="childText" presStyleLbl="lnNode1" presStyleIdx="6" presStyleCnt="8" custLinFactNeighborX="-625" custLinFactNeighborY="-680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FC440-D137-479D-933B-F942BFD9CA3D}" type="pres">
      <dgm:prSet presAssocID="{5262563A-B214-45DD-B44A-BD000047EF3D}" presName="childComposite" presStyleCnt="0">
        <dgm:presLayoutVars>
          <dgm:chMax val="0"/>
          <dgm:chPref val="0"/>
        </dgm:presLayoutVars>
      </dgm:prSet>
      <dgm:spPr/>
    </dgm:pt>
    <dgm:pt modelId="{10D33C73-05C3-408D-A257-CCAABB492640}" type="pres">
      <dgm:prSet presAssocID="{5262563A-B214-45DD-B44A-BD000047EF3D}" presName="Image" presStyleLbl="node1" presStyleIdx="7" presStyleCnt="8" custLinFactNeighborX="-1012" custLinFactNeighborY="-77237"/>
      <dgm:spPr>
        <a:solidFill>
          <a:srgbClr val="9E0000"/>
        </a:solidFill>
      </dgm:spPr>
      <dgm:t>
        <a:bodyPr/>
        <a:lstStyle/>
        <a:p>
          <a:endParaRPr lang="ru-RU"/>
        </a:p>
      </dgm:t>
    </dgm:pt>
    <dgm:pt modelId="{24D827B6-4564-4383-9DFF-FF865EA5D564}" type="pres">
      <dgm:prSet presAssocID="{5262563A-B214-45DD-B44A-BD000047EF3D}" presName="childText" presStyleLbl="lnNode1" presStyleIdx="7" presStyleCnt="8" custLinFactNeighborX="-625" custLinFactNeighborY="-772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FB7FE6-BF95-4B7C-8CF9-A4CBA2EC66B2}" type="presOf" srcId="{AA5B9BC2-7F73-4930-8B0E-83CC56D06F0E}" destId="{7DE32C67-3982-4ECB-AAAE-4213B67576FF}" srcOrd="0" destOrd="0" presId="urn:microsoft.com/office/officeart/2008/layout/PictureAccentList"/>
    <dgm:cxn modelId="{1178D076-D923-4D77-9DC5-18578B58A83C}" type="presOf" srcId="{1F170B1D-01AE-4162-85B0-38A6B6F68EB9}" destId="{D64E5366-F33E-4DCD-95E8-6387F75B1CE7}" srcOrd="0" destOrd="0" presId="urn:microsoft.com/office/officeart/2008/layout/PictureAccentList"/>
    <dgm:cxn modelId="{082ADA6B-37F9-4A0D-8692-72DC48A4CCFB}" type="presOf" srcId="{1235B8C6-7B9B-4BD0-A8C1-3A575F75D09A}" destId="{7604978B-7C62-4304-B8B6-D6F490507A53}" srcOrd="0" destOrd="0" presId="urn:microsoft.com/office/officeart/2008/layout/PictureAccentList"/>
    <dgm:cxn modelId="{585B2B1E-E07D-4145-BFFC-C40A7E224EB5}" srcId="{C79977BA-076D-4ACF-92D0-73A90A8D41C3}" destId="{FE27D469-C6B2-41C8-BFDE-8AC7CCD4321F}" srcOrd="1" destOrd="0" parTransId="{F3C0E3D6-557E-42DD-BAC4-6741CDD09DCF}" sibTransId="{35D70AC8-3C5C-4291-BB81-91C68322C546}"/>
    <dgm:cxn modelId="{DC81751E-77D7-4FD1-BF66-16872FAE7670}" srcId="{3504631A-643B-4DCD-A6A5-33CEC371C386}" destId="{1235B8C6-7B9B-4BD0-A8C1-3A575F75D09A}" srcOrd="1" destOrd="0" parTransId="{F8C56FF3-6AF0-4F40-9ABA-6B9E4B892603}" sibTransId="{AC8A3528-6E7A-4A16-8A35-D17F9E68A176}"/>
    <dgm:cxn modelId="{2B1F24CC-9C4D-4CC8-8EF3-FB3FC8C55D09}" srcId="{3F3D0C79-1E0C-4ADB-BAAA-A29A297C3650}" destId="{3504631A-643B-4DCD-A6A5-33CEC371C386}" srcOrd="1" destOrd="0" parTransId="{837BE1AA-1516-4DA0-93F0-C523D7005B2E}" sibTransId="{A13D84B0-0BA4-4C35-9E84-90FC7295E614}"/>
    <dgm:cxn modelId="{FB123C7A-9D1D-46FA-8D0B-58FD28CEDB5C}" srcId="{3F3D0C79-1E0C-4ADB-BAAA-A29A297C3650}" destId="{C79977BA-076D-4ACF-92D0-73A90A8D41C3}" srcOrd="0" destOrd="0" parTransId="{A3A72759-E7DF-4C78-8612-78E7CEC2C5EF}" sibTransId="{C1C9C3DA-26F8-41E8-9295-B5FDA3E4E494}"/>
    <dgm:cxn modelId="{FA893587-96A7-40CA-817E-D449E7CC0CBE}" srcId="{3504631A-643B-4DCD-A6A5-33CEC371C386}" destId="{F39BA0EE-2896-466C-9F67-ABE560D2CFB8}" srcOrd="3" destOrd="0" parTransId="{AB107699-FF42-4A48-A2FE-694D7EF3C5BE}" sibTransId="{F75BD617-CE41-4DF3-9C82-4D02AC24872C}"/>
    <dgm:cxn modelId="{6F996157-24C8-4F30-BEFD-BDD9699225EB}" type="presOf" srcId="{3F3D0C79-1E0C-4ADB-BAAA-A29A297C3650}" destId="{223FBFF6-9ABF-49F0-951B-C6F8E0EBFD75}" srcOrd="0" destOrd="0" presId="urn:microsoft.com/office/officeart/2008/layout/PictureAccentList"/>
    <dgm:cxn modelId="{2D59F0F0-3FC3-4211-A558-0DBC3368295B}" type="presOf" srcId="{5AB03C76-DBBD-49E8-8BA4-1C18C01A647A}" destId="{7EA06920-0841-4EC1-897D-89D42E76B8D6}" srcOrd="0" destOrd="0" presId="urn:microsoft.com/office/officeart/2008/layout/PictureAccentList"/>
    <dgm:cxn modelId="{C9381F7F-AB6C-4B0A-99CD-14777A07F7B7}" type="presOf" srcId="{F39BA0EE-2896-466C-9F67-ABE560D2CFB8}" destId="{5CF9D031-37B1-4551-A0B1-501CD64D8A99}" srcOrd="0" destOrd="0" presId="urn:microsoft.com/office/officeart/2008/layout/PictureAccentList"/>
    <dgm:cxn modelId="{34925C33-0F89-4CA4-B474-ED390E8503FF}" type="presOf" srcId="{3504631A-643B-4DCD-A6A5-33CEC371C386}" destId="{4E347CCF-58BB-4460-84F6-D648B6A56439}" srcOrd="0" destOrd="0" presId="urn:microsoft.com/office/officeart/2008/layout/PictureAccentList"/>
    <dgm:cxn modelId="{FBFDF51F-5532-4B5A-973D-56702A52B9EF}" srcId="{C79977BA-076D-4ACF-92D0-73A90A8D41C3}" destId="{CA5470CE-F716-402E-B14F-7DFEB750E300}" srcOrd="2" destOrd="0" parTransId="{8C013894-F4C0-458D-8737-38C83F36B774}" sibTransId="{D4B72852-728A-4F02-A7F1-B73938A01D0F}"/>
    <dgm:cxn modelId="{9A70CF6F-D1D5-43D8-9218-1939C486FE95}" srcId="{C79977BA-076D-4ACF-92D0-73A90A8D41C3}" destId="{5AB03C76-DBBD-49E8-8BA4-1C18C01A647A}" srcOrd="0" destOrd="0" parTransId="{6081F6A9-5D84-4E5A-A19A-740A9D572B16}" sibTransId="{337C62FD-D843-4232-B1E8-19354387B67B}"/>
    <dgm:cxn modelId="{9745F8C3-56A0-49DF-A8A7-BD7730383019}" type="presOf" srcId="{FE27D469-C6B2-41C8-BFDE-8AC7CCD4321F}" destId="{AAA16622-A80E-4D21-BC97-304B3FC8BA38}" srcOrd="0" destOrd="0" presId="urn:microsoft.com/office/officeart/2008/layout/PictureAccentList"/>
    <dgm:cxn modelId="{41A38628-FFF4-4201-BC37-96AAEF2E5B3A}" srcId="{3504631A-643B-4DCD-A6A5-33CEC371C386}" destId="{AA5B9BC2-7F73-4930-8B0E-83CC56D06F0E}" srcOrd="0" destOrd="0" parTransId="{313FD1D8-88F5-4D07-82C4-9A39F4C7CF02}" sibTransId="{0E8000CB-E7BA-4C65-A0BA-8A4F2D6B724E}"/>
    <dgm:cxn modelId="{706550CC-1A74-4409-B90C-E11FC924DA9B}" srcId="{3504631A-643B-4DCD-A6A5-33CEC371C386}" destId="{5262563A-B214-45DD-B44A-BD000047EF3D}" srcOrd="4" destOrd="0" parTransId="{3AD2F597-29F0-4DB8-A06E-BF1C9601A8A7}" sibTransId="{8B6AC936-CBCE-4B02-97E2-1DB0437849CE}"/>
    <dgm:cxn modelId="{EFA89432-0C26-43DC-89AB-4DC4943F3DB9}" type="presOf" srcId="{5262563A-B214-45DD-B44A-BD000047EF3D}" destId="{24D827B6-4564-4383-9DFF-FF865EA5D564}" srcOrd="0" destOrd="0" presId="urn:microsoft.com/office/officeart/2008/layout/PictureAccentList"/>
    <dgm:cxn modelId="{E2C3BCAE-999A-4364-B45F-612A6CB9EB6F}" srcId="{3504631A-643B-4DCD-A6A5-33CEC371C386}" destId="{1F170B1D-01AE-4162-85B0-38A6B6F68EB9}" srcOrd="2" destOrd="0" parTransId="{44D243E5-8AE7-4235-9ACC-3D69BF4E2418}" sibTransId="{9F9AC71B-2357-48D8-8956-43EF6F165426}"/>
    <dgm:cxn modelId="{A36A51EC-3A13-4430-A775-ADAA92175DE2}" type="presOf" srcId="{C79977BA-076D-4ACF-92D0-73A90A8D41C3}" destId="{C077628A-CACA-44B9-A1A4-C6CCD0F99919}" srcOrd="0" destOrd="0" presId="urn:microsoft.com/office/officeart/2008/layout/PictureAccentList"/>
    <dgm:cxn modelId="{D4C6083F-6705-44CC-98C4-3B6D46530CBF}" type="presOf" srcId="{CA5470CE-F716-402E-B14F-7DFEB750E300}" destId="{D5BDC029-C3C4-4319-8E3E-B4E76151D211}" srcOrd="0" destOrd="0" presId="urn:microsoft.com/office/officeart/2008/layout/PictureAccentList"/>
    <dgm:cxn modelId="{16BD9124-5CEE-4E7F-BE23-F444761F0539}" type="presParOf" srcId="{223FBFF6-9ABF-49F0-951B-C6F8E0EBFD75}" destId="{33BD0093-DDDB-4C40-930D-B8603CF51D32}" srcOrd="0" destOrd="0" presId="urn:microsoft.com/office/officeart/2008/layout/PictureAccentList"/>
    <dgm:cxn modelId="{A8B956B2-0201-40DF-B12D-E61BD7EF4A0E}" type="presParOf" srcId="{33BD0093-DDDB-4C40-930D-B8603CF51D32}" destId="{AFA21893-699B-43DE-B7EE-8B13CE1391B9}" srcOrd="0" destOrd="0" presId="urn:microsoft.com/office/officeart/2008/layout/PictureAccentList"/>
    <dgm:cxn modelId="{78E6F9AD-48E0-48B7-9044-EF0479EE0110}" type="presParOf" srcId="{AFA21893-699B-43DE-B7EE-8B13CE1391B9}" destId="{C077628A-CACA-44B9-A1A4-C6CCD0F99919}" srcOrd="0" destOrd="0" presId="urn:microsoft.com/office/officeart/2008/layout/PictureAccentList"/>
    <dgm:cxn modelId="{294A711E-04C6-48A1-BB75-FF0DCF2D7605}" type="presParOf" srcId="{33BD0093-DDDB-4C40-930D-B8603CF51D32}" destId="{A26B8A1C-C788-4451-8430-F27D632D76CE}" srcOrd="1" destOrd="0" presId="urn:microsoft.com/office/officeart/2008/layout/PictureAccentList"/>
    <dgm:cxn modelId="{A7FA833B-CEB5-4480-89D1-3CA979070F55}" type="presParOf" srcId="{A26B8A1C-C788-4451-8430-F27D632D76CE}" destId="{2008B4A2-7BE5-46DB-BBF4-1E2F7A4401FA}" srcOrd="0" destOrd="0" presId="urn:microsoft.com/office/officeart/2008/layout/PictureAccentList"/>
    <dgm:cxn modelId="{533E071C-6857-4FC1-BC16-ACF3EB3F8D37}" type="presParOf" srcId="{2008B4A2-7BE5-46DB-BBF4-1E2F7A4401FA}" destId="{978647C1-06F6-4F2F-997F-9F86C14D54E2}" srcOrd="0" destOrd="0" presId="urn:microsoft.com/office/officeart/2008/layout/PictureAccentList"/>
    <dgm:cxn modelId="{A54903B5-3401-44A5-9505-F74F163F9BAB}" type="presParOf" srcId="{2008B4A2-7BE5-46DB-BBF4-1E2F7A4401FA}" destId="{7EA06920-0841-4EC1-897D-89D42E76B8D6}" srcOrd="1" destOrd="0" presId="urn:microsoft.com/office/officeart/2008/layout/PictureAccentList"/>
    <dgm:cxn modelId="{CAF00C09-19C6-4558-B621-5BCD40A2C7AE}" type="presParOf" srcId="{A26B8A1C-C788-4451-8430-F27D632D76CE}" destId="{82F3F737-EFD0-4C02-82BE-3D2344D8DA14}" srcOrd="1" destOrd="0" presId="urn:microsoft.com/office/officeart/2008/layout/PictureAccentList"/>
    <dgm:cxn modelId="{40B9F8DC-1B10-4060-A64D-9B18942DD6F0}" type="presParOf" srcId="{82F3F737-EFD0-4C02-82BE-3D2344D8DA14}" destId="{53F904C4-7F39-448C-9BA3-8DB94E74A68A}" srcOrd="0" destOrd="0" presId="urn:microsoft.com/office/officeart/2008/layout/PictureAccentList"/>
    <dgm:cxn modelId="{FA1FAE12-F5EA-44CA-B86A-E3A104CBE353}" type="presParOf" srcId="{82F3F737-EFD0-4C02-82BE-3D2344D8DA14}" destId="{AAA16622-A80E-4D21-BC97-304B3FC8BA38}" srcOrd="1" destOrd="0" presId="urn:microsoft.com/office/officeart/2008/layout/PictureAccentList"/>
    <dgm:cxn modelId="{66A5AB65-40B9-4BAA-A8DD-94E54550968B}" type="presParOf" srcId="{A26B8A1C-C788-4451-8430-F27D632D76CE}" destId="{5AA60A14-55CE-4481-8B97-641A5D163F9A}" srcOrd="2" destOrd="0" presId="urn:microsoft.com/office/officeart/2008/layout/PictureAccentList"/>
    <dgm:cxn modelId="{30A19EEB-AFB2-4F57-ADCF-ECD3B3FBFBE0}" type="presParOf" srcId="{5AA60A14-55CE-4481-8B97-641A5D163F9A}" destId="{75085672-A9A7-45C6-8D09-5330D18DA898}" srcOrd="0" destOrd="0" presId="urn:microsoft.com/office/officeart/2008/layout/PictureAccentList"/>
    <dgm:cxn modelId="{810BDFB7-21C2-4124-9E14-B0F9D96982BB}" type="presParOf" srcId="{5AA60A14-55CE-4481-8B97-641A5D163F9A}" destId="{D5BDC029-C3C4-4319-8E3E-B4E76151D211}" srcOrd="1" destOrd="0" presId="urn:microsoft.com/office/officeart/2008/layout/PictureAccentList"/>
    <dgm:cxn modelId="{BF04AC1B-3E33-4A75-84EB-F0A9232354B9}" type="presParOf" srcId="{223FBFF6-9ABF-49F0-951B-C6F8E0EBFD75}" destId="{D40481FB-D9EB-43F8-A2E9-68FF2D246A06}" srcOrd="1" destOrd="0" presId="urn:microsoft.com/office/officeart/2008/layout/PictureAccentList"/>
    <dgm:cxn modelId="{E0312F72-F1CF-4D71-BAC0-BD390C8BF10E}" type="presParOf" srcId="{D40481FB-D9EB-43F8-A2E9-68FF2D246A06}" destId="{0D206293-48FC-48EA-8AD4-BA521EBA6D08}" srcOrd="0" destOrd="0" presId="urn:microsoft.com/office/officeart/2008/layout/PictureAccentList"/>
    <dgm:cxn modelId="{8304C271-E54A-4D88-A890-08393FD40432}" type="presParOf" srcId="{0D206293-48FC-48EA-8AD4-BA521EBA6D08}" destId="{4E347CCF-58BB-4460-84F6-D648B6A56439}" srcOrd="0" destOrd="0" presId="urn:microsoft.com/office/officeart/2008/layout/PictureAccentList"/>
    <dgm:cxn modelId="{AC3A1D82-567B-4602-95C1-D564B893814D}" type="presParOf" srcId="{D40481FB-D9EB-43F8-A2E9-68FF2D246A06}" destId="{8C9462E4-0E63-429F-9289-C8E118104429}" srcOrd="1" destOrd="0" presId="urn:microsoft.com/office/officeart/2008/layout/PictureAccentList"/>
    <dgm:cxn modelId="{DFE6A0F0-1698-48AD-B309-ED98B053F825}" type="presParOf" srcId="{8C9462E4-0E63-429F-9289-C8E118104429}" destId="{24683FC2-6ED6-4482-AFD7-27EBD1BCA13F}" srcOrd="0" destOrd="0" presId="urn:microsoft.com/office/officeart/2008/layout/PictureAccentList"/>
    <dgm:cxn modelId="{C9CDF9A5-BF71-46FE-AE99-CA1995D931B4}" type="presParOf" srcId="{24683FC2-6ED6-4482-AFD7-27EBD1BCA13F}" destId="{FCE02CDE-91A5-4C70-9D1D-9DAA3A93B9AB}" srcOrd="0" destOrd="0" presId="urn:microsoft.com/office/officeart/2008/layout/PictureAccentList"/>
    <dgm:cxn modelId="{DE52B67A-3678-48F3-B892-7CAF008CE23A}" type="presParOf" srcId="{24683FC2-6ED6-4482-AFD7-27EBD1BCA13F}" destId="{7DE32C67-3982-4ECB-AAAE-4213B67576FF}" srcOrd="1" destOrd="0" presId="urn:microsoft.com/office/officeart/2008/layout/PictureAccentList"/>
    <dgm:cxn modelId="{272F7FE7-5E26-43E8-AFF5-C310647FF82E}" type="presParOf" srcId="{8C9462E4-0E63-429F-9289-C8E118104429}" destId="{270D28FF-0CDB-4795-B8E6-1532E1CBB290}" srcOrd="1" destOrd="0" presId="urn:microsoft.com/office/officeart/2008/layout/PictureAccentList"/>
    <dgm:cxn modelId="{3B039C4E-5C27-422B-AC77-7AAFF0283ACB}" type="presParOf" srcId="{270D28FF-0CDB-4795-B8E6-1532E1CBB290}" destId="{381A46FA-E3DB-452F-913B-A463EDDD6695}" srcOrd="0" destOrd="0" presId="urn:microsoft.com/office/officeart/2008/layout/PictureAccentList"/>
    <dgm:cxn modelId="{7B2D811F-DBE3-4E21-85AF-7DA76DBEAAFA}" type="presParOf" srcId="{270D28FF-0CDB-4795-B8E6-1532E1CBB290}" destId="{7604978B-7C62-4304-B8B6-D6F490507A53}" srcOrd="1" destOrd="0" presId="urn:microsoft.com/office/officeart/2008/layout/PictureAccentList"/>
    <dgm:cxn modelId="{93079FD5-C1DD-406F-A1B2-380C4586966F}" type="presParOf" srcId="{8C9462E4-0E63-429F-9289-C8E118104429}" destId="{BFD2547A-70C3-424C-9C11-C176E7C2805B}" srcOrd="2" destOrd="0" presId="urn:microsoft.com/office/officeart/2008/layout/PictureAccentList"/>
    <dgm:cxn modelId="{EA58F275-3099-422C-9ABE-3930DBD40EF6}" type="presParOf" srcId="{BFD2547A-70C3-424C-9C11-C176E7C2805B}" destId="{BC00221F-7B5F-401D-AD96-0E5BCA9563A7}" srcOrd="0" destOrd="0" presId="urn:microsoft.com/office/officeart/2008/layout/PictureAccentList"/>
    <dgm:cxn modelId="{06254EA7-5500-45AA-846F-CCEC5EB05747}" type="presParOf" srcId="{BFD2547A-70C3-424C-9C11-C176E7C2805B}" destId="{D64E5366-F33E-4DCD-95E8-6387F75B1CE7}" srcOrd="1" destOrd="0" presId="urn:microsoft.com/office/officeart/2008/layout/PictureAccentList"/>
    <dgm:cxn modelId="{48D3028C-CE60-464B-95A6-AD3BF1DBB417}" type="presParOf" srcId="{8C9462E4-0E63-429F-9289-C8E118104429}" destId="{9E989B99-C3DF-47F6-B757-C1354E4C384E}" srcOrd="3" destOrd="0" presId="urn:microsoft.com/office/officeart/2008/layout/PictureAccentList"/>
    <dgm:cxn modelId="{D311E1DB-C740-4243-A15B-3E978FB612E7}" type="presParOf" srcId="{9E989B99-C3DF-47F6-B757-C1354E4C384E}" destId="{7A31A526-1718-4198-BCBB-BD3590128DEF}" srcOrd="0" destOrd="0" presId="urn:microsoft.com/office/officeart/2008/layout/PictureAccentList"/>
    <dgm:cxn modelId="{B83D0CCD-AEF2-4856-AC67-686F924B65F2}" type="presParOf" srcId="{9E989B99-C3DF-47F6-B757-C1354E4C384E}" destId="{5CF9D031-37B1-4551-A0B1-501CD64D8A99}" srcOrd="1" destOrd="0" presId="urn:microsoft.com/office/officeart/2008/layout/PictureAccentList"/>
    <dgm:cxn modelId="{F012E7B4-0DFA-485B-ADA3-CEE3EB0279AB}" type="presParOf" srcId="{8C9462E4-0E63-429F-9289-C8E118104429}" destId="{5DCFC440-D137-479D-933B-F942BFD9CA3D}" srcOrd="4" destOrd="0" presId="urn:microsoft.com/office/officeart/2008/layout/PictureAccentList"/>
    <dgm:cxn modelId="{D1A9C108-7DC0-4ED5-A333-66BEE3E9D02D}" type="presParOf" srcId="{5DCFC440-D137-479D-933B-F942BFD9CA3D}" destId="{10D33C73-05C3-408D-A257-CCAABB492640}" srcOrd="0" destOrd="0" presId="urn:microsoft.com/office/officeart/2008/layout/PictureAccentList"/>
    <dgm:cxn modelId="{D95A716B-9E99-4E7A-BC70-F3E8356E6D2B}" type="presParOf" srcId="{5DCFC440-D137-479D-933B-F942BFD9CA3D}" destId="{24D827B6-4564-4383-9DFF-FF865EA5D564}" srcOrd="1" destOrd="0" presId="urn:microsoft.com/office/officeart/2008/layout/PictureAccentList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2E1A821-6D32-42BB-BB0F-8A3466DDC023}" type="doc">
      <dgm:prSet loTypeId="urn:microsoft.com/office/officeart/2005/8/layout/process1" loCatId="process" qsTypeId="urn:microsoft.com/office/officeart/2005/8/quickstyle/simple1#4" qsCatId="simple" csTypeId="urn:microsoft.com/office/officeart/2005/8/colors/accent1_2#4" csCatId="accent1" phldr="1"/>
      <dgm:spPr/>
    </dgm:pt>
    <dgm:pt modelId="{477A5DD8-3FCE-4F91-90C5-26F56C679A7E}">
      <dgm:prSet phldrT="[Текст]" custT="1"/>
      <dgm:spPr>
        <a:solidFill>
          <a:srgbClr val="1F497D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 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городских округов</a:t>
          </a:r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9FBEB02-8F42-4835-8EF7-298C07080599}" type="parTrans" cxnId="{70C05932-4A2C-420D-B66F-41E6937DD16E}">
      <dgm:prSet/>
      <dgm:spPr/>
      <dgm:t>
        <a:bodyPr/>
        <a:lstStyle/>
        <a:p>
          <a:endParaRPr lang="ru-RU"/>
        </a:p>
      </dgm:t>
    </dgm:pt>
    <dgm:pt modelId="{EB9D53D9-B035-4211-8AC5-4D87E3C68329}" type="sibTrans" cxnId="{70C05932-4A2C-420D-B66F-41E6937DD16E}">
      <dgm:prSet/>
      <dgm:spPr>
        <a:solidFill>
          <a:srgbClr val="1F497D"/>
        </a:solidFill>
      </dgm:spPr>
      <dgm:t>
        <a:bodyPr/>
        <a:lstStyle/>
        <a:p>
          <a:endParaRPr lang="ru-RU"/>
        </a:p>
      </dgm:t>
    </dgm:pt>
    <dgm:pt modelId="{ACB45DD2-487E-4EC3-8D28-27171FA1C53D}">
      <dgm:prSet phldrT="[Текст]" custT="1"/>
      <dgm:spPr>
        <a:solidFill>
          <a:srgbClr val="1F497D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30 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муниципальных 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районов</a:t>
          </a:r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CC0BA6B-06E2-4662-8365-28E91BA98EDC}" type="parTrans" cxnId="{A797BE27-342E-4828-A41F-20AAFDD573E1}">
      <dgm:prSet/>
      <dgm:spPr/>
      <dgm:t>
        <a:bodyPr/>
        <a:lstStyle/>
        <a:p>
          <a:endParaRPr lang="ru-RU"/>
        </a:p>
      </dgm:t>
    </dgm:pt>
    <dgm:pt modelId="{FC1475E1-DE8F-4338-8629-B3923961BB86}" type="sibTrans" cxnId="{A797BE27-342E-4828-A41F-20AAFDD573E1}">
      <dgm:prSet/>
      <dgm:spPr>
        <a:solidFill>
          <a:srgbClr val="1F497D"/>
        </a:solidFill>
      </dgm:spPr>
      <dgm:t>
        <a:bodyPr/>
        <a:lstStyle/>
        <a:p>
          <a:endParaRPr lang="ru-RU"/>
        </a:p>
      </dgm:t>
    </dgm:pt>
    <dgm:pt modelId="{238A0650-BF31-4DB3-B5D1-47B764C56052}">
      <dgm:prSet phldrT="[Текст]" custT="1"/>
      <dgm:spPr>
        <a:solidFill>
          <a:srgbClr val="1F497D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 </a:t>
          </a:r>
        </a:p>
        <a:p>
          <a:pPr>
            <a:spcAft>
              <a:spcPts val="0"/>
            </a:spcAft>
          </a:pP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моногорода</a:t>
          </a:r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373D702-3310-4D23-B4B8-4EF4EB63713C}" type="parTrans" cxnId="{05934CF6-DD7F-4344-B754-C7611D560297}">
      <dgm:prSet/>
      <dgm:spPr/>
      <dgm:t>
        <a:bodyPr/>
        <a:lstStyle/>
        <a:p>
          <a:endParaRPr lang="ru-RU"/>
        </a:p>
      </dgm:t>
    </dgm:pt>
    <dgm:pt modelId="{4CEE3970-092A-4265-8E1E-7455D1A257E2}" type="sibTrans" cxnId="{05934CF6-DD7F-4344-B754-C7611D560297}">
      <dgm:prSet/>
      <dgm:spPr/>
      <dgm:t>
        <a:bodyPr/>
        <a:lstStyle/>
        <a:p>
          <a:endParaRPr lang="ru-RU"/>
        </a:p>
      </dgm:t>
    </dgm:pt>
    <dgm:pt modelId="{7C2BA02E-E9FD-4DE7-B25F-1D0835433A24}" type="pres">
      <dgm:prSet presAssocID="{D2E1A821-6D32-42BB-BB0F-8A3466DDC023}" presName="Name0" presStyleCnt="0">
        <dgm:presLayoutVars>
          <dgm:dir/>
          <dgm:resizeHandles val="exact"/>
        </dgm:presLayoutVars>
      </dgm:prSet>
      <dgm:spPr/>
    </dgm:pt>
    <dgm:pt modelId="{94AA6483-FFC7-491A-BC35-BBFA99B02374}" type="pres">
      <dgm:prSet presAssocID="{477A5DD8-3FCE-4F91-90C5-26F56C679A7E}" presName="node" presStyleLbl="node1" presStyleIdx="0" presStyleCnt="3" custLinFactNeighborX="-3021" custLinFactNeighborY="66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74AA7-4A4F-480B-8E71-96A189B01615}" type="pres">
      <dgm:prSet presAssocID="{EB9D53D9-B035-4211-8AC5-4D87E3C68329}" presName="sibTrans" presStyleLbl="sibTrans2D1" presStyleIdx="0" presStyleCnt="2" custScaleX="47750" custScaleY="40819"/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9FF93887-9907-4473-BBFE-0C7961F68045}" type="pres">
      <dgm:prSet presAssocID="{EB9D53D9-B035-4211-8AC5-4D87E3C68329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2C6C9B50-9627-4B95-AE46-693C761ED4DD}" type="pres">
      <dgm:prSet presAssocID="{ACB45DD2-487E-4EC3-8D28-27171FA1C53D}" presName="node" presStyleLbl="node1" presStyleIdx="1" presStyleCnt="3" custScaleX="210730" custLinFactNeighborY="-4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E0735-ADA7-4046-AB26-FB45D5C48453}" type="pres">
      <dgm:prSet presAssocID="{FC1475E1-DE8F-4338-8629-B3923961BB86}" presName="sibTrans" presStyleLbl="sibTrans2D1" presStyleIdx="1" presStyleCnt="2" custScaleX="47750" custScaleY="40819"/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74527C29-084A-44E9-87AD-59E532B73D9F}" type="pres">
      <dgm:prSet presAssocID="{FC1475E1-DE8F-4338-8629-B3923961BB86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2B271C48-EE55-486E-87E7-007C90BAAFB7}" type="pres">
      <dgm:prSet presAssocID="{238A0650-BF31-4DB3-B5D1-47B764C5605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934CF6-DD7F-4344-B754-C7611D560297}" srcId="{D2E1A821-6D32-42BB-BB0F-8A3466DDC023}" destId="{238A0650-BF31-4DB3-B5D1-47B764C56052}" srcOrd="2" destOrd="0" parTransId="{D373D702-3310-4D23-B4B8-4EF4EB63713C}" sibTransId="{4CEE3970-092A-4265-8E1E-7455D1A257E2}"/>
    <dgm:cxn modelId="{5B503C30-B2A8-436F-BD4C-B2E60725F395}" type="presOf" srcId="{477A5DD8-3FCE-4F91-90C5-26F56C679A7E}" destId="{94AA6483-FFC7-491A-BC35-BBFA99B02374}" srcOrd="0" destOrd="0" presId="urn:microsoft.com/office/officeart/2005/8/layout/process1"/>
    <dgm:cxn modelId="{B2441C59-8C39-4916-A830-44039A7AFF18}" type="presOf" srcId="{238A0650-BF31-4DB3-B5D1-47B764C56052}" destId="{2B271C48-EE55-486E-87E7-007C90BAAFB7}" srcOrd="0" destOrd="0" presId="urn:microsoft.com/office/officeart/2005/8/layout/process1"/>
    <dgm:cxn modelId="{460613EA-6011-4324-808A-8178B11E6291}" type="presOf" srcId="{FC1475E1-DE8F-4338-8629-B3923961BB86}" destId="{BDAE0735-ADA7-4046-AB26-FB45D5C48453}" srcOrd="0" destOrd="0" presId="urn:microsoft.com/office/officeart/2005/8/layout/process1"/>
    <dgm:cxn modelId="{87503F05-2EFF-4A35-8328-3853E9C52A53}" type="presOf" srcId="{EB9D53D9-B035-4211-8AC5-4D87E3C68329}" destId="{84274AA7-4A4F-480B-8E71-96A189B01615}" srcOrd="0" destOrd="0" presId="urn:microsoft.com/office/officeart/2005/8/layout/process1"/>
    <dgm:cxn modelId="{70C05932-4A2C-420D-B66F-41E6937DD16E}" srcId="{D2E1A821-6D32-42BB-BB0F-8A3466DDC023}" destId="{477A5DD8-3FCE-4F91-90C5-26F56C679A7E}" srcOrd="0" destOrd="0" parTransId="{99FBEB02-8F42-4835-8EF7-298C07080599}" sibTransId="{EB9D53D9-B035-4211-8AC5-4D87E3C68329}"/>
    <dgm:cxn modelId="{2DC28D93-3229-474B-A882-CA96B29EB61A}" type="presOf" srcId="{FC1475E1-DE8F-4338-8629-B3923961BB86}" destId="{74527C29-084A-44E9-87AD-59E532B73D9F}" srcOrd="1" destOrd="0" presId="urn:microsoft.com/office/officeart/2005/8/layout/process1"/>
    <dgm:cxn modelId="{600622BA-C1AA-4F4D-B7C0-405EA107DD5E}" type="presOf" srcId="{D2E1A821-6D32-42BB-BB0F-8A3466DDC023}" destId="{7C2BA02E-E9FD-4DE7-B25F-1D0835433A24}" srcOrd="0" destOrd="0" presId="urn:microsoft.com/office/officeart/2005/8/layout/process1"/>
    <dgm:cxn modelId="{6F6E319D-220A-4157-A32B-5CF84AA02388}" type="presOf" srcId="{ACB45DD2-487E-4EC3-8D28-27171FA1C53D}" destId="{2C6C9B50-9627-4B95-AE46-693C761ED4DD}" srcOrd="0" destOrd="0" presId="urn:microsoft.com/office/officeart/2005/8/layout/process1"/>
    <dgm:cxn modelId="{A797BE27-342E-4828-A41F-20AAFDD573E1}" srcId="{D2E1A821-6D32-42BB-BB0F-8A3466DDC023}" destId="{ACB45DD2-487E-4EC3-8D28-27171FA1C53D}" srcOrd="1" destOrd="0" parTransId="{3CC0BA6B-06E2-4662-8365-28E91BA98EDC}" sibTransId="{FC1475E1-DE8F-4338-8629-B3923961BB86}"/>
    <dgm:cxn modelId="{A9EBB1D6-EF04-40A0-952D-B18938A5B7A7}" type="presOf" srcId="{EB9D53D9-B035-4211-8AC5-4D87E3C68329}" destId="{9FF93887-9907-4473-BBFE-0C7961F68045}" srcOrd="1" destOrd="0" presId="urn:microsoft.com/office/officeart/2005/8/layout/process1"/>
    <dgm:cxn modelId="{A6C16A7D-2DA7-458E-A099-0B99625F6C0E}" type="presParOf" srcId="{7C2BA02E-E9FD-4DE7-B25F-1D0835433A24}" destId="{94AA6483-FFC7-491A-BC35-BBFA99B02374}" srcOrd="0" destOrd="0" presId="urn:microsoft.com/office/officeart/2005/8/layout/process1"/>
    <dgm:cxn modelId="{B63A1188-89EE-42EA-B0D5-06907B2C6BD2}" type="presParOf" srcId="{7C2BA02E-E9FD-4DE7-B25F-1D0835433A24}" destId="{84274AA7-4A4F-480B-8E71-96A189B01615}" srcOrd="1" destOrd="0" presId="urn:microsoft.com/office/officeart/2005/8/layout/process1"/>
    <dgm:cxn modelId="{7A763C76-FFA7-4EEC-8D60-CD25DA289684}" type="presParOf" srcId="{84274AA7-4A4F-480B-8E71-96A189B01615}" destId="{9FF93887-9907-4473-BBFE-0C7961F68045}" srcOrd="0" destOrd="0" presId="urn:microsoft.com/office/officeart/2005/8/layout/process1"/>
    <dgm:cxn modelId="{A6C5850B-296D-42BA-95A6-DF7358C6A82C}" type="presParOf" srcId="{7C2BA02E-E9FD-4DE7-B25F-1D0835433A24}" destId="{2C6C9B50-9627-4B95-AE46-693C761ED4DD}" srcOrd="2" destOrd="0" presId="urn:microsoft.com/office/officeart/2005/8/layout/process1"/>
    <dgm:cxn modelId="{37AA8A31-04B1-4F5E-BFEF-F49741943524}" type="presParOf" srcId="{7C2BA02E-E9FD-4DE7-B25F-1D0835433A24}" destId="{BDAE0735-ADA7-4046-AB26-FB45D5C48453}" srcOrd="3" destOrd="0" presId="urn:microsoft.com/office/officeart/2005/8/layout/process1"/>
    <dgm:cxn modelId="{8EE63717-E0B2-4F02-856D-887C944A6A4E}" type="presParOf" srcId="{BDAE0735-ADA7-4046-AB26-FB45D5C48453}" destId="{74527C29-084A-44E9-87AD-59E532B73D9F}" srcOrd="0" destOrd="0" presId="urn:microsoft.com/office/officeart/2005/8/layout/process1"/>
    <dgm:cxn modelId="{90B26076-8FB6-47EF-AF11-694E6AA47E51}" type="presParOf" srcId="{7C2BA02E-E9FD-4DE7-B25F-1D0835433A24}" destId="{2B271C48-EE55-486E-87E7-007C90BAAFB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FE2B989-B6CE-45F4-A51D-46F91066100F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5236D76-0A6E-4B61-A9E4-01095ACD2A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1DE4267-ABC6-4510-9281-5F1D45F691E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39775"/>
            <a:ext cx="6591300" cy="3706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1825"/>
          </a:xfrm>
          <a:prstGeom prst="rect">
            <a:avLst/>
          </a:prstGeom>
        </p:spPr>
        <p:txBody>
          <a:bodyPr vert="horz" lIns="90708" tIns="45354" rIns="90708" bIns="4535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0097F82-2D2A-4B97-9C63-0C103DE7B9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075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8873CD-0F65-465F-A630-6E1A57DE2521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05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F53FAF2-EE04-4DCA-A2A0-38DD1705A076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26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3DAF35-ACBD-421C-BA4E-BF9A72872439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46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A2F7DB-AE63-4E6D-804F-C05A59F08A94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41325" y="679450"/>
            <a:ext cx="6046788" cy="34004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67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FDB0773-32CF-4385-ADD4-D74004454DFD}" type="slidenum">
              <a:rPr lang="ru-RU" altLang="ru-RU" smtClean="0">
                <a:solidFill>
                  <a:srgbClr val="000000"/>
                </a:solidFill>
                <a:latin typeface="Gill Sans"/>
                <a:ea typeface="PingFang SC Regular"/>
                <a:cs typeface="PingFang SC Regular"/>
                <a:sym typeface="Gill Sans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mtClean="0">
              <a:solidFill>
                <a:srgbClr val="000000"/>
              </a:solidFill>
              <a:latin typeface="Gill Sans"/>
              <a:ea typeface="PingFang SC Regular"/>
              <a:cs typeface="PingFang SC Regular"/>
              <a:sym typeface="Gill San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310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2B5B52-C771-4588-9C11-D87B2CC0D465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331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9328AF-89DE-4EE8-83DB-DCE21C7EC0DD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4751388"/>
            <a:ext cx="9144000" cy="49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325755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/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341716"/>
            <a:ext cx="7543800" cy="857250"/>
          </a:xfrm>
        </p:spPr>
        <p:txBody>
          <a:bodyPr lIns="91440" rIns="91440"/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8412D-4015-4BAE-8008-B8C2064D2113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A9B0F-BD2E-4721-972E-26387046B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10E48-97D9-4866-BF3C-11B61A3D69A1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D38A5-9969-4314-AD67-3305466A57B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4800600"/>
            <a:ext cx="9140825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4751388"/>
            <a:ext cx="9142413" cy="47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9226"/>
            <a:ext cx="1971675" cy="431992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9226"/>
            <a:ext cx="5800725" cy="4319924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06306-857F-4F64-A970-7EEE8FA34BD1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B606D-FC84-4EF6-870E-B362A982515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6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643A8AAD-5941-46E2-A562-90CBE75040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5175FC2-2739-45C2-93C8-7A7EBCC92E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293EA09C-3816-44F4-A073-CCF1C0559F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0A2D86D3-4A26-49FF-A927-9A7C1B8E66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5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5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3D46D3BA-7D2F-467D-95BB-7107C98816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17FA2A1-2588-4D45-8505-77E887C9A0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920757E-0AE2-4F5E-8554-836C4F516A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1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46428934-1B9D-42F5-9934-200841315A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B1EBA-D157-423C-B371-EEE3B4283EA8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9BC23-1488-418B-9962-53D2E2FB4AC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8" indent="0">
              <a:buNone/>
              <a:defRPr sz="2400"/>
            </a:lvl3pPr>
            <a:lvl4pPr marL="1371430" indent="0">
              <a:buNone/>
              <a:defRPr sz="2000"/>
            </a:lvl4pPr>
            <a:lvl5pPr marL="1828574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2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2AFFF472-4D3D-434C-9B6F-298811D327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896338BC-D367-4FF2-B111-F2C5FF0D30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4E8ACF1C-C25C-436A-99BA-210AA0E99E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7BCC7-A014-4CA8-A02D-1FC4AA4EFC91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B4321C2-5ABB-4D94-A82A-683AFBB77F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0F406-C108-49EE-991C-74897D20BED6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9ECC8B8-3BAE-4106-A93A-CF5D31BE92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890B7-0D5B-4C43-8E26-D665955ECB51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E6F3054-7339-4DB3-83C0-4D3A460697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B3431-3305-4C2F-AAF6-71A7537D2083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8F58CD8-1EFB-4CF9-884B-6ABA68D038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488CE-3BE5-4676-9D3B-469D4F9DE037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EC98C1D-B7DA-4590-A006-0C155C1661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F8777-D9E1-4B57-AA1A-96120FEDFE37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9901A6F-472E-4159-ADA6-B60F46B5E1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DBA93-447A-45B2-BE39-AE22A0B84FCD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25B577F-835E-43A6-ABA6-08C8E955C4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4800600"/>
            <a:ext cx="9140825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4751388"/>
            <a:ext cx="9142413" cy="47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325755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69214"/>
            <a:ext cx="7543800" cy="2674620"/>
          </a:xfrm>
        </p:spPr>
        <p:txBody>
          <a:bodyPr anchorCtr="0"/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339846"/>
            <a:ext cx="7543800" cy="857250"/>
          </a:xfrm>
        </p:spPr>
        <p:txBody>
          <a:bodyPr lIns="91440" rIns="91440"/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F5B9D-92F1-4D2C-B681-D3951B1AB2E3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D3E1-2166-4981-BBA1-41075E7ACE4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7DDEF-2E52-42A8-A0E6-560B2549449D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949F28D-0B21-44E2-AA2F-78C3A79DD5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57EC2-65C8-405A-8824-587EDDFC7FCE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8683714-0DCC-41B6-8C8C-85D30EC2E5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82B53-48A6-4EF9-AB4B-281593AE23F8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20FFB02-6B36-4893-AD27-A3592A2EBE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ACA8D-94D0-4F63-825C-5910715E55DF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0EE7FE5-812A-45D0-9FA1-553A856467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7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D7C5B7E-B4B3-476C-B568-CC2C743E1FB7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B781E4F-35F6-4D4E-8D7D-815BC61365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6198409-9354-40D0-B5D8-BD009E3E369E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07ACE8-544E-475B-8A5A-0779FAAEAA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9B4D5E5-EAEB-4301-8FF7-938B7DE6B5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B26D026-8D89-4BE6-9CC6-AE70658DE9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C5B5ED0-021E-448F-B6FA-8E10CD6EE6E8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8B3EAC7-D4AF-4CC7-A510-288BFE9BB2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8" y="1151335"/>
            <a:ext cx="4041775" cy="47982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8" y="1631156"/>
            <a:ext cx="4041775" cy="2963466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36E454B-4F7F-4081-BA8B-7D655E3FB49B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DF4DFBC-8613-43A7-A2A0-5F7A32B41E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57EB834-8E4D-4EF4-BC2E-37A758A96EF1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E699D96-DCAE-4C24-9987-710073A4F5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384301"/>
            <a:ext cx="3703320" cy="30175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384301"/>
            <a:ext cx="3703320" cy="3017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99E5-73CA-4653-9C0F-ECDD58960E4C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B43EC-BD48-4882-B752-DB982E9405C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B66863-9F14-49D1-AFB4-8400D506D9AC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3D0DD77-F022-4375-82D2-102A22838C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A7E74A4-C110-4681-8119-AF7C43636876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F34621C-122D-4303-95EA-62A85C106B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938775E-501E-45F0-9F03-854EFF734395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2831C0A-E0AE-4845-8CA2-A1768CD85E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BD99CDB-0D00-4953-ADD4-74BCC4FFFB2A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5F02919-12A2-44E4-9BC7-5E83B45B90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C3B3F96-A4FB-4541-A57B-CE6DAFAAA3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9184F3E-0F96-4852-B8F0-BB7314BFF3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7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29634A-7F97-497B-AAF2-F590E7DFD3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AA3F08-7373-4FF1-87D6-589F001C50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DCEDA2-FF13-493F-B5EF-9312AB6352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BEDED8-FA0D-4875-8443-100D8BC26D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8" y="1151335"/>
            <a:ext cx="4041775" cy="47982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8" y="1631156"/>
            <a:ext cx="4041775" cy="2963466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0D0B61-D599-4C19-BFF5-BD0726846D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539"/>
            <a:ext cx="3703320" cy="552212"/>
          </a:xfrm>
        </p:spPr>
        <p:txBody>
          <a:bodyPr lIns="91440" rIns="91440" anchor="ctr"/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936751"/>
            <a:ext cx="3703320" cy="24650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384539"/>
            <a:ext cx="3703320" cy="552212"/>
          </a:xfrm>
        </p:spPr>
        <p:txBody>
          <a:bodyPr lIns="91440" rIns="91440" anchor="ctr"/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1936751"/>
            <a:ext cx="3703320" cy="24650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A18D0-6E0F-449E-8A16-D6F47D4388EA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5FE3-4CBB-4503-96AF-3BC403CD295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5D5FEF-E0AD-46FE-BCB1-DDCD09F0DA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A46507-EDD0-4321-ACE9-41ED913A32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D580AA-C5EF-4F43-B7A2-E847EC07CF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7873EC-B231-4C7C-9DAC-6A2FC4F273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21F655-CED5-4EFA-8D6A-D2C6D95429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765B59-14FE-4F91-A4F0-0F6C96BC1E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7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D7C5B7E-B4B3-476C-B568-CC2C743E1FB7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7D8BC11-7C52-445C-83C2-31D29D22A9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6198409-9354-40D0-B5D8-BD009E3E369E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3D3B395-21D4-44CE-8E68-A85B5DC67B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9B4D5E5-EAEB-4301-8FF7-938B7DE6B5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AC8368C-F75C-4A1A-BF92-0A55482C4C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C5B5ED0-021E-448F-B6FA-8E10CD6EE6E8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9E2D25-EE72-4DB5-AE39-2451A4E7D7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20B25-D30D-4D1A-A8E4-3BB2E54477E4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47C02-B161-4DD5-9FC6-B44D3291C8D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8" y="1151335"/>
            <a:ext cx="4041775" cy="47982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8" y="1631156"/>
            <a:ext cx="4041775" cy="2963466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36E454B-4F7F-4081-BA8B-7D655E3FB49B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0BCBBC5-E625-4C36-9260-DAE523D39D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57EB834-8E4D-4EF4-BC2E-37A758A96EF1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9ED56BB-24BD-44BC-B752-566E344EC5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B66863-9F14-49D1-AFB4-8400D506D9AC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110F90B-B441-4006-AC9D-6A442D158F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A7E74A4-C110-4681-8119-AF7C43636876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93D1A2E-85DB-4ECA-A5FA-262B3AA817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938775E-501E-45F0-9F03-854EFF734395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8D59013-9AFA-4558-8C26-E6DD03A0EB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BD99CDB-0D00-4953-ADD4-74BCC4FFFB2A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70E5B3C-5F20-4865-961D-B42C5E735C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C3B3F96-A4FB-4541-A57B-CE6DAFAAA3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2A04E72-66FB-4391-AE2F-480CF9B658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B2AC48-D985-466D-B7A2-5FA40BE6CB1A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166F357-1073-4304-BDDF-93B33B9AE2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0D37DA-A7C4-4BA3-B6C1-B904CED0A799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DFEC9BD-CAB1-48A0-83B2-0BA19B0908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C1252A-2F27-4A30-ABF9-48544A104C83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D1D442D-D4BB-41E3-ACF9-E9E2BFCCC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4800600"/>
            <a:ext cx="9140825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4751388"/>
            <a:ext cx="9142413" cy="47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43B49-2236-48F0-AEAB-5559DBA9F671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EC0EF-D73F-4D53-BD08-6521634616D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AB0555-DEE9-4BC1-9698-12B87B8EA4F2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B6F2CE0-6816-464E-8CB6-DC3DB08022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B7DCDF-4861-40B5-82BE-3A908FC9D40F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37C8C2D-EF0A-4CD5-87C9-5E60C39531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CFF815-08C8-49C1-B8A8-0FDE459DEDCF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C3AF6CE-373C-4154-84E9-3F4B0C8DAE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7B8393-1EB1-40AB-8CD8-CBA7C72F648E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6EC7A61-ECAB-42B3-9D21-5785D7D8A4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828612-8A97-42FC-92E3-DFF79352EDDA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32C60BF-25F4-487E-A83A-9929023C5A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A9ABD8-5205-4D31-83DA-13051C79C2ED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AB6F502-D5CA-410A-AB46-2ACBF72B9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5BB267-212B-4C25-B4FB-67BC28B651A6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334378F-9A67-44E8-AABF-2126DD01A0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EEEF1C-5B23-4763-B563-DB09A899CCBD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31B03B0-0980-4749-AF91-2EA0DA3E75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801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732BF76F-F13D-4C38-AAC4-32129B110B06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FEF68F78-D6B9-48B7-AF9A-1DFCAB9868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AA7CAB25-E03B-48B3-BAF3-C5D52910BC75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0B3E702D-076F-4C80-9C3C-18C384BC64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538" y="0"/>
            <a:ext cx="47625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45769"/>
            <a:ext cx="2400300" cy="1714500"/>
          </a:xfrm>
        </p:spPr>
        <p:txBody>
          <a:bodyPr/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548640"/>
            <a:ext cx="4869180" cy="394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94560"/>
            <a:ext cx="2400300" cy="2534343"/>
          </a:xfrm>
        </p:spPr>
        <p:txBody>
          <a:bodyPr lIns="91440" rIns="91440"/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4845050"/>
            <a:ext cx="1963738" cy="2730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9FBB559-1CB8-4879-AB8A-627C94052DF1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4845050"/>
            <a:ext cx="3486150" cy="27305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A59B27-18AF-488D-87B8-A7645C01676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367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AD9D17CC-4B7E-4476-AF42-9C784D463F6E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4B0D1F78-7FFA-430E-BB10-FA21624CB6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7DF209CC-4061-44C4-AEC3-9AD726A7A32B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C3A75C65-8AD6-4F5F-8A9C-1220EAA5C1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F0CD9BF3-D73E-41FE-9FE7-3F026DCE898C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7A8970EB-4BD2-4BB6-9D81-F66949501C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67445C34-FB78-4368-B373-CA234131BDB2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59FD532B-27B8-461D-8577-6C9FA7989F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7EDD3FA6-376F-41B3-855C-7437D35FF4D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089AFFCD-C4EE-474D-B743-569575733A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8E7A976B-B863-441F-B262-E4945575B420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406577E3-C5D7-46EA-BF7F-CE8EC90A2C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D23002B6-778C-4C2C-B475-CF8A52175AD8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9F8637AB-93D9-4143-9283-DB80D9DB98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4D2E90BC-C2E4-452C-948E-437F71E885B9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B64F1C32-9C48-45A3-BD9E-4BDD30080F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47291330-B8DA-4EFA-8D6D-F98C9A9D40C9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AB10AAD4-4039-4ABF-A286-2700560477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714750"/>
            <a:ext cx="9142413" cy="142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3686175"/>
            <a:ext cx="9142413" cy="47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806190"/>
            <a:ext cx="7585234" cy="617220"/>
          </a:xfrm>
        </p:spPr>
        <p:txBody>
          <a:bodyPr tIns="0" bIns="0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3686307"/>
          </a:xfrm>
          <a:solidFill>
            <a:schemeClr val="bg2">
              <a:lumMod val="90000"/>
            </a:schemeClr>
          </a:solidFill>
        </p:spPr>
        <p:txBody>
          <a:bodyPr lIns="457200" tIns="45720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4430268"/>
            <a:ext cx="7584948" cy="445770"/>
          </a:xfrm>
        </p:spPr>
        <p:txBody>
          <a:bodyPr lIns="91440" tIns="0" rIns="91440" bIns="0"/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C1E0D-1B5D-45E6-8656-AAE466D6F962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023AC-DB1E-4AAA-92CE-5067872063D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4800600"/>
            <a:ext cx="9140825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4751388"/>
            <a:ext cx="9142413" cy="47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14313"/>
            <a:ext cx="7543800" cy="1089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384300"/>
            <a:ext cx="75438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4845050"/>
            <a:ext cx="18542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675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892EFE-50C8-4455-989B-D366482616AF}" type="datetime1">
              <a:rPr lang="en-US"/>
              <a:pPr>
                <a:defRPr/>
              </a:pPr>
              <a:t>6/18/2019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4845050"/>
            <a:ext cx="3616325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675" cap="all" baseline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4845050"/>
            <a:ext cx="98425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788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936BB3-0630-4213-8085-B8746B2AFC6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303338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08" r:id="rId1"/>
    <p:sldLayoutId id="2147485807" r:id="rId2"/>
    <p:sldLayoutId id="2147485809" r:id="rId3"/>
    <p:sldLayoutId id="2147485806" r:id="rId4"/>
    <p:sldLayoutId id="2147485805" r:id="rId5"/>
    <p:sldLayoutId id="2147485804" r:id="rId6"/>
    <p:sldLayoutId id="2147485810" r:id="rId7"/>
    <p:sldLayoutId id="2147485811" r:id="rId8"/>
    <p:sldLayoutId id="2147485812" r:id="rId9"/>
    <p:sldLayoutId id="2147485803" r:id="rId10"/>
    <p:sldLayoutId id="2147485813" r:id="rId11"/>
  </p:sldLayoutIdLst>
  <p:hf sldNum="0" hdr="0" ftr="0" dt="0"/>
  <p:txStyles>
    <p:titleStyle>
      <a:lvl1pPr algn="l" defTabSz="6858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 kern="1200" spc="-38">
          <a:solidFill>
            <a:srgbClr val="404040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rgbClr val="404040"/>
          </a:solidFill>
          <a:latin typeface="Tahoma" pitchFamily="34" charset="0"/>
        </a:defRPr>
      </a:lvl2pPr>
      <a:lvl3pPr algn="l" defTabSz="6858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rgbClr val="404040"/>
          </a:solidFill>
          <a:latin typeface="Tahoma" pitchFamily="34" charset="0"/>
        </a:defRPr>
      </a:lvl3pPr>
      <a:lvl4pPr algn="l" defTabSz="6858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rgbClr val="404040"/>
          </a:solidFill>
          <a:latin typeface="Tahoma" pitchFamily="34" charset="0"/>
        </a:defRPr>
      </a:lvl4pPr>
      <a:lvl5pPr algn="l" defTabSz="6858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rgbClr val="404040"/>
          </a:solidFill>
          <a:latin typeface="Tahoma" pitchFamily="34" charset="0"/>
        </a:defRPr>
      </a:lvl5pPr>
      <a:lvl6pPr marL="457200" algn="l" defTabSz="685800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rgbClr val="404040"/>
          </a:solidFill>
          <a:latin typeface="Tahoma" pitchFamily="34" charset="0"/>
        </a:defRPr>
      </a:lvl6pPr>
      <a:lvl7pPr marL="914400" algn="l" defTabSz="685800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rgbClr val="404040"/>
          </a:solidFill>
          <a:latin typeface="Tahoma" pitchFamily="34" charset="0"/>
        </a:defRPr>
      </a:lvl7pPr>
      <a:lvl8pPr marL="1371600" algn="l" defTabSz="685800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rgbClr val="404040"/>
          </a:solidFill>
          <a:latin typeface="Tahoma" pitchFamily="34" charset="0"/>
        </a:defRPr>
      </a:lvl8pPr>
      <a:lvl9pPr marL="1828800" algn="l" defTabSz="685800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rgbClr val="404040"/>
          </a:solidFill>
          <a:latin typeface="Tahoma" pitchFamily="34" charset="0"/>
        </a:defRPr>
      </a:lvl9pPr>
    </p:titleStyle>
    <p:bodyStyle>
      <a:lvl1pPr marL="68263" indent="-68263" algn="l" defTabSz="685800" rtl="0" eaLnBrk="0" fontAlgn="base" hangingPunct="0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itchFamily="34" charset="0"/>
        <a:buChar char=" "/>
        <a:defRPr sz="1500" kern="1200">
          <a:solidFill>
            <a:srgbClr val="404040"/>
          </a:solidFill>
          <a:latin typeface="+mn-lt"/>
          <a:ea typeface="+mn-ea"/>
          <a:cs typeface="+mn-cs"/>
        </a:defRPr>
      </a:lvl1pPr>
      <a:lvl2pPr marL="287338" indent="-136525" algn="l" defTabSz="685800" rtl="0" eaLnBrk="0" fontAlgn="base" hangingPunct="0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00" kern="1200">
          <a:solidFill>
            <a:srgbClr val="404040"/>
          </a:solidFill>
          <a:latin typeface="+mn-lt"/>
          <a:ea typeface="+mn-ea"/>
          <a:cs typeface="+mn-cs"/>
        </a:defRPr>
      </a:lvl2pPr>
      <a:lvl3pPr marL="423863" indent="-136525" algn="l" defTabSz="685800" rtl="0" eaLnBrk="0" fontAlgn="base" hangingPunct="0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rgbClr val="404040"/>
          </a:solidFill>
          <a:latin typeface="+mn-lt"/>
          <a:ea typeface="+mn-ea"/>
          <a:cs typeface="+mn-cs"/>
        </a:defRPr>
      </a:lvl3pPr>
      <a:lvl4pPr marL="561975" indent="-136525" algn="l" defTabSz="685800" rtl="0" eaLnBrk="0" fontAlgn="base" hangingPunct="0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rgbClr val="404040"/>
          </a:solidFill>
          <a:latin typeface="+mn-lt"/>
          <a:ea typeface="+mn-ea"/>
          <a:cs typeface="+mn-cs"/>
        </a:defRPr>
      </a:lvl4pPr>
      <a:lvl5pPr marL="698500" indent="-136525" algn="l" defTabSz="685800" rtl="0" eaLnBrk="0" fontAlgn="base" hangingPunct="0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rgbClr val="404040"/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4835FA62-191A-4548-B223-E26C5D129B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14" r:id="rId1"/>
    <p:sldLayoutId id="2147485815" r:id="rId2"/>
    <p:sldLayoutId id="2147485816" r:id="rId3"/>
    <p:sldLayoutId id="2147485817" r:id="rId4"/>
    <p:sldLayoutId id="2147485818" r:id="rId5"/>
    <p:sldLayoutId id="2147485819" r:id="rId6"/>
    <p:sldLayoutId id="2147485820" r:id="rId7"/>
    <p:sldLayoutId id="2147485821" r:id="rId8"/>
    <p:sldLayoutId id="2147485822" r:id="rId9"/>
    <p:sldLayoutId id="2147485823" r:id="rId10"/>
    <p:sldLayoutId id="2147485824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042359-036B-4204-B94D-BD227FA36964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8F217E-3C38-4DFC-9008-671E33F4C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25" r:id="rId1"/>
    <p:sldLayoutId id="2147485826" r:id="rId2"/>
    <p:sldLayoutId id="2147485827" r:id="rId3"/>
    <p:sldLayoutId id="2147485828" r:id="rId4"/>
    <p:sldLayoutId id="2147485829" r:id="rId5"/>
    <p:sldLayoutId id="2147485830" r:id="rId6"/>
    <p:sldLayoutId id="2147485831" r:id="rId7"/>
    <p:sldLayoutId id="2147485832" r:id="rId8"/>
    <p:sldLayoutId id="2147485833" r:id="rId9"/>
    <p:sldLayoutId id="2147485834" r:id="rId10"/>
    <p:sldLayoutId id="214748583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7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356033D-1E65-4954-9284-1E24B07EDBBC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D43A00-44B3-4531-A768-34384A28F9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6" r:id="rId1"/>
    <p:sldLayoutId id="2147485837" r:id="rId2"/>
    <p:sldLayoutId id="2147485838" r:id="rId3"/>
    <p:sldLayoutId id="2147485839" r:id="rId4"/>
    <p:sldLayoutId id="2147485840" r:id="rId5"/>
    <p:sldLayoutId id="2147485841" r:id="rId6"/>
    <p:sldLayoutId id="2147485842" r:id="rId7"/>
    <p:sldLayoutId id="2147485843" r:id="rId8"/>
    <p:sldLayoutId id="2147485844" r:id="rId9"/>
    <p:sldLayoutId id="2147485845" r:id="rId10"/>
    <p:sldLayoutId id="2147485846" r:id="rId11"/>
  </p:sldLayoutIdLst>
  <p:txStyles>
    <p:titleStyle>
      <a:lvl1pPr algn="ctr" defTabSz="514350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2pPr>
      <a:lvl3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3pPr>
      <a:lvl4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4pPr>
      <a:lvl5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5pPr>
      <a:lvl6pPr marL="4572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6pPr>
      <a:lvl7pPr marL="9144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7pPr>
      <a:lvl8pPr marL="13716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8pPr>
      <a:lvl9pPr marL="18288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9pPr>
    </p:titleStyle>
    <p:bodyStyle>
      <a:lvl1pPr marL="192088" indent="-1920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17513" indent="-16033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C853138-7AFD-4B6E-8F07-5280F0B28328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F053CCC-C196-4716-94FC-D2005A3B6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47" r:id="rId1"/>
    <p:sldLayoutId id="2147485848" r:id="rId2"/>
    <p:sldLayoutId id="2147485849" r:id="rId3"/>
    <p:sldLayoutId id="2147485850" r:id="rId4"/>
    <p:sldLayoutId id="2147485851" r:id="rId5"/>
    <p:sldLayoutId id="2147485852" r:id="rId6"/>
    <p:sldLayoutId id="2147485853" r:id="rId7"/>
    <p:sldLayoutId id="2147485854" r:id="rId8"/>
    <p:sldLayoutId id="2147485855" r:id="rId9"/>
    <p:sldLayoutId id="2147485856" r:id="rId10"/>
    <p:sldLayoutId id="2147485857" r:id="rId11"/>
  </p:sldLayoutIdLst>
  <p:txStyles>
    <p:titleStyle>
      <a:lvl1pPr algn="ctr" defTabSz="514350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2pPr>
      <a:lvl3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3pPr>
      <a:lvl4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4pPr>
      <a:lvl5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5pPr>
      <a:lvl6pPr marL="4572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6pPr>
      <a:lvl7pPr marL="9144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7pPr>
      <a:lvl8pPr marL="13716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8pPr>
      <a:lvl9pPr marL="18288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9pPr>
    </p:titleStyle>
    <p:bodyStyle>
      <a:lvl1pPr marL="192088" indent="-1920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17513" indent="-16033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EFA0518-7EDB-4414-9F0F-658954DF32FF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3E386F0-E0A4-4B23-BEF2-CF99689B3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58" r:id="rId1"/>
    <p:sldLayoutId id="2147485859" r:id="rId2"/>
    <p:sldLayoutId id="2147485860" r:id="rId3"/>
    <p:sldLayoutId id="2147485861" r:id="rId4"/>
    <p:sldLayoutId id="2147485862" r:id="rId5"/>
    <p:sldLayoutId id="2147485863" r:id="rId6"/>
    <p:sldLayoutId id="2147485864" r:id="rId7"/>
    <p:sldLayoutId id="2147485865" r:id="rId8"/>
    <p:sldLayoutId id="2147485866" r:id="rId9"/>
    <p:sldLayoutId id="2147485867" r:id="rId10"/>
    <p:sldLayoutId id="2147485868" r:id="rId11"/>
  </p:sldLayoutIdLst>
  <p:txStyles>
    <p:titleStyle>
      <a:lvl1pPr algn="ctr" defTabSz="514350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2pPr>
      <a:lvl3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3pPr>
      <a:lvl4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4pPr>
      <a:lvl5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5pPr>
      <a:lvl6pPr marL="4572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6pPr>
      <a:lvl7pPr marL="9144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7pPr>
      <a:lvl8pPr marL="13716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8pPr>
      <a:lvl9pPr marL="18288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9pPr>
    </p:titleStyle>
    <p:bodyStyle>
      <a:lvl1pPr marL="192088" indent="-1920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17513" indent="-16033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475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F8843FA-0FA4-4619-B2DC-F95DDA24A351}" type="datetime1">
              <a:rPr lang="ru-RU"/>
              <a:pPr>
                <a:defRPr/>
              </a:pPr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FB12129-6DA2-450A-AC8B-7314D2C84E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9" r:id="rId1"/>
    <p:sldLayoutId id="2147485870" r:id="rId2"/>
    <p:sldLayoutId id="2147485871" r:id="rId3"/>
    <p:sldLayoutId id="2147485872" r:id="rId4"/>
    <p:sldLayoutId id="2147485873" r:id="rId5"/>
    <p:sldLayoutId id="2147485874" r:id="rId6"/>
    <p:sldLayoutId id="2147485875" r:id="rId7"/>
    <p:sldLayoutId id="2147485876" r:id="rId8"/>
    <p:sldLayoutId id="2147485877" r:id="rId9"/>
    <p:sldLayoutId id="2147485878" r:id="rId10"/>
    <p:sldLayoutId id="21474858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7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70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/>
                <a:sym typeface="Gill Sans" charset="0"/>
              </a:defRPr>
            </a:lvl1pPr>
          </a:lstStyle>
          <a:p>
            <a:pPr>
              <a:defRPr/>
            </a:pPr>
            <a:fld id="{B052F159-46A8-423E-9EEF-0B8406CE5AEA}" type="datetimeFigureOut">
              <a:rPr lang="ru-RU"/>
              <a:pPr>
                <a:defRPr/>
              </a:pPr>
              <a:t>18.06.2019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/>
                <a:sym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/>
                <a:sym typeface="Gill Sans" charset="0"/>
              </a:defRPr>
            </a:lvl1pPr>
          </a:lstStyle>
          <a:p>
            <a:pPr>
              <a:defRPr/>
            </a:pPr>
            <a:fld id="{B375702E-495E-49CA-9A93-EB7805255F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0" r:id="rId1"/>
    <p:sldLayoutId id="2147485881" r:id="rId2"/>
    <p:sldLayoutId id="2147485882" r:id="rId3"/>
    <p:sldLayoutId id="2147485883" r:id="rId4"/>
    <p:sldLayoutId id="2147485884" r:id="rId5"/>
    <p:sldLayoutId id="2147485885" r:id="rId6"/>
    <p:sldLayoutId id="2147485886" r:id="rId7"/>
    <p:sldLayoutId id="2147485887" r:id="rId8"/>
    <p:sldLayoutId id="2147485888" r:id="rId9"/>
    <p:sldLayoutId id="2147485889" r:id="rId10"/>
    <p:sldLayoutId id="21474858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acebook.com/mineconomnso" TargetMode="External"/><Relationship Id="rId4" Type="http://schemas.openxmlformats.org/officeDocument/2006/relationships/hyperlink" Target="http://www.invest.nso.ru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2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1.jpeg"/><Relationship Id="rId7" Type="http://schemas.openxmlformats.org/officeDocument/2006/relationships/image" Target="../media/image12.png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7.jpeg"/><Relationship Id="rId4" Type="http://schemas.openxmlformats.org/officeDocument/2006/relationships/image" Target="../media/image22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8.xml"/><Relationship Id="rId1" Type="http://schemas.openxmlformats.org/officeDocument/2006/relationships/vmlDrawing" Target="../drawings/vmlDrawing2.vml"/><Relationship Id="rId6" Type="http://schemas.openxmlformats.org/officeDocument/2006/relationships/comments" Target="../comments/comment1.x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1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Прямоугольник 2"/>
          <p:cNvSpPr>
            <a:spLocks noChangeArrowheads="1"/>
          </p:cNvSpPr>
          <p:nvPr/>
        </p:nvSpPr>
        <p:spPr bwMode="auto">
          <a:xfrm>
            <a:off x="-9525" y="2135188"/>
            <a:ext cx="8980488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Font typeface="Arial" charset="0"/>
              <a:buNone/>
            </a:pPr>
            <a:r>
              <a:rPr lang="ru-RU" altLang="ru-RU" sz="2000">
                <a:solidFill>
                  <a:srgbClr val="254061"/>
                </a:solidFill>
                <a:latin typeface="Tahoma" pitchFamily="34" charset="0"/>
                <a:cs typeface="Tahoma" pitchFamily="34" charset="0"/>
                <a:sym typeface="Gill Sans"/>
              </a:rPr>
              <a:t>Об инвестиционном климате муниципальных образований НСО и анализе результатов работы инвестиционных уполномоченных в 2018 году</a:t>
            </a:r>
            <a:endParaRPr lang="ru-RU" altLang="ru-RU" sz="2800">
              <a:solidFill>
                <a:srgbClr val="254061"/>
              </a:solidFill>
              <a:latin typeface="Tahoma" pitchFamily="34" charset="0"/>
              <a:cs typeface="Tahoma" pitchFamily="34" charset="0"/>
              <a:sym typeface="Gill Sans"/>
            </a:endParaRPr>
          </a:p>
        </p:txBody>
      </p:sp>
      <p:pic>
        <p:nvPicPr>
          <p:cNvPr id="10137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6838" y="1347788"/>
            <a:ext cx="18716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84150"/>
            <a:ext cx="2471738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36838" y="188913"/>
            <a:ext cx="1827212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9300" y="188913"/>
            <a:ext cx="4430713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2" name="AutoShape 4" descr="Картинки по запросу бердс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01383" name="AutoShape 6" descr="Картинки по запросу бердск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01384" name="AutoShape 8" descr="Картинки по запросу бердск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01385" name="AutoShape 10" descr="Картинки по запросу бердск"/>
          <p:cNvSpPr>
            <a:spLocks noChangeAspect="1" noChangeArrowheads="1"/>
          </p:cNvSpPr>
          <p:nvPr/>
        </p:nvSpPr>
        <p:spPr bwMode="auto">
          <a:xfrm>
            <a:off x="612775" y="3127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ru-RU" sz="2000">
              <a:solidFill>
                <a:srgbClr val="000000"/>
              </a:solidFill>
            </a:endParaRPr>
          </a:p>
        </p:txBody>
      </p:sp>
      <p:pic>
        <p:nvPicPr>
          <p:cNvPr id="101386" name="Picture 21" descr="Картинки по запросу инвестиции нс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62413" y="3003550"/>
            <a:ext cx="2447925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7" name="Picture 25" descr="788566143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13213" y="4246563"/>
            <a:ext cx="2344737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8" name="Picture 3" descr="D:\UserData\kea\Рабочий стол\Рисунок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950" y="3024188"/>
            <a:ext cx="395128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9" name="Picture 4" descr="D:\UserData\kea\Рабочий стол\Рисунок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16688" y="3024188"/>
            <a:ext cx="243840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00113" y="166688"/>
            <a:ext cx="7632700" cy="368300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defTabSz="914378"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+mn-cs"/>
              </a:rPr>
              <a:t>ПРОЕКТЫ ТОСЭР ГОРНЫЙ </a:t>
            </a:r>
          </a:p>
        </p:txBody>
      </p:sp>
      <p:pic>
        <p:nvPicPr>
          <p:cNvPr id="119810" name="Picture 4" descr="http://www.nso.ru/default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4938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50825" y="1909763"/>
            <a:ext cx="1592263" cy="3683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ctr" defTabSz="912813">
              <a:defRPr/>
            </a:pPr>
            <a:r>
              <a:rPr lang="ru-RU" alt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ООО «Битумные терминалы»</a:t>
            </a:r>
            <a:endParaRPr lang="ru-RU" sz="10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12" name="Прямоугольник 25"/>
          <p:cNvSpPr>
            <a:spLocks noChangeArrowheads="1"/>
          </p:cNvSpPr>
          <p:nvPr/>
        </p:nvSpPr>
        <p:spPr bwMode="auto">
          <a:xfrm>
            <a:off x="257175" y="2552700"/>
            <a:ext cx="1585913" cy="2522538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Создание автоматизированного комплекса битумных терминалов, предназначенных для приема, хранения, перекачивания и дозирования битума в транспортных резервуарах и емкостях</a:t>
            </a:r>
            <a:endParaRPr lang="en-US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500</a:t>
            </a:r>
            <a:r>
              <a:rPr lang="ru-RU" altLang="ru-RU" sz="1200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млн. рублей инвестиций</a:t>
            </a: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100</a:t>
            </a:r>
            <a:r>
              <a:rPr lang="ru-RU" altLang="ru-RU" sz="1200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новых рабочих мест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03413" y="1892300"/>
            <a:ext cx="1684337" cy="7842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ctr" defTabSz="912813">
              <a:defRPr/>
            </a:pPr>
            <a:r>
              <a:rPr lang="ru-RU" alt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АО «Строительная компания «Объединение инженеров – Строителей»</a:t>
            </a:r>
            <a:endParaRPr lang="ru-RU" sz="9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14" name="Прямоугольник 25"/>
          <p:cNvSpPr>
            <a:spLocks noChangeArrowheads="1"/>
          </p:cNvSpPr>
          <p:nvPr/>
        </p:nvSpPr>
        <p:spPr bwMode="auto">
          <a:xfrm>
            <a:off x="1914525" y="2674938"/>
            <a:ext cx="1673225" cy="1447800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Создание предприятия угледобывающей промышленности</a:t>
            </a:r>
          </a:p>
          <a:p>
            <a:pPr defTabSz="912813">
              <a:buFont typeface="Arial" charset="0"/>
              <a:buNone/>
            </a:pPr>
            <a:endParaRPr lang="ru-RU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2000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млн. рублей инвестиций</a:t>
            </a: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300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новых рабочих мест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692525" y="1938338"/>
            <a:ext cx="1760538" cy="3698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ctr" defTabSz="912813">
              <a:defRPr/>
            </a:pPr>
            <a:r>
              <a:rPr lang="ru-RU" alt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ООО «Минерал»</a:t>
            </a:r>
          </a:p>
          <a:p>
            <a:pPr defTabSz="912813">
              <a:defRPr/>
            </a:pPr>
            <a:endParaRPr lang="ru-RU" sz="9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16" name="Прямоугольник 25"/>
          <p:cNvSpPr>
            <a:spLocks noChangeArrowheads="1"/>
          </p:cNvSpPr>
          <p:nvPr/>
        </p:nvSpPr>
        <p:spPr bwMode="auto">
          <a:xfrm>
            <a:off x="3659188" y="2541588"/>
            <a:ext cx="1793875" cy="1600200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Организация производства легковесного теплоизоляционного строительного материала «Альдипор»</a:t>
            </a:r>
          </a:p>
          <a:p>
            <a:pPr defTabSz="912813">
              <a:buFont typeface="Arial" charset="0"/>
              <a:buNone/>
            </a:pPr>
            <a:endParaRPr lang="ru-RU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249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млн. рублей инвестиций</a:t>
            </a: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70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новых рабочих мест</a:t>
            </a:r>
          </a:p>
        </p:txBody>
      </p:sp>
      <p:pic>
        <p:nvPicPr>
          <p:cNvPr id="11981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763" y="1057275"/>
            <a:ext cx="1590675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8" name="Picture 2" descr="Картинки по запросу угледобывающая промышленност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3413" y="1057275"/>
            <a:ext cx="1685925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9" name="Picture 4" descr="Картинки по запросу теплоизоляционные строительные материалы завод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79825" y="1074738"/>
            <a:ext cx="177323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5610225" y="1927225"/>
            <a:ext cx="18034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ctr" defTabSz="912813">
              <a:defRPr/>
            </a:pPr>
            <a:r>
              <a:rPr lang="ru-RU" alt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ООО «Новые технологии Сибири»</a:t>
            </a:r>
            <a:endParaRPr lang="ru-RU" sz="9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21" name="Прямоугольник 25"/>
          <p:cNvSpPr>
            <a:spLocks noChangeArrowheads="1"/>
          </p:cNvSpPr>
          <p:nvPr/>
        </p:nvSpPr>
        <p:spPr bwMode="auto">
          <a:xfrm>
            <a:off x="7478713" y="2543175"/>
            <a:ext cx="1414462" cy="1598613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sz="9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Строительство завода по производству керамического волокна</a:t>
            </a:r>
            <a:endParaRPr lang="ru-RU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3200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млн. рублей инвестиций</a:t>
            </a: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177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новых рабочих мест</a:t>
            </a:r>
          </a:p>
        </p:txBody>
      </p:sp>
      <p:pic>
        <p:nvPicPr>
          <p:cNvPr id="119822" name="Picture 6" descr="Картинки по запросу нефтешламы утилизация завод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10225" y="1074738"/>
            <a:ext cx="1803400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23" name="Прямоугольник 16"/>
          <p:cNvSpPr>
            <a:spLocks noChangeArrowheads="1"/>
          </p:cNvSpPr>
          <p:nvPr/>
        </p:nvSpPr>
        <p:spPr bwMode="auto">
          <a:xfrm>
            <a:off x="5605463" y="2541588"/>
            <a:ext cx="1803400" cy="1600200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Строительство завода по утилизации нефтешламов</a:t>
            </a:r>
          </a:p>
          <a:p>
            <a:pPr defTabSz="912813">
              <a:buFont typeface="Arial" charset="0"/>
              <a:buNone/>
            </a:pPr>
            <a:endParaRPr lang="ru-RU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endParaRPr lang="ru-RU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endParaRPr lang="ru-RU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endParaRPr lang="ru-RU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500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млн. рублей инвестиций</a:t>
            </a: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40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новых рабочих мест</a:t>
            </a:r>
          </a:p>
        </p:txBody>
      </p:sp>
      <p:pic>
        <p:nvPicPr>
          <p:cNvPr id="119824" name="Рисунок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78713" y="1069975"/>
            <a:ext cx="1558925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7478713" y="1927225"/>
            <a:ext cx="1558925" cy="508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ctr" defTabSz="912813">
              <a:defRPr/>
            </a:pPr>
            <a:r>
              <a:rPr lang="ru-RU" alt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ООО «Сибирский Центр нанотехнологий»</a:t>
            </a:r>
            <a:endParaRPr lang="ru-RU" sz="9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71663" y="4156075"/>
          <a:ext cx="6661150" cy="892175"/>
        </p:xfrm>
        <a:graphic>
          <a:graphicData uri="http://schemas.openxmlformats.org/drawingml/2006/table">
            <a:tbl>
              <a:tblPr/>
              <a:tblGrid>
                <a:gridCol w="2328862">
                  <a:extLst>
                    <a:ext uri="{9D8B030D-6E8A-4147-A177-3AD203B41FA5}"/>
                  </a:extLst>
                </a:gridCol>
                <a:gridCol w="2111375">
                  <a:extLst>
                    <a:ext uri="{9D8B030D-6E8A-4147-A177-3AD203B41FA5}"/>
                  </a:extLst>
                </a:gridCol>
                <a:gridCol w="2220913">
                  <a:extLst>
                    <a:ext uri="{9D8B030D-6E8A-4147-A177-3AD203B41FA5}"/>
                  </a:extLst>
                </a:gridCol>
              </a:tblGrid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Заявка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/>
                </a:extLst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Общий объем инвестиций, млн. руб.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6499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/>
                </a:extLst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Количество новых рабочих мест, ед.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687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6" name="Левая фигурная скобка 5"/>
          <p:cNvSpPr/>
          <p:nvPr/>
        </p:nvSpPr>
        <p:spPr>
          <a:xfrm rot="5400000">
            <a:off x="4515644" y="-2632869"/>
            <a:ext cx="255588" cy="71469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119845" name="TextBox 6"/>
          <p:cNvSpPr txBox="1">
            <a:spLocks noChangeArrowheads="1"/>
          </p:cNvSpPr>
          <p:nvPr/>
        </p:nvSpPr>
        <p:spPr bwMode="auto">
          <a:xfrm>
            <a:off x="1657350" y="568325"/>
            <a:ext cx="61166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sz="1200">
                <a:solidFill>
                  <a:srgbClr val="C00000"/>
                </a:solidFill>
                <a:latin typeface="Calibri" pitchFamily="34" charset="0"/>
              </a:rPr>
              <a:t>В период формирования заявки заключены соглашения о намерениях реализации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4" descr="ÐÐ°ÑÑÐ¸Ð½ÐºÐ¸ Ð¿Ð¾ Ð·Ð°Ð¿ÑÐ¾ÑÑ Ð¸Ð½Ð²ÐµÑÑÐ¸ÑÐ¸Ð¾Ð½Ð½ÑÐµ Ð¿ÑÐ¾ÐµÐºÑ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219450"/>
            <a:ext cx="75612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4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50800"/>
            <a:ext cx="55086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1884" name="Group 28"/>
          <p:cNvGraphicFramePr>
            <a:graphicFrameLocks noGrp="1"/>
          </p:cNvGraphicFramePr>
          <p:nvPr/>
        </p:nvGraphicFramePr>
        <p:xfrm>
          <a:off x="827088" y="123825"/>
          <a:ext cx="7575550" cy="3265488"/>
        </p:xfrm>
        <a:graphic>
          <a:graphicData uri="http://schemas.openxmlformats.org/drawingml/2006/table">
            <a:tbl>
              <a:tblPr/>
              <a:tblGrid>
                <a:gridCol w="7575550">
                  <a:extLst>
                    <a:ext uri="{9D8B030D-6E8A-4147-A177-3AD203B41FA5}"/>
                  </a:extLst>
                </a:gridCol>
              </a:tblGrid>
              <a:tr h="760413"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ПРОАНАЛИЗИРОВАНО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35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ОТЧЕТОВ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ИНВЕСТИЦИОННЫХ УПОЛНОМОЧЕННЫХ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1. Количество реализуемых инвестиционных проектов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4D9"/>
                    </a:solidFill>
                  </a:tcPr>
                </a:tc>
                <a:extLst>
                  <a:ext uri="{0D108BD9-81ED-4DB2-BD59-A6C34878D82A}"/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2. Количество инвестиционных проектов, планируемых к реализации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BED"/>
                    </a:solidFill>
                  </a:tcPr>
                </a:tc>
                <a:extLst>
                  <a:ext uri="{0D108BD9-81ED-4DB2-BD59-A6C34878D82A}"/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3. Проблемы при реализации инвестиционных проектов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4D9"/>
                    </a:solidFill>
                  </a:tcPr>
                </a:tc>
                <a:extLst>
                  <a:ext uri="{0D108BD9-81ED-4DB2-BD59-A6C34878D82A}"/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4. Количество обращений инвесторов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BED"/>
                    </a:solidFill>
                  </a:tcPr>
                </a:tc>
                <a:extLst>
                  <a:ext uri="{0D108BD9-81ED-4DB2-BD59-A6C34878D82A}"/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5. Тематика обращений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4D9"/>
                    </a:solidFill>
                  </a:tcPr>
                </a:tc>
                <a:extLst>
                  <a:ext uri="{0D108BD9-81ED-4DB2-BD59-A6C34878D82A}"/>
                </a:extLst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6. Наличие на официальных сайтах разделов об инвестиционной деятельности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BED"/>
                    </a:solidFill>
                  </a:tcPr>
                </a:tc>
                <a:extLst>
                  <a:ext uri="{0D108BD9-81ED-4DB2-BD59-A6C34878D82A}"/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7. Количество НПА, принятых (актуализированных) в отчетном году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4D9"/>
                    </a:solidFill>
                  </a:tcPr>
                </a:tc>
                <a:extLst>
                  <a:ext uri="{0D108BD9-81ED-4DB2-BD59-A6C34878D82A}"/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BED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4" descr="http://www.nso.ru/default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900113" y="279400"/>
            <a:ext cx="7543800" cy="328613"/>
          </a:xfrm>
        </p:spPr>
        <p:txBody>
          <a:bodyPr lIns="91440" rIns="91440" rtlCol="0" anchor="b">
            <a:spAutoFit/>
          </a:bodyPr>
          <a:lstStyle/>
          <a:p>
            <a:pPr marL="68580" indent="-68580" algn="ctr" defTabSz="457200" eaLnBrk="1" fontAlgn="auto" hangingPunct="1">
              <a:lnSpc>
                <a:spcPct val="85000"/>
              </a:lnSpc>
              <a:spcBef>
                <a:spcPct val="0"/>
              </a:spcBef>
              <a:buFont typeface="Calibri" pitchFamily="34" charset="0"/>
              <a:buNone/>
              <a:defRPr/>
            </a:pPr>
            <a:r>
              <a:rPr lang="ru-RU" sz="1800" b="1" spc="-38" dirty="0">
                <a:solidFill>
                  <a:schemeClr val="accent5">
                    <a:lumMod val="75000"/>
                  </a:schemeClr>
                </a:solidFill>
              </a:rPr>
              <a:t>ПЛАН РАБОТЫ ИНВЕСТИЦИОННОГО УПОЛНОМОЧЕННОГО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8313" y="1347788"/>
          <a:ext cx="7199312" cy="1158875"/>
        </p:xfrm>
        <a:graphic>
          <a:graphicData uri="http://schemas.openxmlformats.org/drawingml/2006/table">
            <a:tbl>
              <a:tblPr/>
              <a:tblGrid>
                <a:gridCol w="3598862">
                  <a:extLst>
                    <a:ext uri="{9D8B030D-6E8A-4147-A177-3AD203B41FA5}"/>
                  </a:extLst>
                </a:gridCol>
                <a:gridCol w="3600450">
                  <a:extLst>
                    <a:ext uri="{9D8B030D-6E8A-4147-A177-3AD203B41FA5}"/>
                  </a:extLst>
                </a:gridCol>
              </a:tblGrid>
              <a:tr h="9366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25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планов 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71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%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от общего числа инвестиционных уполномоченн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21866" name="TextBox 9"/>
          <p:cNvSpPr txBox="1">
            <a:spLocks noChangeArrowheads="1"/>
          </p:cNvSpPr>
          <p:nvPr/>
        </p:nvSpPr>
        <p:spPr bwMode="auto">
          <a:xfrm>
            <a:off x="3598863" y="2655888"/>
            <a:ext cx="55451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00000"/>
                </a:solidFill>
                <a:latin typeface="Tahoma" pitchFamily="34" charset="0"/>
              </a:rPr>
              <a:t>0 </a:t>
            </a:r>
            <a:r>
              <a:rPr lang="ru-RU" sz="1600" b="1">
                <a:latin typeface="Tahoma" pitchFamily="34" charset="0"/>
              </a:rPr>
              <a:t>планов</a:t>
            </a:r>
            <a:r>
              <a:rPr lang="ru-RU" sz="1600" b="1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ru-RU" sz="1600">
                <a:latin typeface="Tahoma" pitchFamily="34" charset="0"/>
              </a:rPr>
              <a:t>- </a:t>
            </a:r>
            <a:r>
              <a:rPr lang="ru-RU" sz="3600" b="1">
                <a:solidFill>
                  <a:srgbClr val="C00000"/>
                </a:solidFill>
                <a:latin typeface="Tahoma" pitchFamily="34" charset="0"/>
              </a:rPr>
              <a:t>10</a:t>
            </a:r>
            <a:r>
              <a:rPr lang="ru-RU">
                <a:latin typeface="Tahoma" pitchFamily="34" charset="0"/>
              </a:rPr>
              <a:t> </a:t>
            </a:r>
            <a:r>
              <a:rPr lang="ru-RU" sz="1600" b="1">
                <a:latin typeface="Tahoma" pitchFamily="34" charset="0"/>
              </a:rPr>
              <a:t>муниципальных образований:</a:t>
            </a:r>
          </a:p>
        </p:txBody>
      </p:sp>
      <p:sp>
        <p:nvSpPr>
          <p:cNvPr id="121867" name="TextBox 10"/>
          <p:cNvSpPr txBox="1">
            <a:spLocks noChangeArrowheads="1"/>
          </p:cNvSpPr>
          <p:nvPr/>
        </p:nvSpPr>
        <p:spPr bwMode="auto">
          <a:xfrm>
            <a:off x="3598863" y="3371850"/>
            <a:ext cx="55451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Tahoma" pitchFamily="34" charset="0"/>
              </a:rPr>
              <a:t>г.Бердск, р.п. Кольцово, г. Новосибирск, Болотнинский, Доволенский, Кочковский, Краснозерский, Убинский, Чановский, Чистоозерный</a:t>
            </a:r>
          </a:p>
        </p:txBody>
      </p:sp>
      <p:pic>
        <p:nvPicPr>
          <p:cNvPr id="121868" name="Рисунок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995488"/>
            <a:ext cx="3455987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8" descr="ÐÐ°ÑÑÐ¸Ð½ÐºÐ¸ Ð¿Ð¾ Ð·Ð°Ð¿ÑÐ¾ÑÑ Ð²Ð¾ÑÑÐ¾Ð´ ÑÐ¾Ð»Ð½Ñ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0"/>
            <a:ext cx="9145588" cy="465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2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50800"/>
            <a:ext cx="55086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Текст 15"/>
          <p:cNvSpPr>
            <a:spLocks noGrp="1"/>
          </p:cNvSpPr>
          <p:nvPr>
            <p:ph type="body" idx="1"/>
          </p:nvPr>
        </p:nvSpPr>
        <p:spPr>
          <a:xfrm>
            <a:off x="822325" y="1384300"/>
            <a:ext cx="3703638" cy="552450"/>
          </a:xfrm>
        </p:spPr>
        <p:txBody>
          <a:bodyPr rtlCol="0">
            <a:noAutofit/>
          </a:bodyPr>
          <a:lstStyle/>
          <a:p>
            <a:pPr eaLnBrk="1" fontAlgn="auto" hangingPunct="1">
              <a:defRPr/>
            </a:pPr>
            <a:r>
              <a:rPr lang="en-US" sz="3600" b="1" dirty="0" smtClean="0">
                <a:solidFill>
                  <a:srgbClr val="C00000"/>
                </a:solidFill>
              </a:rPr>
              <a:t>975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22884" name="Объект 16"/>
          <p:cNvSpPr>
            <a:spLocks noGrp="1"/>
          </p:cNvSpPr>
          <p:nvPr>
            <p:ph sz="half" idx="2"/>
          </p:nvPr>
        </p:nvSpPr>
        <p:spPr>
          <a:xfrm>
            <a:off x="822325" y="1936750"/>
            <a:ext cx="3703638" cy="2465388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chemeClr val="tx1"/>
                </a:solidFill>
              </a:rPr>
              <a:t>РЕАЛИЗУЕМЫХ ИНВЕСТИЦИОННЫХ ПРОЕКТОВ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3"/>
          </p:nvPr>
        </p:nvSpPr>
        <p:spPr>
          <a:xfrm>
            <a:off x="4664075" y="1384300"/>
            <a:ext cx="3702050" cy="552450"/>
          </a:xfrm>
        </p:spPr>
        <p:txBody>
          <a:bodyPr rtlCol="0">
            <a:noAutofit/>
          </a:bodyPr>
          <a:lstStyle/>
          <a:p>
            <a:pPr eaLnBrk="1" fontAlgn="auto" hangingPunct="1"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438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22886" name="Объект 18"/>
          <p:cNvSpPr>
            <a:spLocks noGrp="1"/>
          </p:cNvSpPr>
          <p:nvPr>
            <p:ph sz="quarter" idx="4"/>
          </p:nvPr>
        </p:nvSpPr>
        <p:spPr>
          <a:xfrm>
            <a:off x="4648200" y="1936750"/>
            <a:ext cx="4127500" cy="2465388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chemeClr val="tx1"/>
                </a:solidFill>
              </a:rPr>
              <a:t>ИНВЕСТИЦИОННЫХ ПРОЕКТОВ, ПЛАНИРУЕМЫХ К РЕАЛИЗАЦИИ</a:t>
            </a:r>
          </a:p>
        </p:txBody>
      </p:sp>
      <p:sp>
        <p:nvSpPr>
          <p:cNvPr id="122887" name="TextBox 19"/>
          <p:cNvSpPr txBox="1">
            <a:spLocks noChangeArrowheads="1"/>
          </p:cNvSpPr>
          <p:nvPr/>
        </p:nvSpPr>
        <p:spPr bwMode="auto">
          <a:xfrm>
            <a:off x="7092950" y="4346575"/>
            <a:ext cx="4391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ahoma" pitchFamily="34" charset="0"/>
              </a:rPr>
              <a:t>Согласно отчетам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2" descr="ÐÐ°ÑÑÐ¸Ð½ÐºÐ¸ Ð¿Ð¾ Ð·Ð°Ð¿ÑÐ¾ÑÑ Ð¼Ð°Ð»Ð¾ Ð´ÐµÐ½ÐµÐ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24350" y="1995488"/>
            <a:ext cx="48196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325" y="225425"/>
            <a:ext cx="7543800" cy="328613"/>
          </a:xfrm>
        </p:spPr>
        <p:txBody>
          <a:bodyPr wrap="square">
            <a:spAutoFit/>
          </a:bodyPr>
          <a:lstStyle/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ПРОБЛЕМЫ ПРИ РЕАЛИЗАЦИИ ИНВЕСТИЦИОННЫХ ПРОЕКТОВ</a:t>
            </a:r>
          </a:p>
        </p:txBody>
      </p:sp>
      <p:sp>
        <p:nvSpPr>
          <p:cNvPr id="123907" name="Объект 2"/>
          <p:cNvSpPr>
            <a:spLocks noGrp="1"/>
          </p:cNvSpPr>
          <p:nvPr>
            <p:ph idx="1"/>
          </p:nvPr>
        </p:nvSpPr>
        <p:spPr>
          <a:xfrm>
            <a:off x="552450" y="1309688"/>
            <a:ext cx="7543800" cy="97155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C00000"/>
                </a:solidFill>
              </a:rPr>
              <a:t>31</a:t>
            </a:r>
            <a:r>
              <a:rPr lang="ru-RU" sz="2400" b="1" smtClean="0">
                <a:solidFill>
                  <a:srgbClr val="C00000"/>
                </a:solidFill>
              </a:rPr>
              <a:t> </a:t>
            </a:r>
            <a:r>
              <a:rPr lang="ru-RU" sz="2000" b="1" smtClean="0">
                <a:solidFill>
                  <a:schemeClr val="tx1"/>
                </a:solidFill>
              </a:rPr>
              <a:t>ИНВЕСТИЦИОННЫЙ ПРОЕКТ</a:t>
            </a:r>
            <a:r>
              <a:rPr lang="ru-RU" sz="2400" b="1" smtClean="0">
                <a:solidFill>
                  <a:srgbClr val="C00000"/>
                </a:solidFill>
              </a:rPr>
              <a:t> </a:t>
            </a:r>
            <a:r>
              <a:rPr lang="ru-RU" sz="2400" smtClean="0">
                <a:solidFill>
                  <a:srgbClr val="C00000"/>
                </a:solidFill>
              </a:rPr>
              <a:t>(3.2% от числа реализуемых проектов)</a:t>
            </a:r>
          </a:p>
        </p:txBody>
      </p:sp>
      <p:pic>
        <p:nvPicPr>
          <p:cNvPr id="123908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9" name="Объект 2"/>
          <p:cNvSpPr txBox="1">
            <a:spLocks/>
          </p:cNvSpPr>
          <p:nvPr/>
        </p:nvSpPr>
        <p:spPr bwMode="auto">
          <a:xfrm>
            <a:off x="822325" y="2808288"/>
            <a:ext cx="75438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marL="68263" indent="-68263" defTabSz="685800">
              <a:buClr>
                <a:schemeClr val="accent1"/>
              </a:buClr>
              <a:buSzPct val="100000"/>
              <a:buFont typeface="Calibri" pitchFamily="34" charset="0"/>
              <a:buChar char=" "/>
            </a:pPr>
            <a:endParaRPr lang="ru-RU" sz="2000">
              <a:solidFill>
                <a:srgbClr val="404040"/>
              </a:solidFill>
              <a:latin typeface="Tahoma" pitchFamily="34" charset="0"/>
            </a:endParaRPr>
          </a:p>
        </p:txBody>
      </p:sp>
      <p:sp>
        <p:nvSpPr>
          <p:cNvPr id="123910" name="Прямоугольник 6"/>
          <p:cNvSpPr>
            <a:spLocks noChangeArrowheads="1"/>
          </p:cNvSpPr>
          <p:nvPr/>
        </p:nvSpPr>
        <p:spPr bwMode="auto">
          <a:xfrm>
            <a:off x="179388" y="2457450"/>
            <a:ext cx="4851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ru-RU" sz="2000">
                <a:latin typeface="Tahoma" pitchFamily="34" charset="0"/>
              </a:rPr>
              <a:t>Отсутствие финансирования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000">
                <a:latin typeface="Tahoma" pitchFamily="34" charset="0"/>
              </a:rPr>
              <a:t>Проблемы с земельными участками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000">
                <a:latin typeface="Tahoma" pitchFamily="34" charset="0"/>
              </a:rPr>
              <a:t>Отсутствие газоснабжения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000">
                <a:latin typeface="Tahoma" pitchFamily="34" charset="0"/>
              </a:rPr>
              <a:t>Снижение спроса на рынке сбыта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8" descr="ÐÐ°ÑÑÐ¸Ð½ÐºÐ¸ Ð¿Ð¾ Ð·Ð°Ð¿ÑÐ¾ÑÑ Ð·Ð°ÑÐ¾ÑÑÐµÐµ Ð´ÐµÑÐµÐ²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376363"/>
            <a:ext cx="8974138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138" y="276225"/>
            <a:ext cx="7543800" cy="327025"/>
          </a:xfrm>
        </p:spPr>
        <p:txBody>
          <a:bodyPr wrap="square">
            <a:spAutoFit/>
          </a:bodyPr>
          <a:lstStyle/>
          <a:p>
            <a:pPr marL="68580" indent="-68580" algn="ctr" defTabSz="457200" eaLnBrk="1" fontAlgn="auto" hangingPunct="1"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КОЛИЧЕСТВО ОБРАЩЕНИЙ ИНВЕСТОРОВ</a:t>
            </a:r>
          </a:p>
        </p:txBody>
      </p:sp>
      <p:sp>
        <p:nvSpPr>
          <p:cNvPr id="124931" name="Объект 2"/>
          <p:cNvSpPr>
            <a:spLocks noGrp="1"/>
          </p:cNvSpPr>
          <p:nvPr>
            <p:ph idx="1"/>
          </p:nvPr>
        </p:nvSpPr>
        <p:spPr>
          <a:xfrm>
            <a:off x="5292725" y="2114550"/>
            <a:ext cx="3548063" cy="143668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chemeClr val="tx1"/>
                </a:solidFill>
              </a:rPr>
              <a:t>1. Баганский район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chemeClr val="tx1"/>
                </a:solidFill>
              </a:rPr>
              <a:t>2. Убинский район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chemeClr val="tx1"/>
                </a:solidFill>
              </a:rPr>
              <a:t>3. Усть-Таркский район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smtClean="0">
                <a:solidFill>
                  <a:schemeClr val="tx1"/>
                </a:solidFill>
              </a:rPr>
              <a:t>4. Чулымский район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ru-RU" sz="1600" smtClean="0">
              <a:solidFill>
                <a:schemeClr val="tx1"/>
              </a:solidFill>
            </a:endParaRPr>
          </a:p>
        </p:txBody>
      </p:sp>
      <p:pic>
        <p:nvPicPr>
          <p:cNvPr id="124932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авая фигурная скобка 4"/>
          <p:cNvSpPr/>
          <p:nvPr/>
        </p:nvSpPr>
        <p:spPr>
          <a:xfrm>
            <a:off x="7570788" y="2078038"/>
            <a:ext cx="73025" cy="1020762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4934" name="Прямоугольник 7"/>
          <p:cNvSpPr>
            <a:spLocks noChangeArrowheads="1"/>
          </p:cNvSpPr>
          <p:nvPr/>
        </p:nvSpPr>
        <p:spPr bwMode="auto">
          <a:xfrm>
            <a:off x="600075" y="728663"/>
            <a:ext cx="803592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263" indent="-68263" algn="ctr" defTabSz="685800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596984"/>
              </a:buClr>
              <a:buSzPct val="100000"/>
              <a:buFont typeface="Calibri" pitchFamily="34" charset="0"/>
              <a:buChar char=" "/>
            </a:pPr>
            <a:r>
              <a:rPr lang="ru-RU" sz="3200" b="1">
                <a:solidFill>
                  <a:srgbClr val="C00000"/>
                </a:solidFill>
                <a:latin typeface="Tahoma" pitchFamily="34" charset="0"/>
              </a:rPr>
              <a:t>ВСЕГО: </a:t>
            </a:r>
            <a:r>
              <a:rPr lang="ru-RU" sz="3200" b="1">
                <a:latin typeface="Tahoma" pitchFamily="34" charset="0"/>
              </a:rPr>
              <a:t>629</a:t>
            </a:r>
            <a:r>
              <a:rPr lang="ru-RU" sz="1500">
                <a:latin typeface="Tahoma" pitchFamily="34" charset="0"/>
              </a:rPr>
              <a:t> </a:t>
            </a:r>
            <a:r>
              <a:rPr lang="ru-RU" sz="1500" b="1">
                <a:latin typeface="Tahoma" pitchFamily="34" charset="0"/>
              </a:rPr>
              <a:t>ОБРАЩЕНИЙ</a:t>
            </a:r>
          </a:p>
        </p:txBody>
      </p:sp>
      <p:sp>
        <p:nvSpPr>
          <p:cNvPr id="124935" name="TextBox 9"/>
          <p:cNvSpPr txBox="1">
            <a:spLocks noChangeArrowheads="1"/>
          </p:cNvSpPr>
          <p:nvPr/>
        </p:nvSpPr>
        <p:spPr bwMode="auto">
          <a:xfrm>
            <a:off x="7607300" y="2284413"/>
            <a:ext cx="15652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ahoma" pitchFamily="34" charset="0"/>
              </a:rPr>
              <a:t>0</a:t>
            </a:r>
            <a:r>
              <a:rPr lang="ru-RU" sz="1600">
                <a:latin typeface="Tahoma" pitchFamily="34" charset="0"/>
              </a:rPr>
              <a:t> обращений</a:t>
            </a:r>
          </a:p>
        </p:txBody>
      </p:sp>
      <p:sp>
        <p:nvSpPr>
          <p:cNvPr id="124936" name="TextBox 10"/>
          <p:cNvSpPr txBox="1">
            <a:spLocks noChangeArrowheads="1"/>
          </p:cNvSpPr>
          <p:nvPr/>
        </p:nvSpPr>
        <p:spPr bwMode="auto">
          <a:xfrm>
            <a:off x="179388" y="1909763"/>
            <a:ext cx="30241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Tahoma" pitchFamily="34" charset="0"/>
              </a:rPr>
              <a:t>г. Бердск –максимальное количество обращений (279)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295275"/>
            <a:ext cx="7543800" cy="327025"/>
          </a:xfrm>
        </p:spPr>
        <p:txBody>
          <a:bodyPr wrap="square">
            <a:spAutoFit/>
          </a:bodyPr>
          <a:lstStyle/>
          <a:p>
            <a:pPr marL="68580" indent="-68580" algn="ctr" defTabSz="457200" eaLnBrk="1" fontAlgn="auto" hangingPunct="1"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ТЕМАТИКА ОБРАЩЕНИЙ</a:t>
            </a:r>
          </a:p>
        </p:txBody>
      </p:sp>
      <p:pic>
        <p:nvPicPr>
          <p:cNvPr id="125954" name="Picture 4" descr="http://www.nso.ru/default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92425" y="1524000"/>
            <a:ext cx="3600450" cy="36988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О мерах поддержки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0113" y="3076575"/>
            <a:ext cx="3598862" cy="64611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О предоставлении земельного участка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51050" y="2311400"/>
            <a:ext cx="5400675" cy="64611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О реализации инвестиционного проекта на территории МО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2013" y="3076575"/>
            <a:ext cx="3598862" cy="64611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О заключении концессионных соглашений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1225" y="3827463"/>
            <a:ext cx="3598863" cy="72072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О проведении ярмарок на территории МО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2013" y="3827463"/>
            <a:ext cx="3600450" cy="72072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О поиске </a:t>
            </a:r>
            <a:r>
              <a:rPr lang="ru-RU" b="1" dirty="0" err="1">
                <a:solidFill>
                  <a:schemeClr val="bg1"/>
                </a:solidFill>
                <a:latin typeface="+mn-lt"/>
                <a:cs typeface="+mn-cs"/>
              </a:rPr>
              <a:t>соинвесторов</a:t>
            </a:r>
            <a:endParaRPr lang="ru-RU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25961" name="Picture 2" descr="ÐÐ°ÑÑÐ¸Ð½ÐºÐ¸ Ð¿Ð¾ Ð·Ð°Ð¿ÑÐ¾ÑÑ Ð¾Ð±ÑÐ°ÑÐµÐ½Ð¸Ñ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441450"/>
            <a:ext cx="1295400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38" y="155575"/>
            <a:ext cx="7543800" cy="563563"/>
          </a:xfrm>
        </p:spPr>
        <p:txBody>
          <a:bodyPr wrap="square">
            <a:spAutoFit/>
          </a:bodyPr>
          <a:lstStyle/>
          <a:p>
            <a:pPr marL="68580" indent="-68580" algn="ctr" defTabSz="457200" eaLnBrk="1" fontAlgn="auto" hangingPunct="1"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ОБРАЩЕНИЯ ПО 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КАНАЛУ</a:t>
            </a:r>
            <a:b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ПРЯМОЙ СВЯЗИ</a:t>
            </a:r>
          </a:p>
        </p:txBody>
      </p:sp>
      <p:pic>
        <p:nvPicPr>
          <p:cNvPr id="126978" name="Picture 4" descr="http://www.nso.ru/default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822325" y="1384300"/>
            <a:ext cx="7543800" cy="539750"/>
          </a:xfrm>
        </p:spPr>
        <p:txBody>
          <a:bodyPr rtlCol="0">
            <a:normAutofit fontScale="92500" lnSpcReduction="10000"/>
          </a:bodyPr>
          <a:lstStyle/>
          <a:p>
            <a:pPr marL="68580" indent="-68580" eaLnBrk="1" fontAlgn="auto" hangingPunct="1"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512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обращений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itchFamily="34" charset="0"/>
              <a:buNone/>
              <a:defRPr/>
            </a:pP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26980" name="TextBox 10"/>
          <p:cNvSpPr txBox="1">
            <a:spLocks noChangeArrowheads="1"/>
          </p:cNvSpPr>
          <p:nvPr/>
        </p:nvSpPr>
        <p:spPr bwMode="auto">
          <a:xfrm>
            <a:off x="900113" y="2568575"/>
            <a:ext cx="7775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00000"/>
                </a:solidFill>
                <a:latin typeface="Tahoma" pitchFamily="34" charset="0"/>
              </a:rPr>
              <a:t>0 </a:t>
            </a:r>
            <a:r>
              <a:rPr lang="ru-RU" sz="2000" b="1">
                <a:latin typeface="Tahoma" pitchFamily="34" charset="0"/>
              </a:rPr>
              <a:t>обращений</a:t>
            </a:r>
            <a:r>
              <a:rPr lang="ru-RU" sz="3600" b="1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ru-RU">
                <a:latin typeface="Tahoma" pitchFamily="34" charset="0"/>
              </a:rPr>
              <a:t>- </a:t>
            </a:r>
            <a:r>
              <a:rPr lang="ru-RU" sz="3600" b="1">
                <a:solidFill>
                  <a:srgbClr val="C00000"/>
                </a:solidFill>
                <a:latin typeface="Tahoma" pitchFamily="34" charset="0"/>
              </a:rPr>
              <a:t>24</a:t>
            </a:r>
            <a:r>
              <a:rPr lang="ru-RU">
                <a:latin typeface="Tahoma" pitchFamily="34" charset="0"/>
              </a:rPr>
              <a:t> </a:t>
            </a:r>
            <a:r>
              <a:rPr lang="ru-RU" sz="2000" b="1">
                <a:latin typeface="Tahoma" pitchFamily="34" charset="0"/>
              </a:rPr>
              <a:t>муниципальных образования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00113" y="1952625"/>
            <a:ext cx="7681912" cy="739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г.Бердск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 (279),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Тогучинский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 (64),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Кыштовский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 (51), Здвинский (39), Карасукский (33),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Колыванский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 (12), Татарский (12), г. Новосибирск (9),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Коченевский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 (5),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р.п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. Кольцово (5), Новосибирский (3)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00113" y="3222625"/>
            <a:ext cx="7681912" cy="9540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Баганский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Барабинский,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Болотнинский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Венгеровский,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Доволенский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Искитимский, Каргатский,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Кочковский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Краснозерский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Куйбышевский, Купинский,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Маслянинский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Мошковский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Ордынский, Северный,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Сузунский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Убинский,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Усть-Таркский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Чановский,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Черепановский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Чистоозерный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Чулымский, </a:t>
            </a:r>
            <a:r>
              <a:rPr lang="ru-RU" sz="1400" dirty="0" err="1">
                <a:solidFill>
                  <a:schemeClr val="bg1"/>
                </a:solidFill>
                <a:latin typeface="+mn-lt"/>
                <a:cs typeface="+mn-cs"/>
              </a:rPr>
              <a:t>г.Искитим</a:t>
            </a:r>
            <a:r>
              <a:rPr lang="ru-RU" sz="1400" dirty="0">
                <a:solidFill>
                  <a:schemeClr val="bg1"/>
                </a:solidFill>
                <a:latin typeface="+mn-lt"/>
                <a:cs typeface="+mn-cs"/>
              </a:rPr>
              <a:t>, г. Обь</a:t>
            </a:r>
          </a:p>
        </p:txBody>
      </p:sp>
      <p:pic>
        <p:nvPicPr>
          <p:cNvPr id="126983" name="Picture 8" descr="ÐÐ°ÑÑÐ¸Ð½ÐºÐ¸ Ð¿Ð¾ Ð·Ð°Ð¿ÑÐ¾ÑÑ ÑÐµÐ»ÐµÑÐ¾Ð½ Ð¼Ð°Ð¹Ð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75" y="171450"/>
            <a:ext cx="3032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92088"/>
            <a:ext cx="7543800" cy="328612"/>
          </a:xfrm>
        </p:spPr>
        <p:txBody>
          <a:bodyPr wrap="square">
            <a:spAutoFit/>
          </a:bodyPr>
          <a:lstStyle/>
          <a:p>
            <a:pPr marL="68580" indent="-68580" algn="ctr" defTabSz="457200" eaLnBrk="1" fontAlgn="auto" hangingPunct="1"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РАЗДЕЛЫ ОБ ИНВЕСТИЦИОННОЙ ДЕЯТЕЛЬНОСТИ</a:t>
            </a:r>
          </a:p>
        </p:txBody>
      </p:sp>
      <p:sp>
        <p:nvSpPr>
          <p:cNvPr id="128002" name="Объект 2"/>
          <p:cNvSpPr>
            <a:spLocks noGrp="1"/>
          </p:cNvSpPr>
          <p:nvPr>
            <p:ph idx="1"/>
          </p:nvPr>
        </p:nvSpPr>
        <p:spPr>
          <a:xfrm>
            <a:off x="811213" y="1384300"/>
            <a:ext cx="7543800" cy="682625"/>
          </a:xfrm>
        </p:spPr>
        <p:txBody>
          <a:bodyPr/>
          <a:lstStyle/>
          <a:p>
            <a:pPr algn="ctr" eaLnBrk="1" hangingPunct="1"/>
            <a:r>
              <a:rPr lang="ru-RU" sz="3300" b="1" smtClean="0">
                <a:solidFill>
                  <a:srgbClr val="C00000"/>
                </a:solidFill>
              </a:rPr>
              <a:t>35 </a:t>
            </a:r>
            <a:r>
              <a:rPr lang="ru-RU" sz="1900" b="1" smtClean="0">
                <a:solidFill>
                  <a:schemeClr val="tx1"/>
                </a:solidFill>
              </a:rPr>
              <a:t>разделов об инвестиционной деятельности </a:t>
            </a:r>
          </a:p>
        </p:txBody>
      </p:sp>
      <p:pic>
        <p:nvPicPr>
          <p:cNvPr id="128003" name="Picture 4" descr="http://www.nso.ru/default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хема 5"/>
          <p:cNvGraphicFramePr/>
          <p:nvPr/>
        </p:nvGraphicFramePr>
        <p:xfrm>
          <a:off x="395536" y="2067694"/>
          <a:ext cx="8651894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8005" name="TextBox 7"/>
          <p:cNvSpPr txBox="1">
            <a:spLocks noChangeArrowheads="1"/>
          </p:cNvSpPr>
          <p:nvPr/>
        </p:nvSpPr>
        <p:spPr bwMode="auto">
          <a:xfrm>
            <a:off x="119063" y="3319463"/>
            <a:ext cx="8928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00000"/>
                </a:solidFill>
                <a:latin typeface="Tahoma" pitchFamily="34" charset="0"/>
              </a:rPr>
              <a:t>0 </a:t>
            </a:r>
            <a:r>
              <a:rPr lang="ru-RU" sz="2000" b="1">
                <a:latin typeface="Tahoma" pitchFamily="34" charset="0"/>
              </a:rPr>
              <a:t>сообщений/публикаций</a:t>
            </a:r>
            <a:r>
              <a:rPr lang="ru-RU" sz="3600" b="1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ru-RU">
                <a:latin typeface="Tahoma" pitchFamily="34" charset="0"/>
              </a:rPr>
              <a:t>– </a:t>
            </a:r>
            <a:r>
              <a:rPr lang="ru-RU" sz="3600" b="1">
                <a:solidFill>
                  <a:srgbClr val="C00000"/>
                </a:solidFill>
                <a:latin typeface="Tahoma" pitchFamily="34" charset="0"/>
              </a:rPr>
              <a:t>9</a:t>
            </a:r>
            <a:r>
              <a:rPr lang="ru-RU">
                <a:latin typeface="Tahoma" pitchFamily="34" charset="0"/>
              </a:rPr>
              <a:t> </a:t>
            </a:r>
            <a:r>
              <a:rPr lang="ru-RU" sz="2000" b="1">
                <a:latin typeface="Tahoma" pitchFamily="34" charset="0"/>
              </a:rPr>
              <a:t>муниципальных образований:</a:t>
            </a:r>
          </a:p>
        </p:txBody>
      </p:sp>
      <p:sp>
        <p:nvSpPr>
          <p:cNvPr id="128006" name="TextBox 8"/>
          <p:cNvSpPr txBox="1">
            <a:spLocks noChangeArrowheads="1"/>
          </p:cNvSpPr>
          <p:nvPr/>
        </p:nvSpPr>
        <p:spPr bwMode="auto">
          <a:xfrm>
            <a:off x="395288" y="4049713"/>
            <a:ext cx="8424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Tahoma" pitchFamily="34" charset="0"/>
              </a:rPr>
              <a:t>Доволенский, Каргатский, Кочковский, Краснозерский, Мошковский, Убинский, Усть-Таркский, Чановский и Чистоозерный районы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325" y="34925"/>
            <a:ext cx="7383463" cy="7127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СОВЕРШЕНСТВОВАНИЕ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МУНИЦИПАЛЬНОЙ ПРАВОВОЙ БАЗЫ ПО ВОПРОСАМ ИНВЕСТИЦИОННОЙ ДЕЯТЕЛЬНОСТИ</a:t>
            </a:r>
          </a:p>
        </p:txBody>
      </p:sp>
      <p:sp>
        <p:nvSpPr>
          <p:cNvPr id="129026" name="Объект 2"/>
          <p:cNvSpPr>
            <a:spLocks noGrp="1"/>
          </p:cNvSpPr>
          <p:nvPr>
            <p:ph idx="1"/>
          </p:nvPr>
        </p:nvSpPr>
        <p:spPr>
          <a:xfrm>
            <a:off x="822325" y="1203325"/>
            <a:ext cx="7543800" cy="2982913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solidFill>
                  <a:srgbClr val="C00000"/>
                </a:solidFill>
              </a:rPr>
              <a:t>146 </a:t>
            </a:r>
            <a:r>
              <a:rPr lang="ru-RU" sz="1800" b="1" smtClean="0">
                <a:solidFill>
                  <a:schemeClr val="tx1"/>
                </a:solidFill>
              </a:rPr>
              <a:t>ПРАВОВЫХ АКТОВ</a:t>
            </a:r>
          </a:p>
        </p:txBody>
      </p:sp>
      <p:pic>
        <p:nvPicPr>
          <p:cNvPr id="129027" name="Picture 4" descr="http://www.nso.ru/default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683568" y="1779662"/>
          <a:ext cx="77048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4716463" y="4219575"/>
            <a:ext cx="333375" cy="334963"/>
          </a:xfrm>
          <a:prstGeom prst="roundRect">
            <a:avLst>
              <a:gd name="adj" fmla="val 16670"/>
            </a:avLst>
          </a:prstGeom>
          <a:solidFill>
            <a:srgbClr val="9E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Скругленный прямоугольник 6"/>
          <p:cNvSpPr/>
          <p:nvPr/>
        </p:nvSpPr>
        <p:spPr>
          <a:xfrm>
            <a:off x="5059363" y="4210050"/>
            <a:ext cx="3313112" cy="334963"/>
          </a:xfrm>
          <a:prstGeom prst="roundRect">
            <a:avLst/>
          </a:prstGeom>
          <a:solidFill>
            <a:srgbClr val="FFCC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Г. Обь (о)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10" name="Picture 6" descr="https://regnum.ru/uploads/pictures/news/2016/10/28/regnum_picture_1477666695128646_norm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2350" y="698500"/>
            <a:ext cx="21971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11" name="Picture 4" descr="http://www.nso.ru/default_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6" name="Прямоугольник 45"/>
          <p:cNvSpPr>
            <a:spLocks noChangeArrowheads="1"/>
          </p:cNvSpPr>
          <p:nvPr/>
        </p:nvSpPr>
        <p:spPr bwMode="auto">
          <a:xfrm>
            <a:off x="839788" y="104775"/>
            <a:ext cx="7416800" cy="508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ОБЪЕМ ИНВЕСТИЦИЙ ЗА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2018 ГОД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((</a:t>
            </a:r>
          </a:p>
        </p:txBody>
      </p:sp>
      <p:sp>
        <p:nvSpPr>
          <p:cNvPr id="106513" name="TextBox 5"/>
          <p:cNvSpPr txBox="1">
            <a:spLocks noChangeArrowheads="1"/>
          </p:cNvSpPr>
          <p:nvPr/>
        </p:nvSpPr>
        <p:spPr bwMode="auto">
          <a:xfrm>
            <a:off x="969963" y="442913"/>
            <a:ext cx="741680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ahoma" pitchFamily="34" charset="0"/>
                <a:cs typeface="Tahoma" pitchFamily="34" charset="0"/>
              </a:rPr>
              <a:t>Всего по Новосибирской области: </a:t>
            </a:r>
            <a:r>
              <a:rPr lang="en-US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195</a:t>
            </a:r>
            <a:r>
              <a:rPr lang="ru-RU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950,5 </a:t>
            </a:r>
            <a:r>
              <a:rPr lang="ru-RU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млн</a:t>
            </a:r>
            <a:r>
              <a:rPr lang="ru-RU" sz="16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руб.</a:t>
            </a:r>
            <a:r>
              <a:rPr lang="en-US" sz="16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 sz="1600" b="1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6514" name="Rectangle 4"/>
          <p:cNvSpPr>
            <a:spLocks/>
          </p:cNvSpPr>
          <p:nvPr/>
        </p:nvSpPr>
        <p:spPr bwMode="auto">
          <a:xfrm>
            <a:off x="134938" y="852488"/>
            <a:ext cx="42433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r>
              <a:rPr lang="ru-RU" altLang="ru-RU" sz="1400" b="1">
                <a:solidFill>
                  <a:srgbClr val="A40800"/>
                </a:solidFill>
                <a:latin typeface="Tahoma" pitchFamily="34" charset="0"/>
                <a:ea typeface="PingFang SC Regular"/>
                <a:cs typeface="Tahoma" pitchFamily="34" charset="0"/>
                <a:sym typeface="Tahoma ??????????"/>
              </a:rPr>
              <a:t>Максимальный </a:t>
            </a:r>
            <a:r>
              <a:rPr lang="ru-RU" altLang="ru-RU" sz="1400" b="1">
                <a:latin typeface="Tahoma" pitchFamily="34" charset="0"/>
                <a:ea typeface="PingFang SC Regular"/>
                <a:cs typeface="Tahoma" pitchFamily="34" charset="0"/>
                <a:sym typeface="Tahoma ??????????"/>
              </a:rPr>
              <a:t>объем инвестиций</a:t>
            </a:r>
          </a:p>
          <a:p>
            <a:r>
              <a:rPr lang="ru-RU" altLang="ru-RU" sz="1400" b="1">
                <a:latin typeface="Tahoma" pitchFamily="34" charset="0"/>
                <a:ea typeface="PingFang SC Regular"/>
                <a:cs typeface="Tahoma" pitchFamily="34" charset="0"/>
                <a:sym typeface="Tahoma" pitchFamily="34" charset="0"/>
              </a:rPr>
              <a:t>Город Новосибирск </a:t>
            </a:r>
            <a:r>
              <a:rPr lang="ru-RU" sz="1400" b="1">
                <a:solidFill>
                  <a:srgbClr val="C00000"/>
                </a:solidFill>
                <a:latin typeface="Tahoma" pitchFamily="34" charset="0"/>
                <a:ea typeface="PingFang SC Regular"/>
                <a:cs typeface="Tahoma" pitchFamily="34" charset="0"/>
                <a:sym typeface="Calibri" pitchFamily="34" charset="0"/>
              </a:rPr>
              <a:t>98 025,2 млн руб.</a:t>
            </a:r>
            <a:endParaRPr lang="ru-RU" altLang="ru-RU" sz="1400" b="1">
              <a:solidFill>
                <a:srgbClr val="C00000"/>
              </a:solidFill>
              <a:latin typeface="Tahoma" pitchFamily="34" charset="0"/>
              <a:ea typeface="PingFang SC Regular"/>
              <a:cs typeface="Tahoma" pitchFamily="34" charset="0"/>
              <a:sym typeface="Tahoma" pitchFamily="34" charset="0"/>
            </a:endParaRPr>
          </a:p>
        </p:txBody>
      </p:sp>
      <p:sp>
        <p:nvSpPr>
          <p:cNvPr id="106515" name="Rectangle 4"/>
          <p:cNvSpPr>
            <a:spLocks/>
          </p:cNvSpPr>
          <p:nvPr/>
        </p:nvSpPr>
        <p:spPr bwMode="auto">
          <a:xfrm>
            <a:off x="5508625" y="852488"/>
            <a:ext cx="34671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r>
              <a:rPr lang="ru-RU" altLang="ru-RU" sz="1400" b="1">
                <a:solidFill>
                  <a:srgbClr val="C00000"/>
                </a:solidFill>
                <a:latin typeface="Tahoma" pitchFamily="34" charset="0"/>
                <a:ea typeface="PingFang SC Regular"/>
                <a:cs typeface="Tahoma" pitchFamily="34" charset="0"/>
                <a:sym typeface="Tahoma ??????????"/>
              </a:rPr>
              <a:t>Минимальный</a:t>
            </a:r>
            <a:r>
              <a:rPr lang="ru-RU" altLang="ru-RU" sz="1400" b="1">
                <a:latin typeface="Tahoma" pitchFamily="34" charset="0"/>
                <a:ea typeface="PingFang SC Regular"/>
                <a:cs typeface="Tahoma" pitchFamily="34" charset="0"/>
                <a:sym typeface="Tahoma ??????????"/>
              </a:rPr>
              <a:t> объем инвестиций</a:t>
            </a:r>
          </a:p>
          <a:p>
            <a:r>
              <a:rPr lang="ru-RU" altLang="ru-RU" sz="1400" b="1">
                <a:latin typeface="Tahoma" pitchFamily="34" charset="0"/>
                <a:ea typeface="PingFang SC Regular"/>
                <a:cs typeface="Tahoma" pitchFamily="34" charset="0"/>
                <a:sym typeface="Tahoma" pitchFamily="34" charset="0"/>
              </a:rPr>
              <a:t>Убинский район </a:t>
            </a:r>
            <a:r>
              <a:rPr lang="ru-RU" sz="1400" b="1">
                <a:solidFill>
                  <a:srgbClr val="C00000"/>
                </a:solidFill>
                <a:latin typeface="Tahoma" pitchFamily="34" charset="0"/>
                <a:ea typeface="PingFang SC Regular"/>
                <a:cs typeface="Tahoma" pitchFamily="34" charset="0"/>
                <a:sym typeface="Calibri" pitchFamily="34" charset="0"/>
              </a:rPr>
              <a:t>82,0 млн руб. </a:t>
            </a:r>
          </a:p>
        </p:txBody>
      </p:sp>
      <p:sp>
        <p:nvSpPr>
          <p:cNvPr id="106516" name="Rectangle 4"/>
          <p:cNvSpPr>
            <a:spLocks/>
          </p:cNvSpPr>
          <p:nvPr/>
        </p:nvSpPr>
        <p:spPr bwMode="auto">
          <a:xfrm>
            <a:off x="5332413" y="2470150"/>
            <a:ext cx="3609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algn="r"/>
            <a:r>
              <a:rPr lang="ru-RU" altLang="ru-RU" sz="1400" b="1">
                <a:solidFill>
                  <a:srgbClr val="C00000"/>
                </a:solidFill>
                <a:latin typeface="Tahoma" pitchFamily="34" charset="0"/>
                <a:ea typeface="PingFang SC Regular"/>
                <a:cs typeface="Tahoma" pitchFamily="34" charset="0"/>
                <a:sym typeface="Tahoma ??????????"/>
              </a:rPr>
              <a:t>Индекс инвестиций к 2017 году</a:t>
            </a:r>
          </a:p>
          <a:p>
            <a:pPr algn="r"/>
            <a:r>
              <a:rPr lang="ru-RU" sz="1400" b="1">
                <a:latin typeface="Tahoma" pitchFamily="34" charset="0"/>
                <a:ea typeface="PingFang SC Regular"/>
                <a:cs typeface="Tahoma" pitchFamily="34" charset="0"/>
                <a:sym typeface="Calibri" pitchFamily="34" charset="0"/>
              </a:rPr>
              <a:t>Новосибирская область 105,8%</a:t>
            </a:r>
          </a:p>
          <a:p>
            <a:pPr algn="r"/>
            <a:endParaRPr lang="ru-RU" sz="1400" b="1">
              <a:latin typeface="Tahoma" pitchFamily="34" charset="0"/>
              <a:ea typeface="PingFang SC Regular"/>
              <a:cs typeface="Tahoma" pitchFamily="34" charset="0"/>
              <a:sym typeface="Calibri" pitchFamily="34" charset="0"/>
            </a:endParaRPr>
          </a:p>
          <a:p>
            <a:pPr algn="r"/>
            <a:endParaRPr lang="ru-RU" sz="1400" b="1">
              <a:latin typeface="Tahoma" pitchFamily="34" charset="0"/>
              <a:ea typeface="PingFang SC Regular"/>
              <a:cs typeface="Tahoma" pitchFamily="34" charset="0"/>
              <a:sym typeface="Calibri" pitchFamily="34" charset="0"/>
            </a:endParaRPr>
          </a:p>
        </p:txBody>
      </p:sp>
      <p:sp>
        <p:nvSpPr>
          <p:cNvPr id="106517" name="TextBox 8"/>
          <p:cNvSpPr txBox="1">
            <a:spLocks noChangeArrowheads="1"/>
          </p:cNvSpPr>
          <p:nvPr/>
        </p:nvSpPr>
        <p:spPr bwMode="auto">
          <a:xfrm>
            <a:off x="3189288" y="1647825"/>
            <a:ext cx="2319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solidFill>
                  <a:srgbClr val="C00000"/>
                </a:solidFill>
                <a:latin typeface="Tahoma" pitchFamily="34" charset="0"/>
                <a:ea typeface="PingFang SC Regular"/>
                <a:cs typeface="Tahoma" pitchFamily="34" charset="0"/>
                <a:sym typeface="Calibri" pitchFamily="34" charset="0"/>
              </a:rPr>
              <a:t>Объем инвестиций в основной капитал на душу населения</a:t>
            </a:r>
          </a:p>
        </p:txBody>
      </p:sp>
      <p:sp>
        <p:nvSpPr>
          <p:cNvPr id="106518" name="TextBox 10"/>
          <p:cNvSpPr txBox="1">
            <a:spLocks noChangeArrowheads="1"/>
          </p:cNvSpPr>
          <p:nvPr/>
        </p:nvSpPr>
        <p:spPr bwMode="auto">
          <a:xfrm>
            <a:off x="152400" y="1585913"/>
            <a:ext cx="27352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solidFill>
                  <a:srgbClr val="C00000"/>
                </a:solidFill>
                <a:latin typeface="Tahoma" pitchFamily="34" charset="0"/>
                <a:ea typeface="PingFang SC Regular"/>
                <a:cs typeface="Tahoma" pitchFamily="34" charset="0"/>
                <a:sym typeface="Calibri" pitchFamily="34" charset="0"/>
              </a:rPr>
              <a:t>ТОП-10 муниципальных образований по общему объему инвестиций</a:t>
            </a:r>
          </a:p>
        </p:txBody>
      </p:sp>
      <p:graphicFrame>
        <p:nvGraphicFramePr>
          <p:cNvPr id="106508" name="Object 12"/>
          <p:cNvGraphicFramePr>
            <a:graphicFrameLocks/>
          </p:cNvGraphicFramePr>
          <p:nvPr/>
        </p:nvGraphicFramePr>
        <p:xfrm>
          <a:off x="171450" y="2160588"/>
          <a:ext cx="2767013" cy="2622550"/>
        </p:xfrm>
        <a:graphic>
          <a:graphicData uri="http://schemas.openxmlformats.org/presentationml/2006/ole">
            <p:oleObj spid="_x0000_s106508" r:id="rId6" imgW="2767824" imgH="2627604" progId="Excel.Chart.8">
              <p:embed/>
            </p:oleObj>
          </a:graphicData>
        </a:graphic>
      </p:graphicFrame>
      <p:graphicFrame>
        <p:nvGraphicFramePr>
          <p:cNvPr id="106509" name="Object 13"/>
          <p:cNvGraphicFramePr>
            <a:graphicFrameLocks/>
          </p:cNvGraphicFramePr>
          <p:nvPr/>
        </p:nvGraphicFramePr>
        <p:xfrm>
          <a:off x="2792413" y="2181225"/>
          <a:ext cx="3198812" cy="2601913"/>
        </p:xfrm>
        <a:graphic>
          <a:graphicData uri="http://schemas.openxmlformats.org/presentationml/2006/ole">
            <p:oleObj spid="_x0000_s106509" r:id="rId7" imgW="3200677" imgH="2603218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138" y="139700"/>
            <a:ext cx="7543800" cy="55721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ОСНОВНЫЕ ОШИБКИ И НЕДОЧЕТЫ ОТЧЕТОВ ИНВЕСТИЦИОННЫХ УПОЛНОМОЧЕННЫХ </a:t>
            </a:r>
          </a:p>
        </p:txBody>
      </p:sp>
      <p:pic>
        <p:nvPicPr>
          <p:cNvPr id="130050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1" name="Прямоугольник 11"/>
          <p:cNvSpPr>
            <a:spLocks noChangeArrowheads="1"/>
          </p:cNvSpPr>
          <p:nvPr/>
        </p:nvSpPr>
        <p:spPr bwMode="auto">
          <a:xfrm>
            <a:off x="107950" y="1673225"/>
            <a:ext cx="53276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ru-RU">
                <a:latin typeface="Tahoma" pitchFamily="34" charset="0"/>
              </a:rPr>
              <a:t>Включение информации за прошедшие отчетные периоды (инвестиционные проекты, правовые акты)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ru-RU">
                <a:latin typeface="Tahoma" pitchFamily="34" charset="0"/>
              </a:rPr>
              <a:t>Отсутствие плана работы инвестиционного уполномоченного</a:t>
            </a:r>
          </a:p>
        </p:txBody>
      </p:sp>
      <p:pic>
        <p:nvPicPr>
          <p:cNvPr id="130052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828675"/>
            <a:ext cx="2079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00563" y="733425"/>
            <a:ext cx="4103687" cy="33813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Ошибки и недочеты</a:t>
            </a:r>
          </a:p>
        </p:txBody>
      </p:sp>
      <p:pic>
        <p:nvPicPr>
          <p:cNvPr id="130054" name="Picture 4" descr="ÐÐ°ÑÑÐ¸Ð½ÐºÐ¸ Ð¿Ð¾ Ð·Ð°Ð¿ÑÐ¾ÑÑ ÑÐ»Ð¾Ð¶Ð¸ÑÑ Ð¿Ð°Ð·Ð»Ñ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347788"/>
            <a:ext cx="3744912" cy="329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Прямоугольник 8"/>
          <p:cNvSpPr>
            <a:spLocks noChangeArrowheads="1"/>
          </p:cNvSpPr>
          <p:nvPr/>
        </p:nvSpPr>
        <p:spPr bwMode="auto">
          <a:xfrm>
            <a:off x="900113" y="195263"/>
            <a:ext cx="7632700" cy="328612"/>
          </a:xfrm>
          <a:prstGeom prst="rect">
            <a:avLst/>
          </a:prstGeom>
          <a:extLst/>
        </p:spPr>
        <p:txBody>
          <a:bodyPr anchor="b"/>
          <a:lstStyle/>
          <a:p>
            <a:pPr defTabSz="685800"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ru-RU" altLang="ru-RU" b="1" spc="-38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МУНИЦИПАЛЬНЫЙ ИНВЕСТИЦИОННЫЙ СТАНДАРТ  </a:t>
            </a:r>
          </a:p>
        </p:txBody>
      </p:sp>
      <p:sp>
        <p:nvSpPr>
          <p:cNvPr id="132098" name="Прямоугольник 1"/>
          <p:cNvSpPr>
            <a:spLocks noChangeArrowheads="1"/>
          </p:cNvSpPr>
          <p:nvPr/>
        </p:nvSpPr>
        <p:spPr bwMode="auto">
          <a:xfrm>
            <a:off x="0" y="1914525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b="1">
                <a:solidFill>
                  <a:srgbClr val="C00000"/>
                </a:solidFill>
                <a:latin typeface="Tahoma" pitchFamily="34" charset="0"/>
              </a:rPr>
              <a:t>Основная цель: </a:t>
            </a:r>
            <a:r>
              <a:rPr lang="ru-RU" altLang="ru-RU" sz="1600">
                <a:solidFill>
                  <a:srgbClr val="000000"/>
                </a:solidFill>
                <a:latin typeface="Tahoma" pitchFamily="34" charset="0"/>
              </a:rPr>
              <a:t>обеспечение благоприятного инвестиционного климата </a:t>
            </a:r>
          </a:p>
          <a:p>
            <a:pPr algn="ctr"/>
            <a:r>
              <a:rPr lang="ru-RU" altLang="ru-RU" sz="1600">
                <a:solidFill>
                  <a:srgbClr val="000000"/>
                </a:solidFill>
                <a:latin typeface="Tahoma" pitchFamily="34" charset="0"/>
              </a:rPr>
              <a:t>на территории муниципального образования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260461" y="2904788"/>
          <a:ext cx="8638183" cy="747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6568" name="Прямоугольник 1"/>
          <p:cNvSpPr>
            <a:spLocks noChangeArrowheads="1"/>
          </p:cNvSpPr>
          <p:nvPr/>
        </p:nvSpPr>
        <p:spPr bwMode="auto">
          <a:xfrm>
            <a:off x="34925" y="2427288"/>
            <a:ext cx="9144000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b="1" dirty="0">
                <a:solidFill>
                  <a:srgbClr val="C00000"/>
                </a:solidFill>
                <a:latin typeface="Tahoma" pitchFamily="34" charset="0"/>
                <a:ea typeface="+mn-ea"/>
                <a:cs typeface="+mn-cs"/>
              </a:rPr>
              <a:t>37 </a:t>
            </a:r>
            <a:r>
              <a:rPr lang="ru-RU" altLang="ru-RU" sz="2000" dirty="0">
                <a:solidFill>
                  <a:prstClr val="black"/>
                </a:solidFill>
                <a:latin typeface="Tahoma" pitchFamily="34" charset="0"/>
                <a:ea typeface="+mn-ea"/>
                <a:cs typeface="+mn-cs"/>
              </a:rPr>
              <a:t>соглашений </a:t>
            </a:r>
          </a:p>
        </p:txBody>
      </p:sp>
      <p:sp>
        <p:nvSpPr>
          <p:cNvPr id="132101" name="Прямоугольник 2"/>
          <p:cNvSpPr>
            <a:spLocks noChangeArrowheads="1"/>
          </p:cNvSpPr>
          <p:nvPr/>
        </p:nvSpPr>
        <p:spPr bwMode="auto">
          <a:xfrm>
            <a:off x="244475" y="3508375"/>
            <a:ext cx="87915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1600">
              <a:solidFill>
                <a:srgbClr val="000000"/>
              </a:solidFill>
              <a:latin typeface="Tahoma" pitchFamily="34" charset="0"/>
            </a:endParaRPr>
          </a:p>
          <a:p>
            <a:r>
              <a:rPr lang="ru-RU" altLang="ru-RU" sz="1600" b="1">
                <a:solidFill>
                  <a:srgbClr val="C00000"/>
                </a:solidFill>
                <a:latin typeface="Tahoma" pitchFamily="34" charset="0"/>
              </a:rPr>
              <a:t>17 заседаний </a:t>
            </a:r>
            <a:r>
              <a:rPr lang="ru-RU" altLang="ru-RU" sz="1600">
                <a:solidFill>
                  <a:srgbClr val="000000"/>
                </a:solidFill>
                <a:latin typeface="Tahoma" pitchFamily="34" charset="0"/>
              </a:rPr>
              <a:t>рабочей группы по оценке внедрения требований Стандарта</a:t>
            </a:r>
          </a:p>
          <a:p>
            <a:pPr>
              <a:buFont typeface="Arial" charset="0"/>
              <a:buNone/>
            </a:pPr>
            <a:r>
              <a:rPr lang="ru-RU" altLang="ru-RU" sz="1600">
                <a:solidFill>
                  <a:srgbClr val="000000"/>
                </a:solidFill>
                <a:latin typeface="Tahoma" pitchFamily="34" charset="0"/>
              </a:rPr>
              <a:t>Стандарт внедрен в полном объеме во всех </a:t>
            </a:r>
            <a:r>
              <a:rPr lang="ru-RU" altLang="ru-RU" sz="1600" b="1">
                <a:solidFill>
                  <a:srgbClr val="C00000"/>
                </a:solidFill>
                <a:latin typeface="Tahoma" pitchFamily="34" charset="0"/>
              </a:rPr>
              <a:t>муниципальных образованиях</a:t>
            </a:r>
          </a:p>
          <a:p>
            <a:pPr>
              <a:buFont typeface="Arial" charset="0"/>
              <a:buNone/>
            </a:pPr>
            <a:r>
              <a:rPr lang="ru-RU" altLang="ru-RU" sz="1600" b="1">
                <a:solidFill>
                  <a:srgbClr val="C00000"/>
                </a:solidFill>
                <a:latin typeface="Tahoma" pitchFamily="34" charset="0"/>
              </a:rPr>
              <a:t>В настоящее время осуществляется мониторинг внедрения Стандарта</a:t>
            </a:r>
            <a:endParaRPr lang="ru-RU" altLang="ru-RU" sz="1600">
              <a:solidFill>
                <a:srgbClr val="000000"/>
              </a:solidFill>
              <a:latin typeface="Tahoma" pitchFamily="34" charset="0"/>
            </a:endParaRPr>
          </a:p>
        </p:txBody>
      </p:sp>
      <p:pic>
        <p:nvPicPr>
          <p:cNvPr id="132102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796925"/>
            <a:ext cx="91440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3" name="Picture 4" descr="http://www.nso.ru/default_logo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825" y="123825"/>
            <a:ext cx="571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Picture 2" descr="ÐÐ°ÑÑÐ¸Ð½ÐºÐ¸ Ð¿Ð¾ Ð·Ð°Ð¿ÑÐ¾ÑÑ ÑÐ²ÐµÑÐ¾Ðº ÑÐºÐ²Ð¾Ð·Ñ Ð°ÑÑÐ°Ð»ÑÑ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19225"/>
            <a:ext cx="87852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275" y="273050"/>
            <a:ext cx="8213725" cy="41433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ОСНОВНЫЕ ЗАДАЧИ ДЛЯ ИНВЕСТИЦИОННЫХ УПОЛНОМОЧЕННЫХ НА  2019 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год</a:t>
            </a:r>
            <a:endParaRPr lang="ru-RU" sz="1800" b="1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4147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8" name="TextBox 3"/>
          <p:cNvSpPr txBox="1">
            <a:spLocks noChangeArrowheads="1"/>
          </p:cNvSpPr>
          <p:nvPr/>
        </p:nvSpPr>
        <p:spPr bwMode="auto">
          <a:xfrm>
            <a:off x="179388" y="1449388"/>
            <a:ext cx="4251325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ts val="1200"/>
              </a:spcBef>
              <a:buFont typeface="Wingdings" pitchFamily="2" charset="2"/>
              <a:buChar char="q"/>
            </a:pPr>
            <a:r>
              <a:rPr lang="ru-RU" sz="1600" b="1">
                <a:solidFill>
                  <a:schemeClr val="accent2"/>
                </a:solidFill>
                <a:latin typeface="Tahoma" pitchFamily="34" charset="0"/>
              </a:rPr>
              <a:t>Активизировать работу инвестиционных уполномоченных</a:t>
            </a:r>
          </a:p>
          <a:p>
            <a:pPr marL="285750" indent="-285750">
              <a:spcBef>
                <a:spcPts val="1200"/>
              </a:spcBef>
              <a:buFont typeface="Wingdings" pitchFamily="2" charset="2"/>
              <a:buChar char="q"/>
            </a:pPr>
            <a:r>
              <a:rPr lang="ru-RU" sz="1600" b="1">
                <a:solidFill>
                  <a:schemeClr val="accent2"/>
                </a:solidFill>
                <a:latin typeface="Tahoma" pitchFamily="34" charset="0"/>
              </a:rPr>
              <a:t>Повысить качество подготовки отчетов инвестиционных уполномоченных</a:t>
            </a:r>
          </a:p>
          <a:p>
            <a:pPr marL="285750" indent="-285750">
              <a:spcBef>
                <a:spcPts val="1200"/>
              </a:spcBef>
              <a:buFont typeface="Wingdings" pitchFamily="2" charset="2"/>
              <a:buChar char="q"/>
            </a:pPr>
            <a:r>
              <a:rPr lang="ru-RU" sz="1600" b="1">
                <a:solidFill>
                  <a:schemeClr val="accent2"/>
                </a:solidFill>
                <a:latin typeface="Tahoma" pitchFamily="34" charset="0"/>
              </a:rPr>
              <a:t>Актуализировать нормативно-правовую базу</a:t>
            </a:r>
          </a:p>
          <a:p>
            <a:pPr marL="285750" indent="-285750">
              <a:spcBef>
                <a:spcPts val="1200"/>
              </a:spcBef>
              <a:buFont typeface="Wingdings" pitchFamily="2" charset="2"/>
              <a:buChar char="q"/>
            </a:pPr>
            <a:r>
              <a:rPr lang="ru-RU" sz="1600" b="1">
                <a:solidFill>
                  <a:schemeClr val="accent2"/>
                </a:solidFill>
                <a:latin typeface="Tahoma" pitchFamily="34" charset="0"/>
              </a:rPr>
              <a:t>Обеспечить эффективное функционирование МИС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>
            <a:spLocks/>
          </p:cNvSpPr>
          <p:nvPr/>
        </p:nvSpPr>
        <p:spPr bwMode="auto">
          <a:xfrm>
            <a:off x="876300" y="195263"/>
            <a:ext cx="5838825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altLang="ru-RU" sz="2100" b="1">
                <a:solidFill>
                  <a:srgbClr val="000000"/>
                </a:solidFill>
                <a:latin typeface="Tahoma ??????????"/>
                <a:ea typeface="Tahoma ??????????"/>
                <a:cs typeface="Tahoma ??????????"/>
                <a:sym typeface="Tahoma ??????????"/>
              </a:rPr>
              <a:t>МИНЭКОНОМРАЗВИТИЯ НСО</a:t>
            </a:r>
            <a:endParaRPr lang="ru-RU" altLang="ru-RU" sz="2100">
              <a:solidFill>
                <a:srgbClr val="000000"/>
              </a:solidFill>
              <a:latin typeface="Tahoma ??????????"/>
              <a:ea typeface="Tahoma ??????????"/>
              <a:cs typeface="Tahoma ??????????"/>
              <a:sym typeface="Tahoma ??????????"/>
            </a:endParaRPr>
          </a:p>
        </p:txBody>
      </p:sp>
      <p:sp>
        <p:nvSpPr>
          <p:cNvPr id="135170" name="Rectangle 4"/>
          <p:cNvSpPr>
            <a:spLocks/>
          </p:cNvSpPr>
          <p:nvPr/>
        </p:nvSpPr>
        <p:spPr bwMode="auto">
          <a:xfrm>
            <a:off x="2484438" y="4795838"/>
            <a:ext cx="65817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/>
            <a:r>
              <a:rPr lang="en-US" altLang="ru-RU" sz="2400">
                <a:solidFill>
                  <a:schemeClr val="bg1"/>
                </a:solidFill>
                <a:latin typeface="Tahoma ??????????"/>
                <a:ea typeface="Tahoma ??????????"/>
                <a:cs typeface="Tahoma ??????????"/>
                <a:sym typeface="Tahoma ??????????"/>
              </a:rPr>
              <a:t>СПАСИБО ЗА ВНИМАНИЕ!</a:t>
            </a:r>
          </a:p>
        </p:txBody>
      </p:sp>
      <p:pic>
        <p:nvPicPr>
          <p:cNvPr id="135171" name="Picture 4" descr="http://www.nso.ru/default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06375"/>
            <a:ext cx="55086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2" name="Picture 55" descr="http://map.nso.ru/media/9841/map_ns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901700"/>
            <a:ext cx="6048375" cy="361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3" name="Прямоугольник 1"/>
          <p:cNvSpPr>
            <a:spLocks noChangeArrowheads="1"/>
          </p:cNvSpPr>
          <p:nvPr/>
        </p:nvSpPr>
        <p:spPr bwMode="auto">
          <a:xfrm>
            <a:off x="144463" y="4130675"/>
            <a:ext cx="3571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600">
                <a:solidFill>
                  <a:srgbClr val="000000"/>
                </a:solidFill>
                <a:latin typeface="Tahoma ??????????"/>
                <a:ea typeface="Tahoma ??????????"/>
                <a:cs typeface="Tahoma ??????????"/>
                <a:sym typeface="Tahoma ??????????"/>
                <a:hlinkClick r:id="rId4"/>
              </a:rPr>
              <a:t>www.invest.nso.ru</a:t>
            </a:r>
            <a:endParaRPr lang="ru-RU" altLang="ru-RU" sz="1600">
              <a:solidFill>
                <a:srgbClr val="000000"/>
              </a:solidFill>
              <a:latin typeface="Tahoma ??????????"/>
              <a:ea typeface="Tahoma ??????????"/>
              <a:cs typeface="Tahoma ??????????"/>
              <a:sym typeface="Tahoma ??????????"/>
            </a:endParaRPr>
          </a:p>
          <a:p>
            <a:r>
              <a:rPr lang="en-US" altLang="ru-RU" sz="1600">
                <a:solidFill>
                  <a:srgbClr val="000000"/>
                </a:solidFill>
                <a:latin typeface="Tahoma ??????????"/>
                <a:ea typeface="Tahoma ??????????"/>
                <a:cs typeface="Tahoma ??????????"/>
                <a:sym typeface="Tahoma ??????????"/>
                <a:hlinkClick r:id="rId5"/>
              </a:rPr>
              <a:t>www.facebook.com/mineconomnso</a:t>
            </a:r>
            <a:r>
              <a:rPr lang="ru-RU" altLang="ru-RU" sz="1600">
                <a:solidFill>
                  <a:srgbClr val="000000"/>
                </a:solidFill>
                <a:latin typeface="Tahoma ??????????"/>
                <a:ea typeface="Tahoma ??????????"/>
                <a:cs typeface="Tahoma ??????????"/>
                <a:sym typeface="Tahoma ??????????"/>
              </a:rPr>
              <a:t> </a:t>
            </a:r>
            <a:r>
              <a:rPr lang="en-US" altLang="ru-RU" sz="1600">
                <a:solidFill>
                  <a:srgbClr val="000000"/>
                </a:solidFill>
                <a:latin typeface="Tahoma ??????????"/>
                <a:ea typeface="Tahoma ??????????"/>
                <a:cs typeface="Tahoma ??????????"/>
                <a:sym typeface="Tahoma ??????????"/>
              </a:rPr>
              <a:t> </a:t>
            </a:r>
            <a:r>
              <a:rPr lang="ru-RU" altLang="ru-RU" sz="1600">
                <a:solidFill>
                  <a:srgbClr val="000000"/>
                </a:solidFill>
                <a:latin typeface="Tahoma ??????????"/>
                <a:ea typeface="Tahoma ??????????"/>
                <a:cs typeface="Tahoma ??????????"/>
                <a:sym typeface="Tahoma ??????????"/>
              </a:rPr>
              <a:t> </a:t>
            </a:r>
            <a:endParaRPr lang="en-US" altLang="ru-RU" sz="1600">
              <a:solidFill>
                <a:srgbClr val="000000"/>
              </a:solidFill>
              <a:latin typeface="Tahoma ??????????"/>
              <a:ea typeface="Tahoma ??????????"/>
              <a:cs typeface="Tahoma ??????????"/>
              <a:sym typeface="Tahoma ??????????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325" y="34925"/>
            <a:ext cx="7566025" cy="5207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ДИНАМИКА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ИНВЕСТИЦИЙ В ОСНОВНОЙ КАПИТАЛ В 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2018 </a:t>
            </a: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ГОДУ</a:t>
            </a:r>
          </a:p>
        </p:txBody>
      </p:sp>
      <p:pic>
        <p:nvPicPr>
          <p:cNvPr id="108546" name="Picture 4" descr="http://www.nso.ru/default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1108651" y="1203598"/>
          <a:ext cx="7279772" cy="3201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8548" name="TextBox 5"/>
          <p:cNvSpPr txBox="1">
            <a:spLocks noChangeArrowheads="1"/>
          </p:cNvSpPr>
          <p:nvPr/>
        </p:nvSpPr>
        <p:spPr bwMode="auto">
          <a:xfrm>
            <a:off x="2193925" y="555625"/>
            <a:ext cx="48244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Tahoma" pitchFamily="34" charset="0"/>
              </a:rPr>
              <a:t>индекс инвестиций в % к 2017 году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08075" y="4286250"/>
            <a:ext cx="381000" cy="381000"/>
          </a:xfrm>
          <a:prstGeom prst="roundRect">
            <a:avLst>
              <a:gd name="adj" fmla="val 16670"/>
            </a:avLst>
          </a:prstGeom>
          <a:blipFill rotWithShape="1">
            <a:blip r:embed="rId8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8550" name="Группа 7"/>
          <p:cNvGrpSpPr>
            <a:grpSpLocks/>
          </p:cNvGrpSpPr>
          <p:nvPr/>
        </p:nvGrpSpPr>
        <p:grpSpPr bwMode="auto">
          <a:xfrm>
            <a:off x="1511300" y="4273550"/>
            <a:ext cx="3062288" cy="393700"/>
            <a:chOff x="404836" y="2644130"/>
            <a:chExt cx="3061763" cy="39354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04836" y="2656825"/>
              <a:ext cx="3061763" cy="380853"/>
            </a:xfrm>
            <a:prstGeom prst="roundRect">
              <a:avLst>
                <a:gd name="adj" fmla="val 16670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 txBox="1"/>
            <p:nvPr/>
          </p:nvSpPr>
          <p:spPr>
            <a:xfrm>
              <a:off x="423883" y="2644130"/>
              <a:ext cx="3023670" cy="3443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9568" tIns="99568" rIns="99568" bIns="99568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Купинский район (120,4)</a:t>
              </a:r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4927600" y="4286250"/>
            <a:ext cx="381000" cy="381000"/>
          </a:xfrm>
          <a:prstGeom prst="roundRect">
            <a:avLst>
              <a:gd name="adj" fmla="val 16670"/>
            </a:avLst>
          </a:prstGeom>
          <a:solidFill>
            <a:srgbClr val="9E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8552" name="Группа 11"/>
          <p:cNvGrpSpPr>
            <a:grpSpLocks/>
          </p:cNvGrpSpPr>
          <p:nvPr/>
        </p:nvGrpSpPr>
        <p:grpSpPr bwMode="auto">
          <a:xfrm>
            <a:off x="5326063" y="4286250"/>
            <a:ext cx="3062287" cy="381000"/>
            <a:chOff x="4217119" y="2656595"/>
            <a:chExt cx="3061763" cy="381083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4217119" y="2656595"/>
              <a:ext cx="3061763" cy="381083"/>
            </a:xfrm>
            <a:prstGeom prst="roundRect">
              <a:avLst>
                <a:gd name="adj" fmla="val 16670"/>
              </a:avLst>
            </a:prstGeom>
            <a:solidFill>
              <a:srgbClr val="FFCC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 txBox="1"/>
            <p:nvPr/>
          </p:nvSpPr>
          <p:spPr>
            <a:xfrm>
              <a:off x="4236166" y="2675649"/>
              <a:ext cx="3023670" cy="3429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9568" tIns="99568" rIns="99568" bIns="99568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р.п. Кольцово (82,6)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Рисунок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2163" y="2952750"/>
            <a:ext cx="2803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0" name="Picture 4" descr="http://www.nso.ru/default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1" name="Прямоугольник 45"/>
          <p:cNvSpPr>
            <a:spLocks noChangeArrowheads="1"/>
          </p:cNvSpPr>
          <p:nvPr/>
        </p:nvSpPr>
        <p:spPr bwMode="auto">
          <a:xfrm>
            <a:off x="900113" y="63500"/>
            <a:ext cx="741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914400"/>
            <a:r>
              <a:rPr lang="ru-RU" sz="2000" b="1">
                <a:solidFill>
                  <a:srgbClr val="262626"/>
                </a:solidFill>
                <a:latin typeface="Tahoma" pitchFamily="34" charset="0"/>
              </a:rPr>
              <a:t>ИНВЕСТИЦИОННЫЕ ПРОЕКТЫ</a:t>
            </a:r>
          </a:p>
          <a:p>
            <a:pPr defTabSz="914400"/>
            <a:r>
              <a:rPr lang="ru-RU" sz="2000">
                <a:solidFill>
                  <a:srgbClr val="262626"/>
                </a:solidFill>
                <a:latin typeface="Tahoma" pitchFamily="34" charset="0"/>
              </a:rPr>
              <a:t>ЗАПУСК ПРОИЗВОДСТВА 2018</a:t>
            </a:r>
          </a:p>
        </p:txBody>
      </p:sp>
      <p:sp>
        <p:nvSpPr>
          <p:cNvPr id="2" name="Прямоугольник 16"/>
          <p:cNvSpPr/>
          <p:nvPr/>
        </p:nvSpPr>
        <p:spPr>
          <a:xfrm>
            <a:off x="5867400" y="3687763"/>
            <a:ext cx="2808288" cy="3444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000">
                <a:solidFill>
                  <a:srgbClr val="FFFFFF"/>
                </a:solidFill>
                <a:ea typeface="PingFang SC Regular"/>
                <a:cs typeface="PingFang SC Regular"/>
                <a:sym typeface="Gill Sans"/>
              </a:rPr>
              <a:t>СИБАЛЮКС РЕСУРС (КОМПОЗИТНЫЕ МАТЕРИАЛЫ, 2 очередь) –0,3 МЛРД РУБ.</a:t>
            </a:r>
          </a:p>
        </p:txBody>
      </p:sp>
      <p:pic>
        <p:nvPicPr>
          <p:cNvPr id="109573" name="Picture 5" descr="D:\Правительство НСО\Минэконом НСО 2015\МАРКЕТИНГ\Форумы и выставки\Технопром 2017\Стенд Мегакластер\Стеллы\Актуализир.проекты на стенд_14.06.2017\Элтекс\ВАРИАНТ2#3_светлее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842963"/>
            <a:ext cx="2808288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867400" y="1563688"/>
            <a:ext cx="2808288" cy="3381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000">
                <a:solidFill>
                  <a:srgbClr val="FFFFFF"/>
                </a:solidFill>
                <a:ea typeface="PingFang SC Regular"/>
                <a:cs typeface="PingFang SC Regular"/>
                <a:sym typeface="Gill Sans"/>
              </a:rPr>
              <a:t>ЭЛТЕКС (ПРОИЗВОДСТВО ИТК ОБОРУДОВАНИЯ) –  1,1 МЛРД РУБ.</a:t>
            </a:r>
          </a:p>
        </p:txBody>
      </p:sp>
      <p:pic>
        <p:nvPicPr>
          <p:cNvPr id="109575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1951038"/>
            <a:ext cx="2808288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5867400" y="2603500"/>
            <a:ext cx="2808288" cy="2952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ВЕКТОР БИАЛЬГАМ (ВАКЦИНА ПРОТИВ ГЕПАТИТА «А») –  0,3 МЛРД РУБ.</a:t>
            </a:r>
          </a:p>
        </p:txBody>
      </p:sp>
      <p:pic>
        <p:nvPicPr>
          <p:cNvPr id="109577" name="Рисунок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3724275"/>
            <a:ext cx="54832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250825" y="4808538"/>
            <a:ext cx="5483225" cy="2841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000">
                <a:solidFill>
                  <a:srgbClr val="FFFFFF"/>
                </a:solidFill>
                <a:latin typeface="Arial" charset="0"/>
                <a:cs typeface="Arial" charset="0"/>
                <a:sym typeface="Gill Sans"/>
              </a:rPr>
              <a:t>СПОРТИВНО-ОЗДОРОВИТЕЛЬНЫЙ КОМПЛЕКС «АРМАДА» - 0,8   МЛРД РУБ.</a:t>
            </a:r>
          </a:p>
        </p:txBody>
      </p:sp>
      <p:pic>
        <p:nvPicPr>
          <p:cNvPr id="109579" name="Рисунок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825" y="2386013"/>
            <a:ext cx="54832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250825" y="3368675"/>
            <a:ext cx="5483225" cy="282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000">
                <a:solidFill>
                  <a:srgbClr val="FFFFFF"/>
                </a:solidFill>
                <a:latin typeface="Arial" charset="0"/>
                <a:cs typeface="Arial" charset="0"/>
                <a:sym typeface="Gill Sans"/>
              </a:rPr>
              <a:t>ТК «ТОЛМАЧЕВСКИЙ» (1 И 2 ОЧЕРЕДЬ) - 4,1 МЛРД. РУБ.</a:t>
            </a:r>
          </a:p>
        </p:txBody>
      </p:sp>
      <p:pic>
        <p:nvPicPr>
          <p:cNvPr id="109581" name="Рисунок 1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825" y="842963"/>
            <a:ext cx="5476875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250825" y="1978025"/>
            <a:ext cx="5483225" cy="2841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000">
                <a:solidFill>
                  <a:srgbClr val="FFFFFF"/>
                </a:solidFill>
                <a:latin typeface="Arial" charset="0"/>
                <a:cs typeface="Arial" charset="0"/>
                <a:sym typeface="Gill Sans"/>
              </a:rPr>
              <a:t>СИБИРСКАЯ НИВА (ЖИВОТНОВОДЧЕСКИЙ КОМПЛЕКС) – 3,2 МЛРД РУБ.</a:t>
            </a:r>
          </a:p>
        </p:txBody>
      </p:sp>
      <p:pic>
        <p:nvPicPr>
          <p:cNvPr id="109583" name="Рисунок 23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67400" y="4081463"/>
            <a:ext cx="280828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5867400" y="4794250"/>
            <a:ext cx="2808288" cy="282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000">
                <a:solidFill>
                  <a:srgbClr val="FFFFFF"/>
                </a:solidFill>
                <a:ea typeface="PingFang SC Regular"/>
                <a:cs typeface="PingFang SC Regular"/>
                <a:sym typeface="Gill Sans"/>
              </a:rPr>
              <a:t>ВОСТОЧНАЯ СНЕКОВАЯ КОМПАНИЯ (ЗАВОД СНЕКОВ, 2 очередь) – 0,3 МЛРД.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44475" y="827088"/>
            <a:ext cx="1951038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МАСЛЯНИНСКИЙ РАЙОН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44475" y="2370138"/>
            <a:ext cx="1951038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44475" y="3725863"/>
            <a:ext cx="1951038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867400" y="842963"/>
            <a:ext cx="1951038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862638" y="1938338"/>
            <a:ext cx="1951037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НАУКОГРАД КОЛЬЦОВО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862638" y="2947988"/>
            <a:ext cx="2238375" cy="282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РАЙОН, ПЛП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854700" y="4054475"/>
            <a:ext cx="2246313" cy="282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РАЙОН, ПЛП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3721100"/>
            <a:ext cx="2120900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8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900113"/>
            <a:ext cx="23193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9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893763"/>
            <a:ext cx="3330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Рисунок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896938"/>
            <a:ext cx="3025775" cy="142716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1621" name="Picture 4" descr="http://www.nso.ru/default_logo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2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825" y="3711575"/>
            <a:ext cx="2265363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250825" y="4732338"/>
            <a:ext cx="2265363" cy="2349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05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ВОСТОЧНЫЙ </a:t>
            </a:r>
            <a:r>
              <a:rPr lang="ru-RU" altLang="ru-RU" sz="105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ПЛП –  </a:t>
            </a:r>
            <a:r>
              <a:rPr lang="ru-RU" altLang="ru-RU" sz="105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0,9 МЛРД РУБ.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55875" y="4722813"/>
            <a:ext cx="2120900" cy="2444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05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КАТАЛИЗАТОР </a:t>
            </a:r>
            <a:r>
              <a:rPr lang="ru-RU" altLang="ru-RU" sz="105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–  0,9 МЛРД РУБ.</a:t>
            </a:r>
          </a:p>
        </p:txBody>
      </p:sp>
      <p:pic>
        <p:nvPicPr>
          <p:cNvPr id="111625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31038" y="3717925"/>
            <a:ext cx="2020887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7031038" y="4732338"/>
            <a:ext cx="2020887" cy="2365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5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АНГИОЛАЙН –  0,5 МЛРД РУБ.</a:t>
            </a:r>
          </a:p>
        </p:txBody>
      </p:sp>
      <p:pic>
        <p:nvPicPr>
          <p:cNvPr id="111627" name="Picture 2" descr="Картинки по запросу ТЕПЛИЧНЫЙ КОМБИНАТ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0825" y="2443163"/>
            <a:ext cx="1852613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рямоугольник 32"/>
          <p:cNvSpPr/>
          <p:nvPr/>
        </p:nvSpPr>
        <p:spPr>
          <a:xfrm>
            <a:off x="250825" y="3367088"/>
            <a:ext cx="1852613" cy="233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000">
                <a:solidFill>
                  <a:srgbClr val="FFFFFF"/>
                </a:solidFill>
                <a:ea typeface="PingFang SC Regular"/>
                <a:cs typeface="PingFang SC Regular"/>
                <a:sym typeface="Gill Sans"/>
              </a:rPr>
              <a:t>ТК «ОБСКОЙ» – 2,3 МЛРД РУБ.</a:t>
            </a:r>
          </a:p>
        </p:txBody>
      </p:sp>
      <p:pic>
        <p:nvPicPr>
          <p:cNvPr id="111629" name="Рисунок 28"/>
          <p:cNvPicPr>
            <a:picLocks noChangeAspect="1"/>
          </p:cNvPicPr>
          <p:nvPr/>
        </p:nvPicPr>
        <p:blipFill>
          <a:blip r:embed="rId11"/>
          <a:srcRect l="8302" t="16991" r="26369" b="33569"/>
          <a:stretch>
            <a:fillRect/>
          </a:stretch>
        </p:blipFill>
        <p:spPr bwMode="auto">
          <a:xfrm>
            <a:off x="2195513" y="2436813"/>
            <a:ext cx="19780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Прямоугольник 33"/>
          <p:cNvSpPr/>
          <p:nvPr/>
        </p:nvSpPr>
        <p:spPr>
          <a:xfrm>
            <a:off x="2195513" y="3367088"/>
            <a:ext cx="1978025" cy="2317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05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КАТРЕН – 1,8 МЛРД РУБ.</a:t>
            </a:r>
          </a:p>
        </p:txBody>
      </p:sp>
      <p:sp>
        <p:nvSpPr>
          <p:cNvPr id="111631" name="Прямоугольник 45"/>
          <p:cNvSpPr>
            <a:spLocks noChangeArrowheads="1"/>
          </p:cNvSpPr>
          <p:nvPr/>
        </p:nvSpPr>
        <p:spPr bwMode="auto">
          <a:xfrm>
            <a:off x="900113" y="63500"/>
            <a:ext cx="741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914400"/>
            <a:r>
              <a:rPr lang="ru-RU" sz="2000" b="1">
                <a:solidFill>
                  <a:srgbClr val="262626"/>
                </a:solidFill>
                <a:latin typeface="Tahoma" pitchFamily="34" charset="0"/>
              </a:rPr>
              <a:t>ИНВЕСТИЦИОННЫЕ ПРОЕКТЫ</a:t>
            </a:r>
            <a:endParaRPr lang="ru-RU" sz="2000">
              <a:solidFill>
                <a:srgbClr val="262626"/>
              </a:solidFill>
              <a:latin typeface="Tahoma" pitchFamily="34" charset="0"/>
            </a:endParaRPr>
          </a:p>
          <a:p>
            <a:pPr defTabSz="914400"/>
            <a:r>
              <a:rPr lang="ru-RU" sz="2000">
                <a:solidFill>
                  <a:srgbClr val="262626"/>
                </a:solidFill>
                <a:latin typeface="Tahoma" pitchFamily="34" charset="0"/>
              </a:rPr>
              <a:t>РЕАЛИЗУЕМЫЕ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50825" y="2066925"/>
            <a:ext cx="3025775" cy="2571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200">
                <a:solidFill>
                  <a:srgbClr val="FFFFFF"/>
                </a:solidFill>
                <a:ea typeface="PingFang SC Regular"/>
                <a:cs typeface="PingFang SC Regular"/>
                <a:sym typeface="Gill Sans"/>
              </a:rPr>
              <a:t>РУСАГРОМАРКЕТ – 8,3 МЛРД РУБ.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348038" y="2066925"/>
            <a:ext cx="3330575" cy="2555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200">
                <a:solidFill>
                  <a:srgbClr val="FFFFFF"/>
                </a:solidFill>
                <a:ea typeface="PingFang SC Regular"/>
                <a:cs typeface="PingFang SC Regular"/>
                <a:sym typeface="Gill Sans"/>
              </a:rPr>
              <a:t>УТИНАЯ ФАБРИКА «УЛЫБИНО» – 4,2 МЛРД РУБ.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732588" y="2066925"/>
            <a:ext cx="2319337" cy="2555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200">
                <a:solidFill>
                  <a:srgbClr val="FFFFFF"/>
                </a:solidFill>
                <a:ea typeface="PingFang SC Regular"/>
                <a:cs typeface="PingFang SC Regular"/>
                <a:sym typeface="Gill Sans"/>
              </a:rPr>
              <a:t>ИНД СИБИРЬ – 4,2 МЛРД РУБ.</a:t>
            </a:r>
          </a:p>
        </p:txBody>
      </p:sp>
      <p:pic>
        <p:nvPicPr>
          <p:cNvPr id="111635" name="Picture 4" descr="X5 Ð¿Ð¾ÑÑÑÐ¾Ð¸Ñ Ð² 2019 Ð³Ð¾Ð´Ñ ÑÐ°ÑÐ¿ÑÐµÐ´ÐµÐ»Ð¸ÑÐµÐ»ÑÐ½ÑÐ¹ ÑÐµÐ½ÑÑ Ð² ÐÐ¾Ð²Ð¾ÑÐ¸Ð±Ð¸ÑÑÐºÐµ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316413" y="2432050"/>
            <a:ext cx="212725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4316413" y="3376613"/>
            <a:ext cx="2127250" cy="2317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en-US" altLang="ru-RU" sz="105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X5 </a:t>
            </a:r>
            <a:r>
              <a:rPr lang="en-US" altLang="ru-RU" sz="105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RETAIL GROUP </a:t>
            </a:r>
            <a:r>
              <a:rPr lang="ru-RU" altLang="ru-RU" sz="105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– 1,3 </a:t>
            </a:r>
            <a:r>
              <a:rPr lang="ru-RU" altLang="ru-RU" sz="105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МЛРД РУБ.</a:t>
            </a:r>
          </a:p>
        </p:txBody>
      </p:sp>
      <p:pic>
        <p:nvPicPr>
          <p:cNvPr id="111637" name="Рисунок 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759325" y="3721100"/>
            <a:ext cx="2189163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Прямоугольник 43"/>
          <p:cNvSpPr/>
          <p:nvPr/>
        </p:nvSpPr>
        <p:spPr>
          <a:xfrm>
            <a:off x="4759325" y="4721225"/>
            <a:ext cx="2189163" cy="2476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05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ГК </a:t>
            </a:r>
            <a:r>
              <a:rPr lang="en-US" altLang="ru-RU" sz="105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IEK </a:t>
            </a:r>
            <a:r>
              <a:rPr lang="ru-RU" altLang="ru-RU" sz="105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–  0,</a:t>
            </a:r>
            <a:r>
              <a:rPr lang="en-US" altLang="ru-RU" sz="105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8</a:t>
            </a:r>
            <a:r>
              <a:rPr lang="ru-RU" altLang="ru-RU" sz="105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 </a:t>
            </a:r>
            <a:r>
              <a:rPr lang="ru-RU" altLang="ru-RU" sz="105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МЛРД РУБ.</a:t>
            </a:r>
          </a:p>
        </p:txBody>
      </p:sp>
      <p:pic>
        <p:nvPicPr>
          <p:cNvPr id="111639" name="Рисунок 8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88125" y="2452688"/>
            <a:ext cx="24638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Прямоугольник 46"/>
          <p:cNvSpPr/>
          <p:nvPr/>
        </p:nvSpPr>
        <p:spPr>
          <a:xfrm>
            <a:off x="6584950" y="3382963"/>
            <a:ext cx="2466975" cy="233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/>
            <a:r>
              <a:rPr lang="ru-RU" altLang="ru-RU" sz="1000">
                <a:solidFill>
                  <a:srgbClr val="FFFFFF"/>
                </a:solidFill>
                <a:ea typeface="PingFang SC Regular"/>
                <a:cs typeface="PingFang SC Regular"/>
                <a:sym typeface="Gill Sans"/>
              </a:rPr>
              <a:t>НОВОСИБИРСКИЙ КБК – 1,5 МЛРД РУБ.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33363" y="882650"/>
            <a:ext cx="2238375" cy="28416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РАЙОН, ПЛП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327400" y="890588"/>
            <a:ext cx="2238375" cy="282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ИСКИТИМ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727825" y="890588"/>
            <a:ext cx="2238375" cy="282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КОЛЫВАНСКИЙ РАЙОН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33363" y="2443163"/>
            <a:ext cx="1870075" cy="282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187575" y="2432050"/>
            <a:ext cx="1951038" cy="28416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НАУКОГРАД КОЛЬЦОВО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278313" y="2427288"/>
            <a:ext cx="2238375" cy="282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РАЙОН, ПЛП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584950" y="2451100"/>
            <a:ext cx="1874838" cy="282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25425" y="3719513"/>
            <a:ext cx="1962150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2555875" y="3713163"/>
            <a:ext cx="2120900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4759325" y="3719513"/>
            <a:ext cx="2189163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НОВОСИБИРСКИЙ РАЙОН, ПЛП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7013575" y="3709988"/>
            <a:ext cx="1951038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НАУКОГРАД КОЛЬЦОВО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2628900"/>
            <a:ext cx="29495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6" name="Picture 4" descr="http://www.nso.ru/default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39700"/>
            <a:ext cx="5715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7" name="Прямоугольник 45"/>
          <p:cNvSpPr>
            <a:spLocks noChangeArrowheads="1"/>
          </p:cNvSpPr>
          <p:nvPr/>
        </p:nvSpPr>
        <p:spPr bwMode="auto">
          <a:xfrm>
            <a:off x="900113" y="63500"/>
            <a:ext cx="741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914400"/>
            <a:r>
              <a:rPr lang="ru-RU" sz="2000" b="1">
                <a:solidFill>
                  <a:srgbClr val="262626"/>
                </a:solidFill>
                <a:latin typeface="Tahoma" pitchFamily="34" charset="0"/>
              </a:rPr>
              <a:t>ИНВЕСТИЦИОННЫЕ ПРОЕКТЫ</a:t>
            </a:r>
            <a:endParaRPr lang="ru-RU" sz="2000">
              <a:solidFill>
                <a:srgbClr val="262626"/>
              </a:solidFill>
              <a:latin typeface="Tahoma" pitchFamily="34" charset="0"/>
            </a:endParaRPr>
          </a:p>
          <a:p>
            <a:pPr defTabSz="914400"/>
            <a:r>
              <a:rPr lang="ru-RU" sz="2000">
                <a:solidFill>
                  <a:srgbClr val="262626"/>
                </a:solidFill>
                <a:latin typeface="Tahoma" pitchFamily="34" charset="0"/>
              </a:rPr>
              <a:t>НОВЫЕ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084888" y="4025900"/>
            <a:ext cx="2949575" cy="29051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ВЕКТОР БИАЛЬГАМ (АМПУЛЫ И ФЛАКОНЫ) –  0,3 МЛРД РУБ.</a:t>
            </a:r>
          </a:p>
        </p:txBody>
      </p:sp>
      <p:pic>
        <p:nvPicPr>
          <p:cNvPr id="113669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919163"/>
            <a:ext cx="2949575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рямоугольник 30"/>
          <p:cNvSpPr/>
          <p:nvPr/>
        </p:nvSpPr>
        <p:spPr>
          <a:xfrm>
            <a:off x="6084888" y="2235200"/>
            <a:ext cx="2949575" cy="2952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КАТАЛИЗАТОР (НЦИИК) –  2 МЛРД РУБ.</a:t>
            </a:r>
          </a:p>
        </p:txBody>
      </p:sp>
      <p:pic>
        <p:nvPicPr>
          <p:cNvPr id="113671" name="Рисунок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6063" y="915988"/>
            <a:ext cx="5621337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246063" y="2227263"/>
            <a:ext cx="5621337" cy="298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rgbClr val="FFFFFF"/>
                </a:solidFill>
                <a:latin typeface="Arial" charset="0"/>
                <a:cs typeface="Arial" charset="0"/>
                <a:sym typeface="Gill Sans"/>
              </a:rPr>
              <a:t>СИБИРСКАЯ АКАДЕМИЯ МОЛОЧНЫХ НАУК (МОЛОЧНЫЙ ЗАВОД) – 20 МЛРД РУБ.</a:t>
            </a:r>
          </a:p>
        </p:txBody>
      </p:sp>
      <p:pic>
        <p:nvPicPr>
          <p:cNvPr id="113673" name="Рисунок 6" descr="Главный диспетчерский центр ОАО СО ЕЭС_2.jpg"/>
          <p:cNvPicPr>
            <a:picLocks noChangeAspect="1"/>
          </p:cNvPicPr>
          <p:nvPr/>
        </p:nvPicPr>
        <p:blipFill>
          <a:blip r:embed="rId7"/>
          <a:srcRect t="33849"/>
          <a:stretch>
            <a:fillRect/>
          </a:stretch>
        </p:blipFill>
        <p:spPr bwMode="auto">
          <a:xfrm>
            <a:off x="268288" y="2628900"/>
            <a:ext cx="5599112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Прямоугольник 33"/>
          <p:cNvSpPr/>
          <p:nvPr/>
        </p:nvSpPr>
        <p:spPr>
          <a:xfrm>
            <a:off x="268288" y="4025900"/>
            <a:ext cx="5599112" cy="298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rgbClr val="FFFFFF"/>
                </a:solidFill>
                <a:latin typeface="Arial" charset="0"/>
                <a:cs typeface="Arial" charset="0"/>
                <a:sym typeface="Gill Sans"/>
              </a:rPr>
              <a:t>АО «СО ЕЭС»  (ДИСПЕТЧЕРСКИЕ ЦЕНТРЫ) – 4,9  МЛРД РУБ.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6063" y="915988"/>
            <a:ext cx="1951037" cy="282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МАСЛЯНИНСКИЙ РАЙОН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6063" y="2620963"/>
            <a:ext cx="1951037" cy="28416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54725" y="912813"/>
            <a:ext cx="1951038" cy="2825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НОВОСИБИРСК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84888" y="2628900"/>
            <a:ext cx="1949450" cy="28416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r>
              <a:rPr lang="ru-RU" altLang="ru-RU" sz="1000" dirty="0">
                <a:solidFill>
                  <a:schemeClr val="tx1"/>
                </a:solidFill>
                <a:latin typeface="Arial" charset="0"/>
                <a:cs typeface="Arial" charset="0"/>
                <a:sym typeface="Gill Sans"/>
              </a:rPr>
              <a:t>НАУКОГРАД КОЛЬЦОВО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7" name="TextBox 36"/>
          <p:cNvSpPr txBox="1">
            <a:spLocks noChangeArrowheads="1"/>
          </p:cNvSpPr>
          <p:nvPr/>
        </p:nvSpPr>
        <p:spPr bwMode="auto">
          <a:xfrm>
            <a:off x="5916613" y="4046538"/>
            <a:ext cx="366712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25" b="1">
                <a:solidFill>
                  <a:srgbClr val="FFFFFF"/>
                </a:solidFill>
                <a:latin typeface="Tahoma" pitchFamily="34" charset="0"/>
                <a:cs typeface="+mn-cs"/>
                <a:sym typeface="Gill Sans" charset="0"/>
              </a:rPr>
              <a:t>10</a:t>
            </a:r>
          </a:p>
        </p:txBody>
      </p:sp>
      <p:sp>
        <p:nvSpPr>
          <p:cNvPr id="220168" name="TextBox 37"/>
          <p:cNvSpPr txBox="1">
            <a:spLocks noChangeArrowheads="1"/>
          </p:cNvSpPr>
          <p:nvPr/>
        </p:nvSpPr>
        <p:spPr bwMode="auto">
          <a:xfrm>
            <a:off x="515938" y="3679825"/>
            <a:ext cx="2762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25" b="1">
                <a:solidFill>
                  <a:srgbClr val="FFFFFF"/>
                </a:solidFill>
                <a:latin typeface="Tahoma" pitchFamily="34" charset="0"/>
                <a:cs typeface="+mn-cs"/>
                <a:sym typeface="Gill Sans" charset="0"/>
              </a:rPr>
              <a:t>1</a:t>
            </a:r>
          </a:p>
        </p:txBody>
      </p:sp>
      <p:sp>
        <p:nvSpPr>
          <p:cNvPr id="220170" name="TextBox 39"/>
          <p:cNvSpPr txBox="1">
            <a:spLocks noChangeArrowheads="1"/>
          </p:cNvSpPr>
          <p:nvPr/>
        </p:nvSpPr>
        <p:spPr bwMode="auto">
          <a:xfrm>
            <a:off x="2746375" y="4346575"/>
            <a:ext cx="276225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25" b="1">
                <a:solidFill>
                  <a:srgbClr val="FFFFFF"/>
                </a:solidFill>
                <a:latin typeface="Tahoma" pitchFamily="34" charset="0"/>
                <a:cs typeface="+mn-cs"/>
                <a:sym typeface="Gill Sans" charset="0"/>
              </a:rPr>
              <a:t>1</a:t>
            </a:r>
          </a:p>
        </p:txBody>
      </p:sp>
      <p:sp>
        <p:nvSpPr>
          <p:cNvPr id="220172" name="Прямоугольник 19"/>
          <p:cNvSpPr>
            <a:spLocks noChangeArrowheads="1"/>
          </p:cNvSpPr>
          <p:nvPr/>
        </p:nvSpPr>
        <p:spPr bwMode="auto">
          <a:xfrm>
            <a:off x="971550" y="155575"/>
            <a:ext cx="5616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800" dirty="0" smtClean="0">
                <a:solidFill>
                  <a:srgbClr val="1F497D">
                    <a:lumMod val="75000"/>
                  </a:srgbClr>
                </a:solidFill>
                <a:latin typeface="Tahoma" pitchFamily="34" charset="0"/>
                <a:cs typeface="+mn-cs"/>
                <a:sym typeface="Gill Sans" charset="0"/>
              </a:rPr>
              <a:t>РЕАЛИЗУЕМЫЕ ПРОЕКТЫ ГЧП (МЧП)</a:t>
            </a:r>
            <a:endParaRPr lang="ru-RU" altLang="ru-RU" sz="1800" dirty="0">
              <a:solidFill>
                <a:srgbClr val="1F497D">
                  <a:lumMod val="75000"/>
                </a:srgbClr>
              </a:solidFill>
              <a:latin typeface="Tahoma" pitchFamily="34" charset="0"/>
              <a:cs typeface="+mn-cs"/>
              <a:sym typeface="Gill Sans" charset="0"/>
            </a:endParaRPr>
          </a:p>
        </p:txBody>
      </p:sp>
      <p:sp>
        <p:nvSpPr>
          <p:cNvPr id="220173" name="Прямоугольник 20"/>
          <p:cNvSpPr>
            <a:spLocks noChangeArrowheads="1"/>
          </p:cNvSpPr>
          <p:nvPr/>
        </p:nvSpPr>
        <p:spPr bwMode="auto">
          <a:xfrm>
            <a:off x="6297613" y="1368425"/>
            <a:ext cx="2614612" cy="2678113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solidFill>
                  <a:srgbClr val="1F497D"/>
                </a:solidFill>
                <a:latin typeface="Tahoma" pitchFamily="34" charset="0"/>
                <a:cs typeface="+mn-cs"/>
                <a:sym typeface="Gill Sans" charset="0"/>
              </a:rPr>
              <a:t>В 12 из 35 </a:t>
            </a:r>
            <a:r>
              <a:rPr lang="ru-RU" altLang="ru-RU" sz="1200" dirty="0" err="1">
                <a:solidFill>
                  <a:srgbClr val="1F497D"/>
                </a:solidFill>
                <a:latin typeface="Tahoma" pitchFamily="34" charset="0"/>
                <a:cs typeface="+mn-cs"/>
                <a:sym typeface="Gill Sans" charset="0"/>
              </a:rPr>
              <a:t>МРиГО</a:t>
            </a:r>
            <a:r>
              <a:rPr lang="ru-RU" altLang="ru-RU" sz="1200" dirty="0">
                <a:solidFill>
                  <a:srgbClr val="1F497D"/>
                </a:solidFill>
                <a:latin typeface="Tahoma" pitchFamily="34" charset="0"/>
                <a:cs typeface="+mn-cs"/>
                <a:sym typeface="Gill Sans" charset="0"/>
              </a:rPr>
              <a:t> реализуются проекты МЧП: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г. Новосибирск – 32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г. Бердск – 4</a:t>
            </a:r>
            <a:endParaRPr lang="en-US" altLang="ru-RU" sz="1200" dirty="0">
              <a:solidFill>
                <a:srgbClr val="262626"/>
              </a:solidFill>
              <a:latin typeface="Tahoma" pitchFamily="34" charset="0"/>
              <a:cs typeface="Tahoma" pitchFamily="34" charset="0"/>
              <a:sym typeface="Gill Sans" charset="0"/>
            </a:endParaRPr>
          </a:p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Новосибирский – 10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200" dirty="0" err="1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Краснозерский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 – 3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200" dirty="0" err="1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Черепановский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 – 3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200" dirty="0" err="1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Сузунский</a:t>
            </a:r>
            <a:r>
              <a:rPr lang="en-US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 –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2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200" dirty="0" err="1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Чановский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 –  2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Венгеровский – 1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200" dirty="0" err="1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Маслянинский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 – 1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Татарский –1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г. </a:t>
            </a:r>
            <a:r>
              <a:rPr lang="ru-RU" altLang="ru-RU" sz="1200" dirty="0" err="1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Искитим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 – 1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cs typeface="Tahoma" pitchFamily="34" charset="0"/>
                <a:sym typeface="Gill Sans" charset="0"/>
              </a:rPr>
              <a:t>г. Обь – 1</a:t>
            </a:r>
          </a:p>
        </p:txBody>
      </p:sp>
      <p:sp>
        <p:nvSpPr>
          <p:cNvPr id="220178" name="TextBox 17"/>
          <p:cNvSpPr txBox="1">
            <a:spLocks noChangeArrowheads="1"/>
          </p:cNvSpPr>
          <p:nvPr/>
        </p:nvSpPr>
        <p:spPr bwMode="auto">
          <a:xfrm>
            <a:off x="7099300" y="3559175"/>
            <a:ext cx="276225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25" b="1" dirty="0">
                <a:solidFill>
                  <a:srgbClr val="FFFFFF"/>
                </a:solidFill>
                <a:latin typeface="Tahoma" pitchFamily="34" charset="0"/>
                <a:cs typeface="+mn-cs"/>
                <a:sym typeface="Gill Sans" charset="0"/>
              </a:rPr>
              <a:t>1</a:t>
            </a:r>
          </a:p>
        </p:txBody>
      </p:sp>
      <p:pic>
        <p:nvPicPr>
          <p:cNvPr id="115727" name="Picture 4" descr="http://www.nso.ru/default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123825"/>
            <a:ext cx="571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5720" name="Диаграмма 5"/>
          <p:cNvGraphicFramePr>
            <a:graphicFrameLocks/>
          </p:cNvGraphicFramePr>
          <p:nvPr/>
        </p:nvGraphicFramePr>
        <p:xfrm>
          <a:off x="128588" y="785813"/>
          <a:ext cx="6070600" cy="4165600"/>
        </p:xfrm>
        <a:graphic>
          <a:graphicData uri="http://schemas.openxmlformats.org/presentationml/2006/ole">
            <p:oleObj spid="_x0000_s115720" r:id="rId5" imgW="6072142" imgH="4163929" progId="Excel.Chart.8">
              <p:embed/>
            </p:oleObj>
          </a:graphicData>
        </a:graphic>
      </p:graphicFrame>
      <p:sp>
        <p:nvSpPr>
          <p:cNvPr id="16" name="TextBox 1"/>
          <p:cNvSpPr txBox="1"/>
          <p:nvPr/>
        </p:nvSpPr>
        <p:spPr>
          <a:xfrm>
            <a:off x="2916238" y="1160463"/>
            <a:ext cx="647700" cy="415925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2782888" y="1219200"/>
            <a:ext cx="914400" cy="914400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136525"/>
            <a:ext cx="7543800" cy="327025"/>
          </a:xfrm>
        </p:spPr>
        <p:txBody>
          <a:bodyPr wrap="square">
            <a:spAutoFit/>
          </a:bodyPr>
          <a:lstStyle/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ТОСЭР Новосибирской области</a:t>
            </a:r>
          </a:p>
        </p:txBody>
      </p:sp>
      <p:pic>
        <p:nvPicPr>
          <p:cNvPr id="117762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841375"/>
            <a:ext cx="4695825" cy="3498850"/>
          </a:xfrm>
        </p:spPr>
      </p:pic>
      <p:pic>
        <p:nvPicPr>
          <p:cNvPr id="117763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23825"/>
            <a:ext cx="571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106988" y="665163"/>
            <a:ext cx="4103687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err="1">
                <a:solidFill>
                  <a:schemeClr val="accent2"/>
                </a:solidFill>
                <a:latin typeface="+mn-lt"/>
                <a:cs typeface="+mn-cs"/>
              </a:rPr>
              <a:t>Р.п</a:t>
            </a:r>
            <a:r>
              <a:rPr lang="ru-RU" sz="1200" b="1" dirty="0">
                <a:solidFill>
                  <a:schemeClr val="accent2"/>
                </a:solidFill>
                <a:latin typeface="+mn-lt"/>
                <a:cs typeface="+mn-cs"/>
              </a:rPr>
              <a:t>. Линево </a:t>
            </a:r>
            <a:r>
              <a:rPr lang="ru-RU" sz="1200" b="1" dirty="0" err="1">
                <a:solidFill>
                  <a:schemeClr val="accent2"/>
                </a:solidFill>
                <a:latin typeface="+mn-lt"/>
                <a:cs typeface="+mn-cs"/>
              </a:rPr>
              <a:t>Искитимского</a:t>
            </a:r>
            <a:r>
              <a:rPr lang="ru-RU" sz="1200" b="1" dirty="0">
                <a:solidFill>
                  <a:schemeClr val="accent2"/>
                </a:solidFill>
                <a:latin typeface="+mn-lt"/>
                <a:cs typeface="+mn-cs"/>
              </a:rPr>
              <a:t> района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2"/>
                </a:solidFill>
                <a:latin typeface="+mn-lt"/>
                <a:cs typeface="+mn-cs"/>
              </a:rPr>
              <a:t>Постановление Правительства РФ 16.03.2018 № 268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200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+mn-lt"/>
                <a:cs typeface="+mn-cs"/>
              </a:rPr>
              <a:t>Площадь : 1 392 Га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+mn-lt"/>
                <a:cs typeface="+mn-cs"/>
              </a:rPr>
              <a:t>Численность населения – 18 468 чел.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+mn-lt"/>
                <a:cs typeface="+mn-cs"/>
              </a:rPr>
              <a:t>76 км от Новосибирска, расположен на федеральной автодороге  Р-256 «Чуйский тракт»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+mn-lt"/>
                <a:cs typeface="+mn-cs"/>
              </a:rPr>
              <a:t>Градообразующее предприятие: Новосибирский электродный завод (группа «</a:t>
            </a:r>
            <a:r>
              <a:rPr lang="ru-RU" sz="1200" dirty="0" err="1">
                <a:latin typeface="+mn-lt"/>
                <a:cs typeface="+mn-cs"/>
              </a:rPr>
              <a:t>Энергопром</a:t>
            </a:r>
            <a:r>
              <a:rPr lang="ru-RU" sz="1200" dirty="0">
                <a:latin typeface="+mn-lt"/>
                <a:cs typeface="+mn-cs"/>
              </a:rPr>
              <a:t>»)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59363" y="2716213"/>
            <a:ext cx="4151312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err="1">
                <a:solidFill>
                  <a:schemeClr val="accent2"/>
                </a:solidFill>
                <a:latin typeface="+mn-lt"/>
                <a:cs typeface="+mn-cs"/>
              </a:rPr>
              <a:t>Р.п</a:t>
            </a:r>
            <a:r>
              <a:rPr lang="ru-RU" sz="1200" b="1" dirty="0">
                <a:solidFill>
                  <a:schemeClr val="accent2"/>
                </a:solidFill>
                <a:latin typeface="+mn-lt"/>
                <a:cs typeface="+mn-cs"/>
              </a:rPr>
              <a:t>. Горный </a:t>
            </a:r>
            <a:r>
              <a:rPr lang="ru-RU" sz="1200" b="1" dirty="0" err="1">
                <a:solidFill>
                  <a:schemeClr val="accent2"/>
                </a:solidFill>
                <a:latin typeface="+mn-lt"/>
                <a:cs typeface="+mn-cs"/>
              </a:rPr>
              <a:t>Тогучинского</a:t>
            </a:r>
            <a:r>
              <a:rPr lang="ru-RU" sz="1200" b="1" dirty="0">
                <a:solidFill>
                  <a:schemeClr val="accent2"/>
                </a:solidFill>
                <a:latin typeface="+mn-lt"/>
                <a:cs typeface="+mn-cs"/>
              </a:rPr>
              <a:t> района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2"/>
                </a:solidFill>
                <a:latin typeface="+mn-lt"/>
                <a:cs typeface="+mn-cs"/>
              </a:rPr>
              <a:t>Постановление Правительства РФ от 12.04.2019 № 429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200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+mn-lt"/>
                <a:cs typeface="+mn-cs"/>
              </a:rPr>
              <a:t>Площадь : 7 464 Га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+mn-lt"/>
                <a:cs typeface="+mn-cs"/>
              </a:rPr>
              <a:t>Численность населения – 9 404чел.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+mn-lt"/>
                <a:cs typeface="+mn-cs"/>
              </a:rPr>
              <a:t>71 км от Новосибирска, расположен в 15 км от региональной автодороги Новосибирск – Ленинск-Кузнецкий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+mn-lt"/>
                <a:cs typeface="+mn-cs"/>
              </a:rPr>
              <a:t>Градообразующее предприятие : </a:t>
            </a:r>
            <a:r>
              <a:rPr lang="ru-RU" sz="1200" dirty="0" err="1">
                <a:latin typeface="+mn-lt"/>
                <a:cs typeface="+mn-cs"/>
              </a:rPr>
              <a:t>Горновский</a:t>
            </a:r>
            <a:r>
              <a:rPr lang="ru-RU" sz="1200" dirty="0">
                <a:latin typeface="+mn-lt"/>
                <a:cs typeface="+mn-cs"/>
              </a:rPr>
              <a:t> завод </a:t>
            </a:r>
            <a:r>
              <a:rPr lang="ru-RU" sz="1200" dirty="0" err="1">
                <a:latin typeface="+mn-lt"/>
                <a:cs typeface="+mn-cs"/>
              </a:rPr>
              <a:t>спецжелезобетона</a:t>
            </a:r>
            <a:r>
              <a:rPr lang="ru-RU" sz="1200" dirty="0">
                <a:latin typeface="+mn-lt"/>
                <a:cs typeface="+mn-cs"/>
              </a:rPr>
              <a:t> (АО «БЭТ»)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195888" y="3219450"/>
            <a:ext cx="34242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767" name="Рисунок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6925" y="700088"/>
            <a:ext cx="5889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8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89463" y="2716213"/>
            <a:ext cx="5635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6"/>
          <p:cNvSpPr>
            <a:spLocks/>
          </p:cNvSpPr>
          <p:nvPr/>
        </p:nvSpPr>
        <p:spPr bwMode="auto">
          <a:xfrm>
            <a:off x="1985963" y="1144588"/>
            <a:ext cx="7062787" cy="354012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4400"/>
            <a:endParaRPr lang="ru-RU" altLang="ru-RU" sz="4200">
              <a:solidFill>
                <a:srgbClr val="000000"/>
              </a:solidFill>
              <a:latin typeface="Gill Sans"/>
              <a:ea typeface="PingFang SC Regular"/>
              <a:cs typeface="PingFang SC Regular"/>
              <a:sym typeface="Gill Sans"/>
            </a:endParaRPr>
          </a:p>
        </p:txBody>
      </p:sp>
      <p:sp>
        <p:nvSpPr>
          <p:cNvPr id="118786" name="Прямоугольник 7"/>
          <p:cNvSpPr>
            <a:spLocks noChangeArrowheads="1"/>
          </p:cNvSpPr>
          <p:nvPr/>
        </p:nvSpPr>
        <p:spPr bwMode="auto">
          <a:xfrm>
            <a:off x="935038" y="63500"/>
            <a:ext cx="7632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912813"/>
            <a:r>
              <a:rPr lang="ru-RU" sz="2000" b="1">
                <a:solidFill>
                  <a:srgbClr val="262626"/>
                </a:solidFill>
                <a:latin typeface="Tahoma" pitchFamily="34" charset="0"/>
              </a:rPr>
              <a:t>ТОСЭР «ЛИНЕВО»</a:t>
            </a:r>
          </a:p>
          <a:p>
            <a:pPr defTabSz="912813"/>
            <a:r>
              <a:rPr lang="ru-RU" sz="2000">
                <a:solidFill>
                  <a:srgbClr val="262626"/>
                </a:solidFill>
                <a:latin typeface="Tahoma" pitchFamily="34" charset="0"/>
              </a:rPr>
              <a:t>ИНВЕСТИЦИОННЫЕ ПРОЕКТЫ</a:t>
            </a:r>
          </a:p>
        </p:txBody>
      </p:sp>
      <p:sp>
        <p:nvSpPr>
          <p:cNvPr id="118787" name="Прямоугольник 1"/>
          <p:cNvSpPr>
            <a:spLocks noChangeArrowheads="1"/>
          </p:cNvSpPr>
          <p:nvPr/>
        </p:nvSpPr>
        <p:spPr bwMode="auto">
          <a:xfrm>
            <a:off x="147638" y="2555875"/>
            <a:ext cx="1722437" cy="36988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ООО «ЭваЛинК»</a:t>
            </a:r>
          </a:p>
          <a:p>
            <a:pPr algn="ctr" defTabSz="912813"/>
            <a:endParaRPr lang="ru-RU" sz="9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8788" name="Прямоугольник 25"/>
          <p:cNvSpPr>
            <a:spLocks noChangeArrowheads="1"/>
          </p:cNvSpPr>
          <p:nvPr/>
        </p:nvSpPr>
        <p:spPr bwMode="auto">
          <a:xfrm>
            <a:off x="157163" y="2917825"/>
            <a:ext cx="1685925" cy="18780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sz="1000">
                <a:solidFill>
                  <a:srgbClr val="000000"/>
                </a:solidFill>
                <a:latin typeface="Tahoma" pitchFamily="34" charset="0"/>
              </a:rPr>
              <a:t>Создание фабрики по производству цельноформованной обуви и деталей низа обуви из полимерных материалов»</a:t>
            </a:r>
          </a:p>
          <a:p>
            <a:pPr defTabSz="912813">
              <a:buFont typeface="Arial" charset="0"/>
              <a:buNone/>
            </a:pPr>
            <a:endParaRPr lang="ru-RU" sz="9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2813">
              <a:buFont typeface="Arial" charset="0"/>
              <a:buNone/>
            </a:pPr>
            <a:r>
              <a:rPr lang="ru-RU" sz="1400" b="1">
                <a:solidFill>
                  <a:srgbClr val="1F497D"/>
                </a:solidFill>
                <a:latin typeface="Tahoma" pitchFamily="34" charset="0"/>
              </a:rPr>
              <a:t>759</a:t>
            </a:r>
            <a:r>
              <a:rPr 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>
                <a:solidFill>
                  <a:srgbClr val="000000"/>
                </a:solidFill>
                <a:latin typeface="Tahoma" pitchFamily="34" charset="0"/>
              </a:rPr>
              <a:t>млн. рублей</a:t>
            </a:r>
          </a:p>
          <a:p>
            <a:pPr defTabSz="912813">
              <a:buFont typeface="Arial" charset="0"/>
              <a:buNone/>
            </a:pPr>
            <a:endParaRPr lang="ru-RU" sz="9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2813">
              <a:buFont typeface="Arial" charset="0"/>
              <a:buNone/>
            </a:pPr>
            <a:r>
              <a:rPr lang="ru-RU" sz="1400" b="1">
                <a:solidFill>
                  <a:srgbClr val="1F497D"/>
                </a:solidFill>
                <a:latin typeface="Tahoma" pitchFamily="34" charset="0"/>
              </a:rPr>
              <a:t>123 </a:t>
            </a:r>
            <a:r>
              <a:rPr lang="ru-RU" sz="1000">
                <a:solidFill>
                  <a:srgbClr val="000000"/>
                </a:solidFill>
                <a:latin typeface="Tahoma" pitchFamily="34" charset="0"/>
              </a:rPr>
              <a:t>новых рабочих мест </a:t>
            </a:r>
          </a:p>
        </p:txBody>
      </p:sp>
      <p:sp>
        <p:nvSpPr>
          <p:cNvPr id="118789" name="Прямоугольник 13"/>
          <p:cNvSpPr>
            <a:spLocks noChangeArrowheads="1"/>
          </p:cNvSpPr>
          <p:nvPr/>
        </p:nvSpPr>
        <p:spPr bwMode="auto">
          <a:xfrm>
            <a:off x="1985963" y="2560638"/>
            <a:ext cx="1833562" cy="36988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alt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ООО «Производственная компания Лантан»</a:t>
            </a:r>
            <a:endParaRPr lang="ru-RU" sz="9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8790" name="Прямоугольник 25"/>
          <p:cNvSpPr>
            <a:spLocks noChangeArrowheads="1"/>
          </p:cNvSpPr>
          <p:nvPr/>
        </p:nvSpPr>
        <p:spPr bwMode="auto">
          <a:xfrm>
            <a:off x="1985963" y="2916238"/>
            <a:ext cx="1838325" cy="19383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Строительство завода по производству солей редких и редкоземельных металлов</a:t>
            </a: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150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млн. рублей инвестиций</a:t>
            </a: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32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новых рабочих места</a:t>
            </a:r>
          </a:p>
        </p:txBody>
      </p:sp>
      <p:sp>
        <p:nvSpPr>
          <p:cNvPr id="118791" name="Прямоугольник 25"/>
          <p:cNvSpPr>
            <a:spLocks noChangeArrowheads="1"/>
          </p:cNvSpPr>
          <p:nvPr/>
        </p:nvSpPr>
        <p:spPr bwMode="auto">
          <a:xfrm>
            <a:off x="3887788" y="2916238"/>
            <a:ext cx="1765300" cy="19383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Создание машиностроительного завода пищевого оборудования</a:t>
            </a: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400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млн. рублей инвестиций</a:t>
            </a: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30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новых рабочих мест</a:t>
            </a:r>
          </a:p>
        </p:txBody>
      </p:sp>
      <p:sp>
        <p:nvSpPr>
          <p:cNvPr id="118792" name="Прямоугольник 23"/>
          <p:cNvSpPr>
            <a:spLocks noChangeArrowheads="1"/>
          </p:cNvSpPr>
          <p:nvPr/>
        </p:nvSpPr>
        <p:spPr bwMode="auto">
          <a:xfrm>
            <a:off x="5730875" y="2560638"/>
            <a:ext cx="1624013" cy="36988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alt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ООО «НПП «Беркут»</a:t>
            </a:r>
          </a:p>
          <a:p>
            <a:pPr algn="ctr" defTabSz="912813"/>
            <a:endParaRPr lang="ru-RU" sz="9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8793" name="Прямоугольник 25"/>
          <p:cNvSpPr>
            <a:spLocks noChangeArrowheads="1"/>
          </p:cNvSpPr>
          <p:nvPr/>
        </p:nvSpPr>
        <p:spPr bwMode="auto">
          <a:xfrm>
            <a:off x="7458075" y="2916238"/>
            <a:ext cx="1590675" cy="20923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sz="9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Комплекс по утилизации отходов углеобогащения</a:t>
            </a:r>
            <a:endParaRPr lang="ru-RU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endParaRPr lang="ru-RU" altLang="ru-RU" sz="1000">
              <a:solidFill>
                <a:srgbClr val="000000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244 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млн. рублей инвестиций</a:t>
            </a: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42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новых рабочих места</a:t>
            </a:r>
          </a:p>
        </p:txBody>
      </p:sp>
      <p:sp>
        <p:nvSpPr>
          <p:cNvPr id="118794" name="Прямоугольник 16"/>
          <p:cNvSpPr>
            <a:spLocks noChangeArrowheads="1"/>
          </p:cNvSpPr>
          <p:nvPr/>
        </p:nvSpPr>
        <p:spPr bwMode="auto">
          <a:xfrm>
            <a:off x="5715000" y="2927350"/>
            <a:ext cx="1639888" cy="20923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buFont typeface="Arial" charset="0"/>
              <a:buNone/>
            </a:pP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Организация производства емкостей, в том числе из нержавеющей стали </a:t>
            </a: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100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млн. рублей инвестиций</a:t>
            </a:r>
          </a:p>
          <a:p>
            <a:pPr defTabSz="912813">
              <a:buFont typeface="Arial" charset="0"/>
              <a:buNone/>
            </a:pPr>
            <a:endParaRPr lang="ru-RU" altLang="ru-RU" sz="1400" b="1">
              <a:solidFill>
                <a:srgbClr val="1F497D"/>
              </a:solidFill>
              <a:latin typeface="Tahoma" pitchFamily="34" charset="0"/>
            </a:endParaRPr>
          </a:p>
          <a:p>
            <a:pPr defTabSz="912813">
              <a:buFont typeface="Arial" charset="0"/>
              <a:buNone/>
            </a:pPr>
            <a:r>
              <a:rPr lang="ru-RU" altLang="ru-RU" sz="1400" b="1">
                <a:solidFill>
                  <a:srgbClr val="1F497D"/>
                </a:solidFill>
                <a:latin typeface="Tahoma" pitchFamily="34" charset="0"/>
              </a:rPr>
              <a:t>33</a:t>
            </a:r>
            <a:r>
              <a:rPr lang="ru-RU" altLang="ru-RU" sz="1000">
                <a:solidFill>
                  <a:srgbClr val="000000"/>
                </a:solidFill>
                <a:latin typeface="Tahoma" pitchFamily="34" charset="0"/>
              </a:rPr>
              <a:t> новых рабочих места</a:t>
            </a:r>
          </a:p>
        </p:txBody>
      </p:sp>
      <p:sp>
        <p:nvSpPr>
          <p:cNvPr id="118795" name="Прямоугольник 21"/>
          <p:cNvSpPr>
            <a:spLocks noChangeArrowheads="1"/>
          </p:cNvSpPr>
          <p:nvPr/>
        </p:nvSpPr>
        <p:spPr bwMode="auto">
          <a:xfrm>
            <a:off x="7451725" y="2546350"/>
            <a:ext cx="1597025" cy="3683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alt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ООО «Сибгипрошахт»</a:t>
            </a:r>
          </a:p>
          <a:p>
            <a:pPr algn="ctr" defTabSz="912813"/>
            <a:endParaRPr lang="ru-RU" sz="9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8796" name="Рисунок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5963" y="1612900"/>
            <a:ext cx="1838325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7" name="TextBox 32"/>
          <p:cNvSpPr txBox="1">
            <a:spLocks noChangeArrowheads="1"/>
          </p:cNvSpPr>
          <p:nvPr/>
        </p:nvSpPr>
        <p:spPr bwMode="auto">
          <a:xfrm>
            <a:off x="1957388" y="1160463"/>
            <a:ext cx="7091362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sz="1500" b="1">
                <a:solidFill>
                  <a:srgbClr val="FFFFFF"/>
                </a:solidFill>
                <a:latin typeface="Calibri" pitchFamily="34" charset="0"/>
              </a:rPr>
              <a:t>Потенциальные резиденты, одобрены Советом по инвестициям</a:t>
            </a:r>
          </a:p>
        </p:txBody>
      </p:sp>
      <p:sp>
        <p:nvSpPr>
          <p:cNvPr id="31" name="Двойные фигурные скобки 30"/>
          <p:cNvSpPr/>
          <p:nvPr/>
        </p:nvSpPr>
        <p:spPr>
          <a:xfrm>
            <a:off x="2506663" y="854075"/>
            <a:ext cx="4487862" cy="34925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118799" name="TextBox 36"/>
          <p:cNvSpPr txBox="1">
            <a:spLocks noChangeArrowheads="1"/>
          </p:cNvSpPr>
          <p:nvPr/>
        </p:nvSpPr>
        <p:spPr bwMode="auto">
          <a:xfrm>
            <a:off x="3894138" y="2560638"/>
            <a:ext cx="1752600" cy="36988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9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ООО «Сибтехарм»</a:t>
            </a:r>
          </a:p>
          <a:p>
            <a:pPr algn="ctr" defTabSz="912813"/>
            <a:endParaRPr lang="ru-RU" sz="9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8800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8" y="1504950"/>
            <a:ext cx="1905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801" name="Picture 6" descr="http://www.sibtecharm.ru/pix/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0663" y="1763713"/>
            <a:ext cx="15478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802" name="Picture 8" descr="http://bercyt.ru/thumb/2/_uty9L0I2i8A6RRfZrJv2g/230r/d/logo_bercyt_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2963" y="1706563"/>
            <a:ext cx="1223962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803" name="Рисунок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42200" y="1703388"/>
            <a:ext cx="152400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804" name="Rectangle 6"/>
          <p:cNvSpPr>
            <a:spLocks/>
          </p:cNvSpPr>
          <p:nvPr/>
        </p:nvSpPr>
        <p:spPr bwMode="auto">
          <a:xfrm>
            <a:off x="160338" y="1139825"/>
            <a:ext cx="1709737" cy="35401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4400"/>
            <a:endParaRPr lang="ru-RU" altLang="ru-RU" sz="4200">
              <a:solidFill>
                <a:srgbClr val="000000"/>
              </a:solidFill>
              <a:latin typeface="Gill Sans"/>
              <a:ea typeface="PingFang SC Regular"/>
              <a:cs typeface="PingFang SC Regular"/>
              <a:sym typeface="Gill Sans"/>
            </a:endParaRPr>
          </a:p>
        </p:txBody>
      </p:sp>
      <p:sp>
        <p:nvSpPr>
          <p:cNvPr id="118805" name="TextBox 39"/>
          <p:cNvSpPr txBox="1">
            <a:spLocks noChangeArrowheads="1"/>
          </p:cNvSpPr>
          <p:nvPr/>
        </p:nvSpPr>
        <p:spPr bwMode="auto">
          <a:xfrm>
            <a:off x="169863" y="1155700"/>
            <a:ext cx="1700212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sz="1500" b="1">
                <a:solidFill>
                  <a:srgbClr val="FFFFFF"/>
                </a:solidFill>
                <a:latin typeface="Calibri" pitchFamily="34" charset="0"/>
              </a:rPr>
              <a:t>В реестре МЭР РФ</a:t>
            </a:r>
          </a:p>
        </p:txBody>
      </p:sp>
      <p:pic>
        <p:nvPicPr>
          <p:cNvPr id="118806" name="Picture 4" descr="http://www.nso.ru/default_logo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139700"/>
            <a:ext cx="571500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Другая 66">
      <a:dk1>
        <a:srgbClr val="000000"/>
      </a:dk1>
      <a:lt1>
        <a:sysClr val="window" lastClr="FFFFFF"/>
      </a:lt1>
      <a:dk2>
        <a:srgbClr val="242852"/>
      </a:dk2>
      <a:lt2>
        <a:srgbClr val="ACCBF9"/>
      </a:lt2>
      <a:accent1>
        <a:srgbClr val="596984"/>
      </a:accent1>
      <a:accent2>
        <a:srgbClr val="072B62"/>
      </a:accent2>
      <a:accent3>
        <a:srgbClr val="7F8FA9"/>
      </a:accent3>
      <a:accent4>
        <a:srgbClr val="4A66AC"/>
      </a:accent4>
      <a:accent5>
        <a:srgbClr val="0A4193"/>
      </a:accent5>
      <a:accent6>
        <a:srgbClr val="9D90A0"/>
      </a:accent6>
      <a:hlink>
        <a:srgbClr val="9454C3"/>
      </a:hlink>
      <a:folHlink>
        <a:srgbClr val="3EBBF0"/>
      </a:folHlink>
    </a:clrScheme>
    <a:fontScheme name="Другая 3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9CC26709-368C-4D72-9060-94E5B3FF3CD6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25940</TotalTime>
  <Words>1010</Words>
  <Application>Microsoft Office PowerPoint</Application>
  <PresentationFormat>Экран (16:9)</PresentationFormat>
  <Paragraphs>252</Paragraphs>
  <Slides>23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91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123" baseType="lpstr">
      <vt:lpstr>Arial</vt:lpstr>
      <vt:lpstr>Tahoma</vt:lpstr>
      <vt:lpstr>Calibri</vt:lpstr>
      <vt:lpstr>Gill Sans</vt:lpstr>
      <vt:lpstr>PingFang SC Regular</vt:lpstr>
      <vt:lpstr>Tahoma ??????????</vt:lpstr>
      <vt:lpstr>Times New Roman</vt:lpstr>
      <vt:lpstr>Wingdings</vt:lpstr>
      <vt:lpstr>Ретро</vt:lpstr>
      <vt:lpstr>Тема Office</vt:lpstr>
      <vt:lpstr>6_Тема Office</vt:lpstr>
      <vt:lpstr>20_Тема Office</vt:lpstr>
      <vt:lpstr>13_Тема Office</vt:lpstr>
      <vt:lpstr>21_Тема Office</vt:lpstr>
      <vt:lpstr>11_Тема Office</vt:lpstr>
      <vt:lpstr>33_Тема Office</vt:lpstr>
      <vt:lpstr>Ретро</vt:lpstr>
      <vt:lpstr>Ретро</vt:lpstr>
      <vt:lpstr>Ретро</vt:lpstr>
      <vt:lpstr>Ретро</vt:lpstr>
      <vt:lpstr>Ретро</vt:lpstr>
      <vt:lpstr>Ретро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20_Тема Office</vt:lpstr>
      <vt:lpstr>20_Тема Office</vt:lpstr>
      <vt:lpstr>20_Тема Office</vt:lpstr>
      <vt:lpstr>20_Тема Office</vt:lpstr>
      <vt:lpstr>20_Тема Office</vt:lpstr>
      <vt:lpstr>20_Тема Office</vt:lpstr>
      <vt:lpstr>20_Тема Office</vt:lpstr>
      <vt:lpstr>20_Тема Office</vt:lpstr>
      <vt:lpstr>20_Тема Office</vt:lpstr>
      <vt:lpstr>20_Тема Office</vt:lpstr>
      <vt:lpstr>20_Тема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21_Тема Office</vt:lpstr>
      <vt:lpstr>21_Тема Office</vt:lpstr>
      <vt:lpstr>21_Тема Office</vt:lpstr>
      <vt:lpstr>21_Тема Office</vt:lpstr>
      <vt:lpstr>21_Тема Office</vt:lpstr>
      <vt:lpstr>21_Тема Office</vt:lpstr>
      <vt:lpstr>21_Тема Office</vt:lpstr>
      <vt:lpstr>21_Тема Office</vt:lpstr>
      <vt:lpstr>21_Тема Office</vt:lpstr>
      <vt:lpstr>21_Тема Office</vt:lpstr>
      <vt:lpstr>21_Тема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33_Тема Office</vt:lpstr>
      <vt:lpstr>33_Тема Office</vt:lpstr>
      <vt:lpstr>33_Тема Office</vt:lpstr>
      <vt:lpstr>33_Тема Office</vt:lpstr>
      <vt:lpstr>33_Тема Office</vt:lpstr>
      <vt:lpstr>33_Тема Office</vt:lpstr>
      <vt:lpstr>33_Тема Office</vt:lpstr>
      <vt:lpstr>33_Тема Office</vt:lpstr>
      <vt:lpstr>33_Тема Office</vt:lpstr>
      <vt:lpstr>33_Тема Office</vt:lpstr>
      <vt:lpstr>33_Тема Office</vt:lpstr>
      <vt:lpstr>Диаграмма Microsoft Excel</vt:lpstr>
      <vt:lpstr>Слайд 1</vt:lpstr>
      <vt:lpstr>Слайд 2</vt:lpstr>
      <vt:lpstr>ДИНАМИКА ИНВЕСТИЦИЙ В ОСНОВНОЙ КАПИТАЛ В 2018 ГОДУ</vt:lpstr>
      <vt:lpstr>Слайд 4</vt:lpstr>
      <vt:lpstr>Слайд 5</vt:lpstr>
      <vt:lpstr>Слайд 6</vt:lpstr>
      <vt:lpstr>Слайд 7</vt:lpstr>
      <vt:lpstr>ТОСЭР Новосибирской области</vt:lpstr>
      <vt:lpstr>Слайд 9</vt:lpstr>
      <vt:lpstr>Слайд 10</vt:lpstr>
      <vt:lpstr>Слайд 11</vt:lpstr>
      <vt:lpstr>Слайд 12</vt:lpstr>
      <vt:lpstr>Слайд 13</vt:lpstr>
      <vt:lpstr>ПРОБЛЕМЫ ПРИ РЕАЛИЗАЦИИ ИНВЕСТИЦИОННЫХ ПРОЕКТОВ</vt:lpstr>
      <vt:lpstr>КОЛИЧЕСТВО ОБРАЩЕНИЙ ИНВЕСТОРОВ</vt:lpstr>
      <vt:lpstr>ТЕМАТИКА ОБРАЩЕНИЙ</vt:lpstr>
      <vt:lpstr>ОБРАЩЕНИЯ ПО КАНАЛУ  ПРЯМОЙ СВЯЗИ</vt:lpstr>
      <vt:lpstr>РАЗДЕЛЫ ОБ ИНВЕСТИЦИОННОЙ ДЕЯТЕЛЬНОСТИ</vt:lpstr>
      <vt:lpstr>СОВЕРШЕНСТВОВАНИЕ МУНИЦИПАЛЬНОЙ ПРАВОВОЙ БАЗЫ ПО ВОПРОСАМ ИНВЕСТИЦИОННОЙ ДЕЯТЕЛЬНОСТИ</vt:lpstr>
      <vt:lpstr>ОСНОВНЫЕ ОШИБКИ И НЕДОЧЕТЫ ОТЧЕТОВ ИНВЕСТИЦИОННЫХ УПОЛНОМОЧЕННЫХ </vt:lpstr>
      <vt:lpstr>Слайд 21</vt:lpstr>
      <vt:lpstr>ОСНОВНЫЕ ЗАДАЧИ ДЛЯ ИНВЕСТИЦИОННЫХ УПОЛНОМОЧЕННЫХ НА  2019 год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Лада</dc:creator>
  <cp:lastModifiedBy>volpn</cp:lastModifiedBy>
  <cp:revision>1707</cp:revision>
  <cp:lastPrinted>2019-06-11T04:27:43Z</cp:lastPrinted>
  <dcterms:created xsi:type="dcterms:W3CDTF">2009-04-22T03:24:40Z</dcterms:created>
  <dcterms:modified xsi:type="dcterms:W3CDTF">2019-06-18T13:39:14Z</dcterms:modified>
</cp:coreProperties>
</file>