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charts/chart1.xml" ContentType="application/vnd.openxmlformats-officedocument.drawingml.chart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3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7"/>
  </p:notesMasterIdLst>
  <p:sldIdLst>
    <p:sldId id="256" r:id="rId2"/>
    <p:sldId id="265" r:id="rId3"/>
    <p:sldId id="271" r:id="rId4"/>
    <p:sldId id="266" r:id="rId5"/>
    <p:sldId id="259" r:id="rId6"/>
    <p:sldId id="267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5" r:id="rId16"/>
    <p:sldId id="286" r:id="rId17"/>
    <p:sldId id="287" r:id="rId18"/>
    <p:sldId id="290" r:id="rId19"/>
    <p:sldId id="288" r:id="rId20"/>
    <p:sldId id="289" r:id="rId21"/>
    <p:sldId id="260" r:id="rId22"/>
    <p:sldId id="262" r:id="rId23"/>
    <p:sldId id="261" r:id="rId24"/>
    <p:sldId id="291" r:id="rId25"/>
    <p:sldId id="263" r:id="rId2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узьмина Елена Анатольевна" initials="КЕА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3399"/>
    <a:srgbClr val="1606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563" autoAdjust="0"/>
  </p:normalViewPr>
  <p:slideViewPr>
    <p:cSldViewPr>
      <p:cViewPr>
        <p:scale>
          <a:sx n="86" d="100"/>
          <a:sy n="86" d="100"/>
        </p:scale>
        <p:origin x="-1354" y="-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Лист1!$B$7</c:f>
              <c:strCache>
                <c:ptCount val="1"/>
                <c:pt idx="0">
                  <c:v>Количество МО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 prst="angle"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Лист1!$A$8:$A$16</c:f>
              <c:strCache>
                <c:ptCount val="9"/>
                <c:pt idx="0">
                  <c:v>Апрель </c:v>
                </c:pt>
                <c:pt idx="1">
                  <c:v>Май</c:v>
                </c:pt>
                <c:pt idx="2">
                  <c:v>Июнь </c:v>
                </c:pt>
                <c:pt idx="3">
                  <c:v>Июль</c:v>
                </c:pt>
                <c:pt idx="4">
                  <c:v>Август</c:v>
                </c:pt>
                <c:pt idx="5">
                  <c:v>Сентябрь</c:v>
                </c:pt>
                <c:pt idx="6">
                  <c:v>Октябрь</c:v>
                </c:pt>
                <c:pt idx="7">
                  <c:v>Ноябрь</c:v>
                </c:pt>
                <c:pt idx="8">
                  <c:v>Декабрь </c:v>
                </c:pt>
              </c:strCache>
            </c:strRef>
          </c:cat>
          <c:val>
            <c:numRef>
              <c:f>Лист1!$B$8:$B$16</c:f>
              <c:numCache>
                <c:formatCode>General</c:formatCode>
                <c:ptCount val="9"/>
                <c:pt idx="0">
                  <c:v>5</c:v>
                </c:pt>
                <c:pt idx="1">
                  <c:v>18</c:v>
                </c:pt>
                <c:pt idx="2">
                  <c:v>12</c:v>
                </c:pt>
                <c:pt idx="3">
                  <c:v>9</c:v>
                </c:pt>
                <c:pt idx="4">
                  <c:v>17</c:v>
                </c:pt>
                <c:pt idx="5">
                  <c:v>8</c:v>
                </c:pt>
                <c:pt idx="6">
                  <c:v>17</c:v>
                </c:pt>
                <c:pt idx="7">
                  <c:v>22</c:v>
                </c:pt>
                <c:pt idx="8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223232"/>
        <c:axId val="118224768"/>
      </c:barChart>
      <c:lineChart>
        <c:grouping val="standard"/>
        <c:varyColors val="0"/>
        <c:ser>
          <c:idx val="1"/>
          <c:order val="1"/>
          <c:tx>
            <c:strRef>
              <c:f>Лист1!$C$7</c:f>
              <c:strCache>
                <c:ptCount val="1"/>
                <c:pt idx="0">
                  <c:v>Количество требований</c:v>
                </c:pt>
              </c:strCache>
            </c:strRef>
          </c:tx>
          <c:spPr>
            <a:ln w="38100"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ymbol val="circle"/>
            <c:size val="5"/>
            <c:spPr>
              <a:solidFill>
                <a:srgbClr val="0070C0"/>
              </a:solidFill>
            </c:spPr>
          </c:marker>
          <c:dLbls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Лист1!$A$8:$A$16</c:f>
              <c:strCache>
                <c:ptCount val="9"/>
                <c:pt idx="0">
                  <c:v>Апрель </c:v>
                </c:pt>
                <c:pt idx="1">
                  <c:v>Май</c:v>
                </c:pt>
                <c:pt idx="2">
                  <c:v>Июнь </c:v>
                </c:pt>
                <c:pt idx="3">
                  <c:v>Июль</c:v>
                </c:pt>
                <c:pt idx="4">
                  <c:v>Август</c:v>
                </c:pt>
                <c:pt idx="5">
                  <c:v>Сентябрь</c:v>
                </c:pt>
                <c:pt idx="6">
                  <c:v>Октябрь</c:v>
                </c:pt>
                <c:pt idx="7">
                  <c:v>Ноябрь</c:v>
                </c:pt>
                <c:pt idx="8">
                  <c:v>Декабрь </c:v>
                </c:pt>
              </c:strCache>
            </c:strRef>
          </c:cat>
          <c:val>
            <c:numRef>
              <c:f>Лист1!$C$8:$C$16</c:f>
              <c:numCache>
                <c:formatCode>General</c:formatCode>
                <c:ptCount val="9"/>
                <c:pt idx="0">
                  <c:v>15</c:v>
                </c:pt>
                <c:pt idx="1">
                  <c:v>64</c:v>
                </c:pt>
                <c:pt idx="2">
                  <c:v>34</c:v>
                </c:pt>
                <c:pt idx="3">
                  <c:v>24</c:v>
                </c:pt>
                <c:pt idx="4">
                  <c:v>62</c:v>
                </c:pt>
                <c:pt idx="5">
                  <c:v>18</c:v>
                </c:pt>
                <c:pt idx="6">
                  <c:v>73</c:v>
                </c:pt>
                <c:pt idx="7">
                  <c:v>159</c:v>
                </c:pt>
                <c:pt idx="8">
                  <c:v>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620928"/>
        <c:axId val="118225920"/>
      </c:lineChart>
      <c:catAx>
        <c:axId val="1182232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118224768"/>
        <c:crosses val="autoZero"/>
        <c:auto val="1"/>
        <c:lblAlgn val="ctr"/>
        <c:lblOffset val="100"/>
        <c:noMultiLvlLbl val="0"/>
      </c:catAx>
      <c:valAx>
        <c:axId val="11822476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18223232"/>
        <c:crosses val="autoZero"/>
        <c:crossBetween val="between"/>
      </c:valAx>
      <c:valAx>
        <c:axId val="11822592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18620928"/>
        <c:crosses val="max"/>
        <c:crossBetween val="between"/>
      </c:valAx>
      <c:catAx>
        <c:axId val="118620928"/>
        <c:scaling>
          <c:orientation val="minMax"/>
        </c:scaling>
        <c:delete val="1"/>
        <c:axPos val="b"/>
        <c:majorTickMark val="out"/>
        <c:minorTickMark val="none"/>
        <c:tickLblPos val="nextTo"/>
        <c:crossAx val="118225920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26378164371271329"/>
          <c:y val="0.91180205745460907"/>
          <c:w val="0.4821146883117477"/>
          <c:h val="7.6940328143208669E-2"/>
        </c:manualLayout>
      </c:layout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g"/></Relationships>
</file>

<file path=ppt/diagrams/_rels/data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image" Target="../media/image19.pn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g"/></Relationships>
</file>

<file path=ppt/diagrams/_rels/drawing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E01307-2198-45FD-825D-702B13AFBB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7F500D-7D7B-4D5A-A098-AE11ADED1407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pPr algn="ctr" rtl="0">
            <a:spcAft>
              <a:spcPts val="0"/>
            </a:spcAft>
          </a:pPr>
          <a:r>
            <a:rPr lang="ru-RU" sz="1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Поручение Губернатора Новосибирской области В.Ф. Городецкого </a:t>
          </a:r>
        </a:p>
        <a:p>
          <a:pPr algn="ctr" rtl="0">
            <a:spcAft>
              <a:spcPts val="0"/>
            </a:spcAft>
          </a:pPr>
          <a:r>
            <a:rPr lang="ru-RU" sz="1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 итогам расширенного заседания Правительства Новосибирской области от 19.12.2016 :</a:t>
          </a:r>
          <a:endParaRPr lang="ru-RU" sz="14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4E61D3B-E87D-45A5-9B91-532F06634239}" type="parTrans" cxnId="{0D5FCF86-A8DB-459D-BA5E-8E8D568A2B97}">
      <dgm:prSet/>
      <dgm:spPr/>
      <dgm:t>
        <a:bodyPr/>
        <a:lstStyle/>
        <a:p>
          <a:endParaRPr lang="ru-RU"/>
        </a:p>
      </dgm:t>
    </dgm:pt>
    <dgm:pt modelId="{D509FFB3-101F-4C07-BEC2-C169AD700F7E}" type="sibTrans" cxnId="{0D5FCF86-A8DB-459D-BA5E-8E8D568A2B97}">
      <dgm:prSet/>
      <dgm:spPr/>
      <dgm:t>
        <a:bodyPr/>
        <a:lstStyle/>
        <a:p>
          <a:endParaRPr lang="ru-RU"/>
        </a:p>
      </dgm:t>
    </dgm:pt>
    <dgm:pt modelId="{4FAAB599-DC61-48B2-B1D0-8FF18CF1448D}">
      <dgm:prSet custT="1"/>
      <dgm:spPr>
        <a:solidFill>
          <a:schemeClr val="bg1"/>
        </a:solidFill>
        <a:ln w="12700">
          <a:noFill/>
        </a:ln>
      </dgm:spPr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министерству экономического развития Новосибирской области и главам муниципальных районов и городских округов Новосибирской области обеспечить внедрение муниципального инвестиционного стандарта Новосибирской области и о результатах доложить </a:t>
          </a:r>
          <a:r>
            <a:rPr lang="ru-RU" sz="1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25.12.2017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89190BE-D4F2-4474-A4B5-723D1BA9513D}" type="parTrans" cxnId="{019DC77B-6359-40E2-BCA2-A7796740F02E}">
      <dgm:prSet/>
      <dgm:spPr/>
      <dgm:t>
        <a:bodyPr/>
        <a:lstStyle/>
        <a:p>
          <a:endParaRPr lang="ru-RU"/>
        </a:p>
      </dgm:t>
    </dgm:pt>
    <dgm:pt modelId="{3035F903-5455-409B-813B-1C50811AB4B1}" type="sibTrans" cxnId="{019DC77B-6359-40E2-BCA2-A7796740F02E}">
      <dgm:prSet/>
      <dgm:spPr/>
      <dgm:t>
        <a:bodyPr/>
        <a:lstStyle/>
        <a:p>
          <a:endParaRPr lang="ru-RU"/>
        </a:p>
      </dgm:t>
    </dgm:pt>
    <dgm:pt modelId="{B22EAAB8-2139-4285-9A07-C5E56E04F5AA}" type="pres">
      <dgm:prSet presAssocID="{D4E01307-2198-45FD-825D-702B13AFBB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40FDC8-C6EF-49EF-8DFE-CE44C40A7BE3}" type="pres">
      <dgm:prSet presAssocID="{807F500D-7D7B-4D5A-A098-AE11ADED1407}" presName="parentText" presStyleLbl="node1" presStyleIdx="0" presStyleCnt="2" custScaleY="222725" custLinFactY="-18899" custLinFactNeighborY="-100000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2AD015ED-4690-4951-BE73-53CBB43E835E}" type="pres">
      <dgm:prSet presAssocID="{D509FFB3-101F-4C07-BEC2-C169AD700F7E}" presName="spacer" presStyleCnt="0"/>
      <dgm:spPr/>
    </dgm:pt>
    <dgm:pt modelId="{90F92DC4-7A29-475B-9EA3-E2506EE62C25}" type="pres">
      <dgm:prSet presAssocID="{4FAAB599-DC61-48B2-B1D0-8FF18CF1448D}" presName="parentText" presStyleLbl="node1" presStyleIdx="1" presStyleCnt="2" custScaleY="182817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9D7380C8-8992-440C-88AB-5BD4B0FC5024}" type="presOf" srcId="{807F500D-7D7B-4D5A-A098-AE11ADED1407}" destId="{3E40FDC8-C6EF-49EF-8DFE-CE44C40A7BE3}" srcOrd="0" destOrd="0" presId="urn:microsoft.com/office/officeart/2005/8/layout/vList2"/>
    <dgm:cxn modelId="{2FEF1C0F-BFFD-4648-B771-12BD95270B91}" type="presOf" srcId="{4FAAB599-DC61-48B2-B1D0-8FF18CF1448D}" destId="{90F92DC4-7A29-475B-9EA3-E2506EE62C25}" srcOrd="0" destOrd="0" presId="urn:microsoft.com/office/officeart/2005/8/layout/vList2"/>
    <dgm:cxn modelId="{019DC77B-6359-40E2-BCA2-A7796740F02E}" srcId="{D4E01307-2198-45FD-825D-702B13AFBBD4}" destId="{4FAAB599-DC61-48B2-B1D0-8FF18CF1448D}" srcOrd="1" destOrd="0" parTransId="{289190BE-D4F2-4474-A4B5-723D1BA9513D}" sibTransId="{3035F903-5455-409B-813B-1C50811AB4B1}"/>
    <dgm:cxn modelId="{0D5FCF86-A8DB-459D-BA5E-8E8D568A2B97}" srcId="{D4E01307-2198-45FD-825D-702B13AFBBD4}" destId="{807F500D-7D7B-4D5A-A098-AE11ADED1407}" srcOrd="0" destOrd="0" parTransId="{34E61D3B-E87D-45A5-9B91-532F06634239}" sibTransId="{D509FFB3-101F-4C07-BEC2-C169AD700F7E}"/>
    <dgm:cxn modelId="{352A848A-0FD1-4BD5-8694-0A2E1D343AE5}" type="presOf" srcId="{D4E01307-2198-45FD-825D-702B13AFBBD4}" destId="{B22EAAB8-2139-4285-9A07-C5E56E04F5AA}" srcOrd="0" destOrd="0" presId="urn:microsoft.com/office/officeart/2005/8/layout/vList2"/>
    <dgm:cxn modelId="{D0965CFB-107A-4EB2-A2A8-DF6BBD8A7CCA}" type="presParOf" srcId="{B22EAAB8-2139-4285-9A07-C5E56E04F5AA}" destId="{3E40FDC8-C6EF-49EF-8DFE-CE44C40A7BE3}" srcOrd="0" destOrd="0" presId="urn:microsoft.com/office/officeart/2005/8/layout/vList2"/>
    <dgm:cxn modelId="{ABFDC09E-C07D-4523-BA37-306426A457CC}" type="presParOf" srcId="{B22EAAB8-2139-4285-9A07-C5E56E04F5AA}" destId="{2AD015ED-4690-4951-BE73-53CBB43E835E}" srcOrd="1" destOrd="0" presId="urn:microsoft.com/office/officeart/2005/8/layout/vList2"/>
    <dgm:cxn modelId="{55B57A3D-EB29-46F6-96B6-3FA058848AB6}" type="presParOf" srcId="{B22EAAB8-2139-4285-9A07-C5E56E04F5AA}" destId="{90F92DC4-7A29-475B-9EA3-E2506EE62C2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98196B0-D11C-4B98-A306-5A9D679878B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CB2620-1A20-4752-8473-EB38DFCED7DD}">
      <dgm:prSet phldrT="[Текст]" custT="1"/>
      <dgm:spPr>
        <a:solidFill>
          <a:srgbClr val="92D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Разработать инвестиционное послание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DAB7029-E597-431B-BA84-75E0DD46F129}" type="parTrans" cxnId="{4A5431BB-6AE0-46E3-953E-68C53DCEC527}">
      <dgm:prSet/>
      <dgm:spPr/>
      <dgm:t>
        <a:bodyPr/>
        <a:lstStyle/>
        <a:p>
          <a:endParaRPr lang="ru-RU"/>
        </a:p>
      </dgm:t>
    </dgm:pt>
    <dgm:pt modelId="{8568C9D7-A341-4799-84FD-C7528A0A2F27}" type="sibTrans" cxnId="{4A5431BB-6AE0-46E3-953E-68C53DCEC527}">
      <dgm:prSet/>
      <dgm:spPr/>
      <dgm:t>
        <a:bodyPr/>
        <a:lstStyle/>
        <a:p>
          <a:endParaRPr lang="ru-RU"/>
        </a:p>
      </dgm:t>
    </dgm:pt>
    <dgm:pt modelId="{20DB4800-2E48-40B2-A45B-4B317C95C367}">
      <dgm:prSet phldrT="[Текст]" custT="1"/>
      <dgm:spPr>
        <a:solidFill>
          <a:srgbClr val="FFC00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Разместить на официальном сайте администрации МО в специализированном разделе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C81007B-9877-4FBB-B74C-1EA3006923CA}" type="parTrans" cxnId="{F7075F79-02E9-4A90-A6B5-BE55843D9CCE}">
      <dgm:prSet/>
      <dgm:spPr/>
      <dgm:t>
        <a:bodyPr/>
        <a:lstStyle/>
        <a:p>
          <a:endParaRPr lang="ru-RU"/>
        </a:p>
      </dgm:t>
    </dgm:pt>
    <dgm:pt modelId="{D9E7AE79-9909-419B-B94A-1674CE1221E4}" type="sibTrans" cxnId="{F7075F79-02E9-4A90-A6B5-BE55843D9CCE}">
      <dgm:prSet/>
      <dgm:spPr/>
      <dgm:t>
        <a:bodyPr/>
        <a:lstStyle/>
        <a:p>
          <a:endParaRPr lang="ru-RU"/>
        </a:p>
      </dgm:t>
    </dgm:pt>
    <dgm:pt modelId="{E66CF261-5996-47F5-88D4-BE2733B23EC3}">
      <dgm:prSet phldrT="[Текст]" custT="1"/>
      <dgm:spPr>
        <a:solidFill>
          <a:srgbClr val="7030A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Организовать публичное выступление главы МО с инвестиционным посланием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106BC53-4F22-41F3-BEB2-67EBAD8D8CC8}" type="parTrans" cxnId="{3FBF1F13-DD88-4853-97A0-5E91C07BEFF6}">
      <dgm:prSet/>
      <dgm:spPr/>
      <dgm:t>
        <a:bodyPr/>
        <a:lstStyle/>
        <a:p>
          <a:endParaRPr lang="ru-RU"/>
        </a:p>
      </dgm:t>
    </dgm:pt>
    <dgm:pt modelId="{5EFACCD4-EB40-46B6-9AEF-5C0DCFFAFC8F}" type="sibTrans" cxnId="{3FBF1F13-DD88-4853-97A0-5E91C07BEFF6}">
      <dgm:prSet/>
      <dgm:spPr/>
      <dgm:t>
        <a:bodyPr/>
        <a:lstStyle/>
        <a:p>
          <a:endParaRPr lang="ru-RU"/>
        </a:p>
      </dgm:t>
    </dgm:pt>
    <dgm:pt modelId="{31AE0AC4-BFC2-43D3-AB4C-F25D6999BC74}">
      <dgm:prSet phldrT="[Текст]" custT="1"/>
      <dgm:spPr>
        <a:solidFill>
          <a:srgbClr val="00206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лицо, ответственное за разработку инвестиционного послания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91989E0-7E72-4613-9B6F-29DA43AA8319}" type="parTrans" cxnId="{280585B2-A018-4582-ABDE-877155748451}">
      <dgm:prSet/>
      <dgm:spPr/>
      <dgm:t>
        <a:bodyPr/>
        <a:lstStyle/>
        <a:p>
          <a:endParaRPr lang="ru-RU"/>
        </a:p>
      </dgm:t>
    </dgm:pt>
    <dgm:pt modelId="{D63D6DFC-A578-4D57-B6E5-31DFC6DF6C98}" type="sibTrans" cxnId="{280585B2-A018-4582-ABDE-877155748451}">
      <dgm:prSet/>
      <dgm:spPr/>
      <dgm:t>
        <a:bodyPr/>
        <a:lstStyle/>
        <a:p>
          <a:endParaRPr lang="ru-RU"/>
        </a:p>
      </dgm:t>
    </dgm:pt>
    <dgm:pt modelId="{EA51F132-25AB-4AC8-88A5-BCC9435D5761}" type="pres">
      <dgm:prSet presAssocID="{498196B0-D11C-4B98-A306-5A9D679878B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9C776F-795E-462F-979C-226423BB75CA}" type="pres">
      <dgm:prSet presAssocID="{498196B0-D11C-4B98-A306-5A9D679878B6}" presName="arrow" presStyleLbl="bgShp" presStyleIdx="0" presStyleCnt="1" custScaleX="115929" custScaleY="86667" custLinFactNeighborX="73" custLinFactNeighborY="4282"/>
      <dgm:spPr>
        <a:prstGeom prst="foldedCorner">
          <a:avLst/>
        </a:prstGeom>
      </dgm:spPr>
      <dgm:t>
        <a:bodyPr/>
        <a:lstStyle/>
        <a:p>
          <a:endParaRPr lang="ru-RU"/>
        </a:p>
      </dgm:t>
    </dgm:pt>
    <dgm:pt modelId="{6F4EED6D-3378-4DBA-8BB9-554CFC93CF7E}" type="pres">
      <dgm:prSet presAssocID="{498196B0-D11C-4B98-A306-5A9D679878B6}" presName="linearProcess" presStyleCnt="0"/>
      <dgm:spPr/>
    </dgm:pt>
    <dgm:pt modelId="{D3B1F60D-E4C3-4C1E-826E-BFCC3DB9F513}" type="pres">
      <dgm:prSet presAssocID="{31AE0AC4-BFC2-43D3-AB4C-F25D6999BC74}" presName="textNode" presStyleLbl="node1" presStyleIdx="0" presStyleCnt="4" custScaleY="129265" custLinFactNeighborX="52752" custLinFactNeighborY="1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90860-4B46-4A0A-88CF-C3D523FF57A5}" type="pres">
      <dgm:prSet presAssocID="{D63D6DFC-A578-4D57-B6E5-31DFC6DF6C98}" presName="sibTrans" presStyleCnt="0"/>
      <dgm:spPr/>
    </dgm:pt>
    <dgm:pt modelId="{20D29E3F-1088-4B54-B843-8589A24EF613}" type="pres">
      <dgm:prSet presAssocID="{2CCB2620-1A20-4752-8473-EB38DFCED7DD}" presName="textNode" presStyleLbl="node1" presStyleIdx="1" presStyleCnt="4" custScaleY="126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651A58-BE37-4DCD-AAB2-1FA4998A2032}" type="pres">
      <dgm:prSet presAssocID="{8568C9D7-A341-4799-84FD-C7528A0A2F27}" presName="sibTrans" presStyleCnt="0"/>
      <dgm:spPr/>
    </dgm:pt>
    <dgm:pt modelId="{BDBEF82F-AB89-4449-911B-98AD59BC3B68}" type="pres">
      <dgm:prSet presAssocID="{20DB4800-2E48-40B2-A45B-4B317C95C367}" presName="textNode" presStyleLbl="node1" presStyleIdx="2" presStyleCnt="4" custScaleY="129265" custLinFactNeighborX="-52659" custLinFactNeighborY="1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F681A-048C-4A40-869B-AB3590EDEA65}" type="pres">
      <dgm:prSet presAssocID="{D9E7AE79-9909-419B-B94A-1674CE1221E4}" presName="sibTrans" presStyleCnt="0"/>
      <dgm:spPr/>
    </dgm:pt>
    <dgm:pt modelId="{225097D4-0743-4CAB-8156-72619F989D56}" type="pres">
      <dgm:prSet presAssocID="{E66CF261-5996-47F5-88D4-BE2733B23EC3}" presName="textNode" presStyleLbl="node1" presStyleIdx="3" presStyleCnt="4" custScaleY="129265" custLinFactX="-1809" custLinFactNeighborX="-100000" custLinFactNeighborY="1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BF1F13-DD88-4853-97A0-5E91C07BEFF6}" srcId="{498196B0-D11C-4B98-A306-5A9D679878B6}" destId="{E66CF261-5996-47F5-88D4-BE2733B23EC3}" srcOrd="3" destOrd="0" parTransId="{6106BC53-4F22-41F3-BEB2-67EBAD8D8CC8}" sibTransId="{5EFACCD4-EB40-46B6-9AEF-5C0DCFFAFC8F}"/>
    <dgm:cxn modelId="{D2B91049-347F-45A4-80ED-9A7548871C89}" type="presOf" srcId="{2CCB2620-1A20-4752-8473-EB38DFCED7DD}" destId="{20D29E3F-1088-4B54-B843-8589A24EF613}" srcOrd="0" destOrd="0" presId="urn:microsoft.com/office/officeart/2005/8/layout/hProcess9"/>
    <dgm:cxn modelId="{F7075F79-02E9-4A90-A6B5-BE55843D9CCE}" srcId="{498196B0-D11C-4B98-A306-5A9D679878B6}" destId="{20DB4800-2E48-40B2-A45B-4B317C95C367}" srcOrd="2" destOrd="0" parTransId="{9C81007B-9877-4FBB-B74C-1EA3006923CA}" sibTransId="{D9E7AE79-9909-419B-B94A-1674CE1221E4}"/>
    <dgm:cxn modelId="{4A5431BB-6AE0-46E3-953E-68C53DCEC527}" srcId="{498196B0-D11C-4B98-A306-5A9D679878B6}" destId="{2CCB2620-1A20-4752-8473-EB38DFCED7DD}" srcOrd="1" destOrd="0" parTransId="{DDAB7029-E597-431B-BA84-75E0DD46F129}" sibTransId="{8568C9D7-A341-4799-84FD-C7528A0A2F27}"/>
    <dgm:cxn modelId="{8D96EE25-227C-4AC5-8B1E-952D965F5C3C}" type="presOf" srcId="{31AE0AC4-BFC2-43D3-AB4C-F25D6999BC74}" destId="{D3B1F60D-E4C3-4C1E-826E-BFCC3DB9F513}" srcOrd="0" destOrd="0" presId="urn:microsoft.com/office/officeart/2005/8/layout/hProcess9"/>
    <dgm:cxn modelId="{6892E1D8-1EF5-4E6D-8ECE-869FB3467ACC}" type="presOf" srcId="{498196B0-D11C-4B98-A306-5A9D679878B6}" destId="{EA51F132-25AB-4AC8-88A5-BCC9435D5761}" srcOrd="0" destOrd="0" presId="urn:microsoft.com/office/officeart/2005/8/layout/hProcess9"/>
    <dgm:cxn modelId="{6C154A66-AA4C-4EA0-B1F6-0E78A1B32246}" type="presOf" srcId="{20DB4800-2E48-40B2-A45B-4B317C95C367}" destId="{BDBEF82F-AB89-4449-911B-98AD59BC3B68}" srcOrd="0" destOrd="0" presId="urn:microsoft.com/office/officeart/2005/8/layout/hProcess9"/>
    <dgm:cxn modelId="{03401B1F-FFCC-4E9B-BECD-DAE9DEAF49A1}" type="presOf" srcId="{E66CF261-5996-47F5-88D4-BE2733B23EC3}" destId="{225097D4-0743-4CAB-8156-72619F989D56}" srcOrd="0" destOrd="0" presId="urn:microsoft.com/office/officeart/2005/8/layout/hProcess9"/>
    <dgm:cxn modelId="{280585B2-A018-4582-ABDE-877155748451}" srcId="{498196B0-D11C-4B98-A306-5A9D679878B6}" destId="{31AE0AC4-BFC2-43D3-AB4C-F25D6999BC74}" srcOrd="0" destOrd="0" parTransId="{C91989E0-7E72-4613-9B6F-29DA43AA8319}" sibTransId="{D63D6DFC-A578-4D57-B6E5-31DFC6DF6C98}"/>
    <dgm:cxn modelId="{BEDF51B5-DE1B-45C5-A975-BDD95B3A126D}" type="presParOf" srcId="{EA51F132-25AB-4AC8-88A5-BCC9435D5761}" destId="{F19C776F-795E-462F-979C-226423BB75CA}" srcOrd="0" destOrd="0" presId="urn:microsoft.com/office/officeart/2005/8/layout/hProcess9"/>
    <dgm:cxn modelId="{B216584F-4141-4F33-9B10-3258FA4BEE46}" type="presParOf" srcId="{EA51F132-25AB-4AC8-88A5-BCC9435D5761}" destId="{6F4EED6D-3378-4DBA-8BB9-554CFC93CF7E}" srcOrd="1" destOrd="0" presId="urn:microsoft.com/office/officeart/2005/8/layout/hProcess9"/>
    <dgm:cxn modelId="{0E691040-C24C-4A71-87D2-087F39B01ABA}" type="presParOf" srcId="{6F4EED6D-3378-4DBA-8BB9-554CFC93CF7E}" destId="{D3B1F60D-E4C3-4C1E-826E-BFCC3DB9F513}" srcOrd="0" destOrd="0" presId="urn:microsoft.com/office/officeart/2005/8/layout/hProcess9"/>
    <dgm:cxn modelId="{6061D6DC-A6E2-4E90-9A8D-199867D83C99}" type="presParOf" srcId="{6F4EED6D-3378-4DBA-8BB9-554CFC93CF7E}" destId="{E3D90860-4B46-4A0A-88CF-C3D523FF57A5}" srcOrd="1" destOrd="0" presId="urn:microsoft.com/office/officeart/2005/8/layout/hProcess9"/>
    <dgm:cxn modelId="{D461EAE1-6D96-46FD-8029-CE37A47FA00A}" type="presParOf" srcId="{6F4EED6D-3378-4DBA-8BB9-554CFC93CF7E}" destId="{20D29E3F-1088-4B54-B843-8589A24EF613}" srcOrd="2" destOrd="0" presId="urn:microsoft.com/office/officeart/2005/8/layout/hProcess9"/>
    <dgm:cxn modelId="{551EB90F-9746-4A66-8848-150ECC176A91}" type="presParOf" srcId="{6F4EED6D-3378-4DBA-8BB9-554CFC93CF7E}" destId="{B7651A58-BE37-4DCD-AAB2-1FA4998A2032}" srcOrd="3" destOrd="0" presId="urn:microsoft.com/office/officeart/2005/8/layout/hProcess9"/>
    <dgm:cxn modelId="{46BA3D93-0B23-44CE-9CA6-EF1511B9B3D2}" type="presParOf" srcId="{6F4EED6D-3378-4DBA-8BB9-554CFC93CF7E}" destId="{BDBEF82F-AB89-4449-911B-98AD59BC3B68}" srcOrd="4" destOrd="0" presId="urn:microsoft.com/office/officeart/2005/8/layout/hProcess9"/>
    <dgm:cxn modelId="{632016C7-F831-499D-8FE6-6CA3E376D220}" type="presParOf" srcId="{6F4EED6D-3378-4DBA-8BB9-554CFC93CF7E}" destId="{EB0F681A-048C-4A40-869B-AB3590EDEA65}" srcOrd="5" destOrd="0" presId="urn:microsoft.com/office/officeart/2005/8/layout/hProcess9"/>
    <dgm:cxn modelId="{ACF60731-4711-45AF-894A-30FDA01A14BC}" type="presParOf" srcId="{6F4EED6D-3378-4DBA-8BB9-554CFC93CF7E}" destId="{225097D4-0743-4CAB-8156-72619F989D56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98196B0-D11C-4B98-A306-5A9D679878B6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CB2620-1A20-4752-8473-EB38DFCED7DD}">
      <dgm:prSet phldrT="[Текст]" custT="1"/>
      <dgm:spPr>
        <a:solidFill>
          <a:schemeClr val="accent5">
            <a:lumMod val="7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 anchor="t"/>
        <a:lstStyle/>
        <a:p>
          <a:r>
            <a:rPr lang="ru-RU" sz="16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Сформировать и утвердить План</a:t>
          </a:r>
          <a:endParaRPr lang="ru-RU" sz="16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DAB7029-E597-431B-BA84-75E0DD46F129}" type="parTrans" cxnId="{4A5431BB-6AE0-46E3-953E-68C53DCEC527}">
      <dgm:prSet/>
      <dgm:spPr/>
      <dgm:t>
        <a:bodyPr/>
        <a:lstStyle/>
        <a:p>
          <a:endParaRPr lang="ru-RU"/>
        </a:p>
      </dgm:t>
    </dgm:pt>
    <dgm:pt modelId="{8568C9D7-A341-4799-84FD-C7528A0A2F27}" type="sibTrans" cxnId="{4A5431BB-6AE0-46E3-953E-68C53DCEC527}">
      <dgm:prSet/>
      <dgm:spPr/>
      <dgm:t>
        <a:bodyPr/>
        <a:lstStyle/>
        <a:p>
          <a:endParaRPr lang="ru-RU"/>
        </a:p>
      </dgm:t>
    </dgm:pt>
    <dgm:pt modelId="{20DB4800-2E48-40B2-A45B-4B317C95C367}">
      <dgm:prSet phldrT="[Текст]" custT="1"/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 anchor="t"/>
        <a:lstStyle/>
        <a:p>
          <a:pPr>
            <a:spcAft>
              <a:spcPts val="0"/>
            </a:spcAft>
          </a:pPr>
          <a:r>
            <a:rPr lang="ru-RU" sz="16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Разместить План на официальном сайте администрации МО </a:t>
          </a:r>
        </a:p>
        <a:p>
          <a:pPr>
            <a:spcAft>
              <a:spcPts val="0"/>
            </a:spcAft>
          </a:pPr>
          <a:r>
            <a:rPr lang="ru-RU" sz="16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специализированном разделе</a:t>
          </a:r>
          <a:endParaRPr lang="ru-RU" sz="16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C81007B-9877-4FBB-B74C-1EA3006923CA}" type="parTrans" cxnId="{F7075F79-02E9-4A90-A6B5-BE55843D9CCE}">
      <dgm:prSet/>
      <dgm:spPr/>
      <dgm:t>
        <a:bodyPr/>
        <a:lstStyle/>
        <a:p>
          <a:endParaRPr lang="ru-RU"/>
        </a:p>
      </dgm:t>
    </dgm:pt>
    <dgm:pt modelId="{D9E7AE79-9909-419B-B94A-1674CE1221E4}" type="sibTrans" cxnId="{F7075F79-02E9-4A90-A6B5-BE55843D9CCE}">
      <dgm:prSet/>
      <dgm:spPr/>
      <dgm:t>
        <a:bodyPr/>
        <a:lstStyle/>
        <a:p>
          <a:endParaRPr lang="ru-RU"/>
        </a:p>
      </dgm:t>
    </dgm:pt>
    <dgm:pt modelId="{31AE0AC4-BFC2-43D3-AB4C-F25D6999BC74}">
      <dgm:prSet phldrT="[Текст]" custT="1"/>
      <dgm:spPr>
        <a:solidFill>
          <a:srgbClr val="00206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 anchor="t"/>
        <a:lstStyle/>
        <a:p>
          <a:r>
            <a:rPr lang="ru-RU" sz="16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лицо, ответственное за разработку Плана</a:t>
          </a:r>
          <a:endParaRPr lang="ru-RU" sz="16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91989E0-7E72-4613-9B6F-29DA43AA8319}" type="parTrans" cxnId="{280585B2-A018-4582-ABDE-877155748451}">
      <dgm:prSet/>
      <dgm:spPr/>
      <dgm:t>
        <a:bodyPr/>
        <a:lstStyle/>
        <a:p>
          <a:endParaRPr lang="ru-RU"/>
        </a:p>
      </dgm:t>
    </dgm:pt>
    <dgm:pt modelId="{D63D6DFC-A578-4D57-B6E5-31DFC6DF6C98}" type="sibTrans" cxnId="{280585B2-A018-4582-ABDE-877155748451}">
      <dgm:prSet/>
      <dgm:spPr/>
      <dgm:t>
        <a:bodyPr/>
        <a:lstStyle/>
        <a:p>
          <a:endParaRPr lang="ru-RU"/>
        </a:p>
      </dgm:t>
    </dgm:pt>
    <dgm:pt modelId="{CCBD4C1C-8865-4EC1-B702-573338428743}" type="pres">
      <dgm:prSet presAssocID="{498196B0-D11C-4B98-A306-5A9D679878B6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B4AFD8-249F-41E4-BFB7-EA7464C3384E}" type="pres">
      <dgm:prSet presAssocID="{31AE0AC4-BFC2-43D3-AB4C-F25D6999BC74}" presName="parentText1" presStyleLbl="node1" presStyleIdx="0" presStyleCnt="3" custScaleY="174080" custLinFactNeighborX="503" custLinFactNeighborY="-2322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FAF84-8BED-45C6-BD52-4953AA040DC5}" type="pres">
      <dgm:prSet presAssocID="{2CCB2620-1A20-4752-8473-EB38DFCED7DD}" presName="parentText2" presStyleLbl="node1" presStyleIdx="1" presStyleCnt="3" custScaleY="167861" custLinFactNeighborX="-589" custLinFactNeighborY="-6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938555-4862-4F36-8D64-37B391CBD936}" type="pres">
      <dgm:prSet presAssocID="{20DB4800-2E48-40B2-A45B-4B317C95C367}" presName="parentText3" presStyleLbl="node1" presStyleIdx="2" presStyleCnt="3" custScaleX="120726" custScaleY="167861" custLinFactNeighborX="-9358" custLinFactNeighborY="22617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7EDD45-410B-4051-B750-C31318140FCE}" type="presOf" srcId="{498196B0-D11C-4B98-A306-5A9D679878B6}" destId="{CCBD4C1C-8865-4EC1-B702-573338428743}" srcOrd="0" destOrd="0" presId="urn:microsoft.com/office/officeart/2009/3/layout/IncreasingArrowsProcess"/>
    <dgm:cxn modelId="{4A5431BB-6AE0-46E3-953E-68C53DCEC527}" srcId="{498196B0-D11C-4B98-A306-5A9D679878B6}" destId="{2CCB2620-1A20-4752-8473-EB38DFCED7DD}" srcOrd="1" destOrd="0" parTransId="{DDAB7029-E597-431B-BA84-75E0DD46F129}" sibTransId="{8568C9D7-A341-4799-84FD-C7528A0A2F27}"/>
    <dgm:cxn modelId="{8842E667-556E-4EF6-80A5-2EBD45E83D1D}" type="presOf" srcId="{31AE0AC4-BFC2-43D3-AB4C-F25D6999BC74}" destId="{3FB4AFD8-249F-41E4-BFB7-EA7464C3384E}" srcOrd="0" destOrd="0" presId="urn:microsoft.com/office/officeart/2009/3/layout/IncreasingArrowsProcess"/>
    <dgm:cxn modelId="{280585B2-A018-4582-ABDE-877155748451}" srcId="{498196B0-D11C-4B98-A306-5A9D679878B6}" destId="{31AE0AC4-BFC2-43D3-AB4C-F25D6999BC74}" srcOrd="0" destOrd="0" parTransId="{C91989E0-7E72-4613-9B6F-29DA43AA8319}" sibTransId="{D63D6DFC-A578-4D57-B6E5-31DFC6DF6C98}"/>
    <dgm:cxn modelId="{35A8FB19-A011-423D-9782-A6E83A90652C}" type="presOf" srcId="{2CCB2620-1A20-4752-8473-EB38DFCED7DD}" destId="{3D9FAF84-8BED-45C6-BD52-4953AA040DC5}" srcOrd="0" destOrd="0" presId="urn:microsoft.com/office/officeart/2009/3/layout/IncreasingArrowsProcess"/>
    <dgm:cxn modelId="{E1FF3D59-C2A7-49BB-BCCC-318B24BF298E}" type="presOf" srcId="{20DB4800-2E48-40B2-A45B-4B317C95C367}" destId="{D4938555-4862-4F36-8D64-37B391CBD936}" srcOrd="0" destOrd="0" presId="urn:microsoft.com/office/officeart/2009/3/layout/IncreasingArrowsProcess"/>
    <dgm:cxn modelId="{F7075F79-02E9-4A90-A6B5-BE55843D9CCE}" srcId="{498196B0-D11C-4B98-A306-5A9D679878B6}" destId="{20DB4800-2E48-40B2-A45B-4B317C95C367}" srcOrd="2" destOrd="0" parTransId="{9C81007B-9877-4FBB-B74C-1EA3006923CA}" sibTransId="{D9E7AE79-9909-419B-B94A-1674CE1221E4}"/>
    <dgm:cxn modelId="{F56E5A73-074B-4C7A-B9A0-D981E2CB9424}" type="presParOf" srcId="{CCBD4C1C-8865-4EC1-B702-573338428743}" destId="{3FB4AFD8-249F-41E4-BFB7-EA7464C3384E}" srcOrd="0" destOrd="0" presId="urn:microsoft.com/office/officeart/2009/3/layout/IncreasingArrowsProcess"/>
    <dgm:cxn modelId="{BFAEC509-52D3-4542-838A-97A68883972B}" type="presParOf" srcId="{CCBD4C1C-8865-4EC1-B702-573338428743}" destId="{3D9FAF84-8BED-45C6-BD52-4953AA040DC5}" srcOrd="1" destOrd="0" presId="urn:microsoft.com/office/officeart/2009/3/layout/IncreasingArrowsProcess"/>
    <dgm:cxn modelId="{E22EAC72-5A8A-4EA3-9EBC-F2514C952E7B}" type="presParOf" srcId="{CCBD4C1C-8865-4EC1-B702-573338428743}" destId="{D4938555-4862-4F36-8D64-37B391CBD936}" srcOrd="2" destOrd="0" presId="urn:microsoft.com/office/officeart/2009/3/layout/IncreasingArrows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BFE8EDF-D5EE-4D97-8B96-7CA018EE216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B93AFC-5911-4A25-8DAF-0D5F53A7AFF0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Информация, которую необходимо указать в Плане:</a:t>
          </a:r>
          <a:endParaRPr lang="ru-RU" sz="16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8B38064-B9A3-44E0-8FFD-D71BF5EF1F18}" type="parTrans" cxnId="{13B749D0-FB3C-4B23-B957-7E4F410AD9E0}">
      <dgm:prSet/>
      <dgm:spPr/>
      <dgm:t>
        <a:bodyPr/>
        <a:lstStyle/>
        <a:p>
          <a:endParaRPr lang="ru-RU"/>
        </a:p>
      </dgm:t>
    </dgm:pt>
    <dgm:pt modelId="{0B5CAB69-0099-4185-AD54-41CD26C5B567}" type="sibTrans" cxnId="{13B749D0-FB3C-4B23-B957-7E4F410AD9E0}">
      <dgm:prSet/>
      <dgm:spPr/>
      <dgm:t>
        <a:bodyPr/>
        <a:lstStyle/>
        <a:p>
          <a:endParaRPr lang="ru-RU"/>
        </a:p>
      </dgm:t>
    </dgm:pt>
    <dgm:pt modelId="{A219FD0E-4188-4AA9-8AC3-9E1137E31E9E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1) обо всех ключевых объектах инфраструктуры, строительство и реконструкция которых зафиксированы в действующих программах (федерального, областного и местного уровней), в том числе на условиях МЧП и ГЧП;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793AA1E-171B-41D1-870D-26336184E0ED}" type="parTrans" cxnId="{5257AC93-BDB2-4DB1-837E-CB97F0176313}">
      <dgm:prSet/>
      <dgm:spPr/>
      <dgm:t>
        <a:bodyPr/>
        <a:lstStyle/>
        <a:p>
          <a:endParaRPr lang="ru-RU"/>
        </a:p>
      </dgm:t>
    </dgm:pt>
    <dgm:pt modelId="{1F8339D3-9B78-4DD5-93DD-50C35A35E7A1}" type="sibTrans" cxnId="{5257AC93-BDB2-4DB1-837E-CB97F0176313}">
      <dgm:prSet/>
      <dgm:spPr/>
      <dgm:t>
        <a:bodyPr/>
        <a:lstStyle/>
        <a:p>
          <a:endParaRPr lang="ru-RU"/>
        </a:p>
      </dgm:t>
    </dgm:pt>
    <dgm:pt modelId="{0E499B98-0E98-4B1F-BBF5-23461FD27326}">
      <dgm:prSet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2) о планируемых к строительству (реконструкции) инвестиционных объектах с указанием требуемых мощностей потребления ресурсов инженерно-коммунальной инфраструктурой;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46FFAF5-AB49-4C2A-BD04-D0944AF5C3D5}" type="parTrans" cxnId="{1329BB9A-EE7C-4E8A-9F19-7C92083ED493}">
      <dgm:prSet/>
      <dgm:spPr/>
      <dgm:t>
        <a:bodyPr/>
        <a:lstStyle/>
        <a:p>
          <a:endParaRPr lang="ru-RU"/>
        </a:p>
      </dgm:t>
    </dgm:pt>
    <dgm:pt modelId="{7C4870F7-5421-476C-BA27-BDCEB46717A9}" type="sibTrans" cxnId="{1329BB9A-EE7C-4E8A-9F19-7C92083ED493}">
      <dgm:prSet/>
      <dgm:spPr/>
      <dgm:t>
        <a:bodyPr/>
        <a:lstStyle/>
        <a:p>
          <a:endParaRPr lang="ru-RU"/>
        </a:p>
      </dgm:t>
    </dgm:pt>
    <dgm:pt modelId="{28AEDB5F-5FCA-46CD-BFA1-3B67B88FEDC5}">
      <dgm:prSet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3) о планируемых сроках сдачи и фактическом состоянии (этап подготовки или исполнения) каждого объекта.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B1AF705-8946-467A-8FC5-7C25E97FF9DD}" type="parTrans" cxnId="{5C2BA561-EEA3-42B8-83FA-D531BE4C6614}">
      <dgm:prSet/>
      <dgm:spPr/>
      <dgm:t>
        <a:bodyPr/>
        <a:lstStyle/>
        <a:p>
          <a:endParaRPr lang="ru-RU"/>
        </a:p>
      </dgm:t>
    </dgm:pt>
    <dgm:pt modelId="{12D908B7-1F8E-47B4-8981-5B6108BE6C7B}" type="sibTrans" cxnId="{5C2BA561-EEA3-42B8-83FA-D531BE4C6614}">
      <dgm:prSet/>
      <dgm:spPr/>
      <dgm:t>
        <a:bodyPr/>
        <a:lstStyle/>
        <a:p>
          <a:endParaRPr lang="ru-RU"/>
        </a:p>
      </dgm:t>
    </dgm:pt>
    <dgm:pt modelId="{5CF4EB0B-F244-40C8-AF3F-D74785582ADC}" type="pres">
      <dgm:prSet presAssocID="{2BFE8EDF-D5EE-4D97-8B96-7CA018EE216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7C98812-517F-41E0-ADE5-D926FEF2988D}" type="pres">
      <dgm:prSet presAssocID="{E2B93AFC-5911-4A25-8DAF-0D5F53A7AFF0}" presName="thickLine" presStyleLbl="alignNode1" presStyleIdx="0" presStyleCnt="1"/>
      <dgm:spPr/>
    </dgm:pt>
    <dgm:pt modelId="{7175FEA9-5C09-4D53-9B28-762ED986AA05}" type="pres">
      <dgm:prSet presAssocID="{E2B93AFC-5911-4A25-8DAF-0D5F53A7AFF0}" presName="horz1" presStyleCnt="0"/>
      <dgm:spPr/>
    </dgm:pt>
    <dgm:pt modelId="{5ADFE7FE-AA2B-43E3-8D4A-881A2A4FAB80}" type="pres">
      <dgm:prSet presAssocID="{E2B93AFC-5911-4A25-8DAF-0D5F53A7AFF0}" presName="tx1" presStyleLbl="revTx" presStyleIdx="0" presStyleCnt="4" custScaleX="85111" custScaleY="93842"/>
      <dgm:spPr/>
      <dgm:t>
        <a:bodyPr/>
        <a:lstStyle/>
        <a:p>
          <a:endParaRPr lang="ru-RU"/>
        </a:p>
      </dgm:t>
    </dgm:pt>
    <dgm:pt modelId="{003FD324-4E53-46C2-979F-5026A841FE03}" type="pres">
      <dgm:prSet presAssocID="{E2B93AFC-5911-4A25-8DAF-0D5F53A7AFF0}" presName="vert1" presStyleCnt="0"/>
      <dgm:spPr/>
    </dgm:pt>
    <dgm:pt modelId="{E551AB93-1A62-4FEA-A10F-76B4C6D2DF0A}" type="pres">
      <dgm:prSet presAssocID="{A219FD0E-4188-4AA9-8AC3-9E1137E31E9E}" presName="vertSpace2a" presStyleCnt="0"/>
      <dgm:spPr/>
    </dgm:pt>
    <dgm:pt modelId="{43D24760-66D6-419C-B439-DCAB557313A2}" type="pres">
      <dgm:prSet presAssocID="{A219FD0E-4188-4AA9-8AC3-9E1137E31E9E}" presName="horz2" presStyleCnt="0"/>
      <dgm:spPr/>
    </dgm:pt>
    <dgm:pt modelId="{3EDB475A-5B95-4273-B0A5-FDA1EC8A9567}" type="pres">
      <dgm:prSet presAssocID="{A219FD0E-4188-4AA9-8AC3-9E1137E31E9E}" presName="horzSpace2" presStyleCnt="0"/>
      <dgm:spPr/>
    </dgm:pt>
    <dgm:pt modelId="{F7402851-46E9-4F21-A645-3B034EA3CC7D}" type="pres">
      <dgm:prSet presAssocID="{A219FD0E-4188-4AA9-8AC3-9E1137E31E9E}" presName="tx2" presStyleLbl="revTx" presStyleIdx="1" presStyleCnt="4" custScaleY="126154"/>
      <dgm:spPr/>
      <dgm:t>
        <a:bodyPr/>
        <a:lstStyle/>
        <a:p>
          <a:endParaRPr lang="ru-RU"/>
        </a:p>
      </dgm:t>
    </dgm:pt>
    <dgm:pt modelId="{B2D417F5-3D8F-480A-A07E-93FF16C2F83E}" type="pres">
      <dgm:prSet presAssocID="{A219FD0E-4188-4AA9-8AC3-9E1137E31E9E}" presName="vert2" presStyleCnt="0"/>
      <dgm:spPr/>
    </dgm:pt>
    <dgm:pt modelId="{7FCC4BD9-2D2D-446D-B6BC-AC54CBA86AD0}" type="pres">
      <dgm:prSet presAssocID="{A219FD0E-4188-4AA9-8AC3-9E1137E31E9E}" presName="thinLine2b" presStyleLbl="callout" presStyleIdx="0" presStyleCnt="3"/>
      <dgm:spPr/>
    </dgm:pt>
    <dgm:pt modelId="{E50284E3-E937-4C1E-B557-483428621F58}" type="pres">
      <dgm:prSet presAssocID="{A219FD0E-4188-4AA9-8AC3-9E1137E31E9E}" presName="vertSpace2b" presStyleCnt="0"/>
      <dgm:spPr/>
    </dgm:pt>
    <dgm:pt modelId="{29E0CA20-3652-4EBF-89D6-A5D5B352E95C}" type="pres">
      <dgm:prSet presAssocID="{0E499B98-0E98-4B1F-BBF5-23461FD27326}" presName="horz2" presStyleCnt="0"/>
      <dgm:spPr/>
    </dgm:pt>
    <dgm:pt modelId="{CCD59EFA-FE86-4E3B-B3B9-680A9A5FEED0}" type="pres">
      <dgm:prSet presAssocID="{0E499B98-0E98-4B1F-BBF5-23461FD27326}" presName="horzSpace2" presStyleCnt="0"/>
      <dgm:spPr/>
    </dgm:pt>
    <dgm:pt modelId="{A5F9BF8F-BF5D-42AA-97C3-9A7B7FBD352B}" type="pres">
      <dgm:prSet presAssocID="{0E499B98-0E98-4B1F-BBF5-23461FD27326}" presName="tx2" presStyleLbl="revTx" presStyleIdx="2" presStyleCnt="4"/>
      <dgm:spPr/>
      <dgm:t>
        <a:bodyPr/>
        <a:lstStyle/>
        <a:p>
          <a:endParaRPr lang="ru-RU"/>
        </a:p>
      </dgm:t>
    </dgm:pt>
    <dgm:pt modelId="{8C9D3DF0-DD78-434D-8D11-D737964A392F}" type="pres">
      <dgm:prSet presAssocID="{0E499B98-0E98-4B1F-BBF5-23461FD27326}" presName="vert2" presStyleCnt="0"/>
      <dgm:spPr/>
    </dgm:pt>
    <dgm:pt modelId="{18756ABC-7867-4C39-A044-17E3EDE15B17}" type="pres">
      <dgm:prSet presAssocID="{0E499B98-0E98-4B1F-BBF5-23461FD27326}" presName="thinLine2b" presStyleLbl="callout" presStyleIdx="1" presStyleCnt="3"/>
      <dgm:spPr/>
    </dgm:pt>
    <dgm:pt modelId="{0EC9B2E3-4202-403A-ABAA-67A9337735D1}" type="pres">
      <dgm:prSet presAssocID="{0E499B98-0E98-4B1F-BBF5-23461FD27326}" presName="vertSpace2b" presStyleCnt="0"/>
      <dgm:spPr/>
    </dgm:pt>
    <dgm:pt modelId="{427E7E26-F859-49F0-9C28-0A5B246E36F5}" type="pres">
      <dgm:prSet presAssocID="{28AEDB5F-5FCA-46CD-BFA1-3B67B88FEDC5}" presName="horz2" presStyleCnt="0"/>
      <dgm:spPr/>
    </dgm:pt>
    <dgm:pt modelId="{F2D6E066-659B-4BEB-8EE5-E6DAC85024F1}" type="pres">
      <dgm:prSet presAssocID="{28AEDB5F-5FCA-46CD-BFA1-3B67B88FEDC5}" presName="horzSpace2" presStyleCnt="0"/>
      <dgm:spPr/>
    </dgm:pt>
    <dgm:pt modelId="{840A25FD-3844-4638-A4AE-25129882DE51}" type="pres">
      <dgm:prSet presAssocID="{28AEDB5F-5FCA-46CD-BFA1-3B67B88FEDC5}" presName="tx2" presStyleLbl="revTx" presStyleIdx="3" presStyleCnt="4"/>
      <dgm:spPr/>
      <dgm:t>
        <a:bodyPr/>
        <a:lstStyle/>
        <a:p>
          <a:endParaRPr lang="ru-RU"/>
        </a:p>
      </dgm:t>
    </dgm:pt>
    <dgm:pt modelId="{E4E40D4A-6E1F-4026-B155-D1B622CE39CF}" type="pres">
      <dgm:prSet presAssocID="{28AEDB5F-5FCA-46CD-BFA1-3B67B88FEDC5}" presName="vert2" presStyleCnt="0"/>
      <dgm:spPr/>
    </dgm:pt>
    <dgm:pt modelId="{08BFDB0F-9140-41F0-B533-5D3D6D4BCD9A}" type="pres">
      <dgm:prSet presAssocID="{28AEDB5F-5FCA-46CD-BFA1-3B67B88FEDC5}" presName="thinLine2b" presStyleLbl="callout" presStyleIdx="2" presStyleCnt="3"/>
      <dgm:spPr/>
    </dgm:pt>
    <dgm:pt modelId="{8BCC5308-7B04-408B-A09C-56DF69AFB8EE}" type="pres">
      <dgm:prSet presAssocID="{28AEDB5F-5FCA-46CD-BFA1-3B67B88FEDC5}" presName="vertSpace2b" presStyleCnt="0"/>
      <dgm:spPr/>
    </dgm:pt>
  </dgm:ptLst>
  <dgm:cxnLst>
    <dgm:cxn modelId="{EC741EF4-347C-4F57-B37E-0DB9266860F3}" type="presOf" srcId="{0E499B98-0E98-4B1F-BBF5-23461FD27326}" destId="{A5F9BF8F-BF5D-42AA-97C3-9A7B7FBD352B}" srcOrd="0" destOrd="0" presId="urn:microsoft.com/office/officeart/2008/layout/LinedList"/>
    <dgm:cxn modelId="{1329BB9A-EE7C-4E8A-9F19-7C92083ED493}" srcId="{E2B93AFC-5911-4A25-8DAF-0D5F53A7AFF0}" destId="{0E499B98-0E98-4B1F-BBF5-23461FD27326}" srcOrd="1" destOrd="0" parTransId="{A46FFAF5-AB49-4C2A-BD04-D0944AF5C3D5}" sibTransId="{7C4870F7-5421-476C-BA27-BDCEB46717A9}"/>
    <dgm:cxn modelId="{5257AC93-BDB2-4DB1-837E-CB97F0176313}" srcId="{E2B93AFC-5911-4A25-8DAF-0D5F53A7AFF0}" destId="{A219FD0E-4188-4AA9-8AC3-9E1137E31E9E}" srcOrd="0" destOrd="0" parTransId="{7793AA1E-171B-41D1-870D-26336184E0ED}" sibTransId="{1F8339D3-9B78-4DD5-93DD-50C35A35E7A1}"/>
    <dgm:cxn modelId="{94131A65-95CE-42DE-8BBA-F5A5386FEB8C}" type="presOf" srcId="{E2B93AFC-5911-4A25-8DAF-0D5F53A7AFF0}" destId="{5ADFE7FE-AA2B-43E3-8D4A-881A2A4FAB80}" srcOrd="0" destOrd="0" presId="urn:microsoft.com/office/officeart/2008/layout/LinedList"/>
    <dgm:cxn modelId="{5C2BA561-EEA3-42B8-83FA-D531BE4C6614}" srcId="{E2B93AFC-5911-4A25-8DAF-0D5F53A7AFF0}" destId="{28AEDB5F-5FCA-46CD-BFA1-3B67B88FEDC5}" srcOrd="2" destOrd="0" parTransId="{4B1AF705-8946-467A-8FC5-7C25E97FF9DD}" sibTransId="{12D908B7-1F8E-47B4-8981-5B6108BE6C7B}"/>
    <dgm:cxn modelId="{FA2E89B8-0C7A-4ABE-95E9-30F8C09A0383}" type="presOf" srcId="{2BFE8EDF-D5EE-4D97-8B96-7CA018EE2163}" destId="{5CF4EB0B-F244-40C8-AF3F-D74785582ADC}" srcOrd="0" destOrd="0" presId="urn:microsoft.com/office/officeart/2008/layout/LinedList"/>
    <dgm:cxn modelId="{E0AD3A02-823A-417B-A7BC-5BEEC9E09117}" type="presOf" srcId="{28AEDB5F-5FCA-46CD-BFA1-3B67B88FEDC5}" destId="{840A25FD-3844-4638-A4AE-25129882DE51}" srcOrd="0" destOrd="0" presId="urn:microsoft.com/office/officeart/2008/layout/LinedList"/>
    <dgm:cxn modelId="{EE9CBF16-F7BB-455A-ACB9-E262DAAC1EA5}" type="presOf" srcId="{A219FD0E-4188-4AA9-8AC3-9E1137E31E9E}" destId="{F7402851-46E9-4F21-A645-3B034EA3CC7D}" srcOrd="0" destOrd="0" presId="urn:microsoft.com/office/officeart/2008/layout/LinedList"/>
    <dgm:cxn modelId="{13B749D0-FB3C-4B23-B957-7E4F410AD9E0}" srcId="{2BFE8EDF-D5EE-4D97-8B96-7CA018EE2163}" destId="{E2B93AFC-5911-4A25-8DAF-0D5F53A7AFF0}" srcOrd="0" destOrd="0" parTransId="{98B38064-B9A3-44E0-8FFD-D71BF5EF1F18}" sibTransId="{0B5CAB69-0099-4185-AD54-41CD26C5B567}"/>
    <dgm:cxn modelId="{E4EEB74B-1593-4466-AC42-9D38551893FF}" type="presParOf" srcId="{5CF4EB0B-F244-40C8-AF3F-D74785582ADC}" destId="{A7C98812-517F-41E0-ADE5-D926FEF2988D}" srcOrd="0" destOrd="0" presId="urn:microsoft.com/office/officeart/2008/layout/LinedList"/>
    <dgm:cxn modelId="{112EDCCD-C893-4897-888B-046DB6A5BDE7}" type="presParOf" srcId="{5CF4EB0B-F244-40C8-AF3F-D74785582ADC}" destId="{7175FEA9-5C09-4D53-9B28-762ED986AA05}" srcOrd="1" destOrd="0" presId="urn:microsoft.com/office/officeart/2008/layout/LinedList"/>
    <dgm:cxn modelId="{04F82D76-50F2-40BD-ABED-EB4521A44D59}" type="presParOf" srcId="{7175FEA9-5C09-4D53-9B28-762ED986AA05}" destId="{5ADFE7FE-AA2B-43E3-8D4A-881A2A4FAB80}" srcOrd="0" destOrd="0" presId="urn:microsoft.com/office/officeart/2008/layout/LinedList"/>
    <dgm:cxn modelId="{B1B6F9C2-8252-4ADF-BB4A-CEFA4B30684F}" type="presParOf" srcId="{7175FEA9-5C09-4D53-9B28-762ED986AA05}" destId="{003FD324-4E53-46C2-979F-5026A841FE03}" srcOrd="1" destOrd="0" presId="urn:microsoft.com/office/officeart/2008/layout/LinedList"/>
    <dgm:cxn modelId="{3B77B955-ED59-47AF-814E-527C30CF7DF7}" type="presParOf" srcId="{003FD324-4E53-46C2-979F-5026A841FE03}" destId="{E551AB93-1A62-4FEA-A10F-76B4C6D2DF0A}" srcOrd="0" destOrd="0" presId="urn:microsoft.com/office/officeart/2008/layout/LinedList"/>
    <dgm:cxn modelId="{FF904B80-E239-416A-A8DE-D214EE5D57FF}" type="presParOf" srcId="{003FD324-4E53-46C2-979F-5026A841FE03}" destId="{43D24760-66D6-419C-B439-DCAB557313A2}" srcOrd="1" destOrd="0" presId="urn:microsoft.com/office/officeart/2008/layout/LinedList"/>
    <dgm:cxn modelId="{A11EB238-F6F8-4EBC-A50D-92442E8CC26B}" type="presParOf" srcId="{43D24760-66D6-419C-B439-DCAB557313A2}" destId="{3EDB475A-5B95-4273-B0A5-FDA1EC8A9567}" srcOrd="0" destOrd="0" presId="urn:microsoft.com/office/officeart/2008/layout/LinedList"/>
    <dgm:cxn modelId="{07A540DF-62D4-4EE7-B864-4C96012D689E}" type="presParOf" srcId="{43D24760-66D6-419C-B439-DCAB557313A2}" destId="{F7402851-46E9-4F21-A645-3B034EA3CC7D}" srcOrd="1" destOrd="0" presId="urn:microsoft.com/office/officeart/2008/layout/LinedList"/>
    <dgm:cxn modelId="{7D3EB1A9-AD38-4E5C-A04C-05E1F2237642}" type="presParOf" srcId="{43D24760-66D6-419C-B439-DCAB557313A2}" destId="{B2D417F5-3D8F-480A-A07E-93FF16C2F83E}" srcOrd="2" destOrd="0" presId="urn:microsoft.com/office/officeart/2008/layout/LinedList"/>
    <dgm:cxn modelId="{01FBBA9F-EBAB-41AA-8069-D9B6EF2FE0CB}" type="presParOf" srcId="{003FD324-4E53-46C2-979F-5026A841FE03}" destId="{7FCC4BD9-2D2D-446D-B6BC-AC54CBA86AD0}" srcOrd="2" destOrd="0" presId="urn:microsoft.com/office/officeart/2008/layout/LinedList"/>
    <dgm:cxn modelId="{96399A9A-9D6F-46DD-B1C4-AF23DE11F2E9}" type="presParOf" srcId="{003FD324-4E53-46C2-979F-5026A841FE03}" destId="{E50284E3-E937-4C1E-B557-483428621F58}" srcOrd="3" destOrd="0" presId="urn:microsoft.com/office/officeart/2008/layout/LinedList"/>
    <dgm:cxn modelId="{F14BD9E3-DDBE-4C98-9794-5FEBE8C3DDF5}" type="presParOf" srcId="{003FD324-4E53-46C2-979F-5026A841FE03}" destId="{29E0CA20-3652-4EBF-89D6-A5D5B352E95C}" srcOrd="4" destOrd="0" presId="urn:microsoft.com/office/officeart/2008/layout/LinedList"/>
    <dgm:cxn modelId="{A59DF6F0-35C3-46AE-B2D1-CF2174BD4166}" type="presParOf" srcId="{29E0CA20-3652-4EBF-89D6-A5D5B352E95C}" destId="{CCD59EFA-FE86-4E3B-B3B9-680A9A5FEED0}" srcOrd="0" destOrd="0" presId="urn:microsoft.com/office/officeart/2008/layout/LinedList"/>
    <dgm:cxn modelId="{2417F6D6-400A-4ECE-A65E-D52EB94D26D2}" type="presParOf" srcId="{29E0CA20-3652-4EBF-89D6-A5D5B352E95C}" destId="{A5F9BF8F-BF5D-42AA-97C3-9A7B7FBD352B}" srcOrd="1" destOrd="0" presId="urn:microsoft.com/office/officeart/2008/layout/LinedList"/>
    <dgm:cxn modelId="{58B4E46C-2CFF-466A-A0DA-B14404B1B551}" type="presParOf" srcId="{29E0CA20-3652-4EBF-89D6-A5D5B352E95C}" destId="{8C9D3DF0-DD78-434D-8D11-D737964A392F}" srcOrd="2" destOrd="0" presId="urn:microsoft.com/office/officeart/2008/layout/LinedList"/>
    <dgm:cxn modelId="{5702D5D5-E38F-45F9-929C-D2CC369E3BA8}" type="presParOf" srcId="{003FD324-4E53-46C2-979F-5026A841FE03}" destId="{18756ABC-7867-4C39-A044-17E3EDE15B17}" srcOrd="5" destOrd="0" presId="urn:microsoft.com/office/officeart/2008/layout/LinedList"/>
    <dgm:cxn modelId="{93F983B4-2E02-47BE-AD35-786CEA731E46}" type="presParOf" srcId="{003FD324-4E53-46C2-979F-5026A841FE03}" destId="{0EC9B2E3-4202-403A-ABAA-67A9337735D1}" srcOrd="6" destOrd="0" presId="urn:microsoft.com/office/officeart/2008/layout/LinedList"/>
    <dgm:cxn modelId="{A8D3A628-C95E-4CFD-A30E-4C35B6E8D4FB}" type="presParOf" srcId="{003FD324-4E53-46C2-979F-5026A841FE03}" destId="{427E7E26-F859-49F0-9C28-0A5B246E36F5}" srcOrd="7" destOrd="0" presId="urn:microsoft.com/office/officeart/2008/layout/LinedList"/>
    <dgm:cxn modelId="{D2211856-2530-4B34-89C5-F177909BE9E3}" type="presParOf" srcId="{427E7E26-F859-49F0-9C28-0A5B246E36F5}" destId="{F2D6E066-659B-4BEB-8EE5-E6DAC85024F1}" srcOrd="0" destOrd="0" presId="urn:microsoft.com/office/officeart/2008/layout/LinedList"/>
    <dgm:cxn modelId="{72CA2D35-DC35-4081-8D89-F65FDB5253E9}" type="presParOf" srcId="{427E7E26-F859-49F0-9C28-0A5B246E36F5}" destId="{840A25FD-3844-4638-A4AE-25129882DE51}" srcOrd="1" destOrd="0" presId="urn:microsoft.com/office/officeart/2008/layout/LinedList"/>
    <dgm:cxn modelId="{169E9685-2AFA-4BB6-A84E-A39CF77E551C}" type="presParOf" srcId="{427E7E26-F859-49F0-9C28-0A5B246E36F5}" destId="{E4E40D4A-6E1F-4026-B155-D1B622CE39CF}" srcOrd="2" destOrd="0" presId="urn:microsoft.com/office/officeart/2008/layout/LinedList"/>
    <dgm:cxn modelId="{663CDE6E-E3AB-4C2A-84EE-4462E7EBB299}" type="presParOf" srcId="{003FD324-4E53-46C2-979F-5026A841FE03}" destId="{08BFDB0F-9140-41F0-B533-5D3D6D4BCD9A}" srcOrd="8" destOrd="0" presId="urn:microsoft.com/office/officeart/2008/layout/LinedList"/>
    <dgm:cxn modelId="{E6BAE3A0-AAAE-406E-8F14-D0F8F1EBBCB0}" type="presParOf" srcId="{003FD324-4E53-46C2-979F-5026A841FE03}" destId="{8BCC5308-7B04-408B-A09C-56DF69AFB8EE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98196B0-D11C-4B98-A306-5A9D679878B6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AE0AC4-BFC2-43D3-AB4C-F25D6999BC74}">
      <dgm:prSet phldrT="[Текст]" custT="1"/>
      <dgm:spPr>
        <a:solidFill>
          <a:schemeClr val="accent6">
            <a:lumMod val="7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лиц, ответственных за создание канала прямой связи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91989E0-7E72-4613-9B6F-29DA43AA8319}" type="parTrans" cxnId="{280585B2-A018-4582-ABDE-877155748451}">
      <dgm:prSet/>
      <dgm:spPr/>
      <dgm:t>
        <a:bodyPr/>
        <a:lstStyle/>
        <a:p>
          <a:endParaRPr lang="ru-RU"/>
        </a:p>
      </dgm:t>
    </dgm:pt>
    <dgm:pt modelId="{D63D6DFC-A578-4D57-B6E5-31DFC6DF6C98}" type="sibTrans" cxnId="{280585B2-A018-4582-ABDE-877155748451}">
      <dgm:prSet/>
      <dgm:spPr/>
      <dgm:t>
        <a:bodyPr/>
        <a:lstStyle/>
        <a:p>
          <a:endParaRPr lang="ru-RU"/>
        </a:p>
      </dgm:t>
    </dgm:pt>
    <dgm:pt modelId="{E66CF261-5996-47F5-88D4-BE2733B23EC3}">
      <dgm:prSet phldrT="[Текст]" custT="1"/>
      <dgm:spPr>
        <a:solidFill>
          <a:srgbClr val="FFC00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 Организовать контроль </a:t>
          </a: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результатов и сроков рассмотрения обращений, поступивших через канал прямой с</a:t>
          </a:r>
          <a:r>
            <a:rPr lang="ru-RU" sz="1400" dirty="0" smtClean="0"/>
            <a:t>вязи </a:t>
          </a:r>
          <a:endParaRPr lang="ru-RU" sz="1400" dirty="0">
            <a:solidFill>
              <a:schemeClr val="bg1"/>
            </a:solidFill>
          </a:endParaRPr>
        </a:p>
      </dgm:t>
    </dgm:pt>
    <dgm:pt modelId="{5EFACCD4-EB40-46B6-9AEF-5C0DCFFAFC8F}" type="sibTrans" cxnId="{3FBF1F13-DD88-4853-97A0-5E91C07BEFF6}">
      <dgm:prSet/>
      <dgm:spPr/>
      <dgm:t>
        <a:bodyPr/>
        <a:lstStyle/>
        <a:p>
          <a:endParaRPr lang="ru-RU"/>
        </a:p>
      </dgm:t>
    </dgm:pt>
    <dgm:pt modelId="{6106BC53-4F22-41F3-BEB2-67EBAD8D8CC8}" type="parTrans" cxnId="{3FBF1F13-DD88-4853-97A0-5E91C07BEFF6}">
      <dgm:prSet/>
      <dgm:spPr/>
      <dgm:t>
        <a:bodyPr/>
        <a:lstStyle/>
        <a:p>
          <a:endParaRPr lang="ru-RU"/>
        </a:p>
      </dgm:t>
    </dgm:pt>
    <dgm:pt modelId="{20DB4800-2E48-40B2-A45B-4B317C95C367}">
      <dgm:prSet phldrT="[Текст]" custT="1"/>
      <dgm:spPr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Разработать порядок рассмотрения обращений, поступивших через канал прямой связи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9E7AE79-9909-419B-B94A-1674CE1221E4}" type="sibTrans" cxnId="{F7075F79-02E9-4A90-A6B5-BE55843D9CCE}">
      <dgm:prSet/>
      <dgm:spPr/>
      <dgm:t>
        <a:bodyPr/>
        <a:lstStyle/>
        <a:p>
          <a:endParaRPr lang="ru-RU"/>
        </a:p>
      </dgm:t>
    </dgm:pt>
    <dgm:pt modelId="{9C81007B-9877-4FBB-B74C-1EA3006923CA}" type="parTrans" cxnId="{F7075F79-02E9-4A90-A6B5-BE55843D9CCE}">
      <dgm:prSet/>
      <dgm:spPr/>
      <dgm:t>
        <a:bodyPr/>
        <a:lstStyle/>
        <a:p>
          <a:endParaRPr lang="ru-RU"/>
        </a:p>
      </dgm:t>
    </dgm:pt>
    <dgm:pt modelId="{2CCB2620-1A20-4752-8473-EB38DFCED7DD}">
      <dgm:prSet phldrT="[Текст]" custT="1"/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Создать канал (каналы) прямой связи (</a:t>
          </a:r>
          <a:r>
            <a:rPr lang="ru-RU" sz="14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мобил</a:t>
          </a: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телефоны руководителей МО, офиц. блоги руководителей МО в соц. сетях, «горячая линия» на сайте в </a:t>
          </a:r>
          <a:r>
            <a:rPr lang="ru-RU" sz="14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спец.разделе</a:t>
          </a: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 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568C9D7-A341-4799-84FD-C7528A0A2F27}" type="sibTrans" cxnId="{4A5431BB-6AE0-46E3-953E-68C53DCEC527}">
      <dgm:prSet/>
      <dgm:spPr/>
      <dgm:t>
        <a:bodyPr/>
        <a:lstStyle/>
        <a:p>
          <a:endParaRPr lang="ru-RU"/>
        </a:p>
      </dgm:t>
    </dgm:pt>
    <dgm:pt modelId="{DDAB7029-E597-431B-BA84-75E0DD46F129}" type="parTrans" cxnId="{4A5431BB-6AE0-46E3-953E-68C53DCEC527}">
      <dgm:prSet/>
      <dgm:spPr/>
      <dgm:t>
        <a:bodyPr/>
        <a:lstStyle/>
        <a:p>
          <a:endParaRPr lang="ru-RU"/>
        </a:p>
      </dgm:t>
    </dgm:pt>
    <dgm:pt modelId="{5EA5AA69-7966-42B5-8448-4FA9CD102A10}">
      <dgm:prSet phldrT="[Текст]" custT="1"/>
      <dgm:spPr>
        <a:solidFill>
          <a:srgbClr val="7030A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Организовать работу по информированию лиц, проживающих на территории МО,</a:t>
          </a:r>
        </a:p>
        <a:p>
          <a:pPr>
            <a:spcAft>
              <a:spcPts val="0"/>
            </a:spcAft>
          </a:pPr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о возможности обращения через канал прямой связи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1EC1604-689B-45C5-BAB5-EEC08AEA5624}" type="parTrans" cxnId="{915462AA-8390-46F4-9E2F-413C5686B16F}">
      <dgm:prSet/>
      <dgm:spPr/>
      <dgm:t>
        <a:bodyPr/>
        <a:lstStyle/>
        <a:p>
          <a:endParaRPr lang="ru-RU"/>
        </a:p>
      </dgm:t>
    </dgm:pt>
    <dgm:pt modelId="{73A03043-07BE-4F0E-A1F2-67736503941E}" type="sibTrans" cxnId="{915462AA-8390-46F4-9E2F-413C5686B16F}">
      <dgm:prSet/>
      <dgm:spPr/>
      <dgm:t>
        <a:bodyPr/>
        <a:lstStyle/>
        <a:p>
          <a:endParaRPr lang="ru-RU"/>
        </a:p>
      </dgm:t>
    </dgm:pt>
    <dgm:pt modelId="{E57150AE-0FB6-4A49-8411-8ED3C9766FF5}" type="pres">
      <dgm:prSet presAssocID="{498196B0-D11C-4B98-A306-5A9D679878B6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DCBA60-22C5-4F60-B0F7-A867061D26F4}" type="pres">
      <dgm:prSet presAssocID="{31AE0AC4-BFC2-43D3-AB4C-F25D6999BC74}" presName="node" presStyleLbl="node1" presStyleIdx="0" presStyleCnt="5" custScaleX="131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AB9289-33F7-4B2A-8022-394C3C9FEA07}" type="pres">
      <dgm:prSet presAssocID="{D63D6DFC-A578-4D57-B6E5-31DFC6DF6C9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9D04FEB5-B4AE-4F34-82D7-15431D7AFBEF}" type="pres">
      <dgm:prSet presAssocID="{D63D6DFC-A578-4D57-B6E5-31DFC6DF6C9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9EE73841-37A5-49D3-818E-7165B342739A}" type="pres">
      <dgm:prSet presAssocID="{2CCB2620-1A20-4752-8473-EB38DFCED7DD}" presName="node" presStyleLbl="node1" presStyleIdx="1" presStyleCnt="5" custScaleX="131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59B836-7C87-4A68-ADB9-0C276DB8DC99}" type="pres">
      <dgm:prSet presAssocID="{8568C9D7-A341-4799-84FD-C7528A0A2F27}" presName="sibTrans" presStyleLbl="sibTrans2D1" presStyleIdx="1" presStyleCnt="4"/>
      <dgm:spPr/>
      <dgm:t>
        <a:bodyPr/>
        <a:lstStyle/>
        <a:p>
          <a:endParaRPr lang="ru-RU"/>
        </a:p>
      </dgm:t>
    </dgm:pt>
    <dgm:pt modelId="{4AC424DD-7994-4724-806F-BA17BD049379}" type="pres">
      <dgm:prSet presAssocID="{8568C9D7-A341-4799-84FD-C7528A0A2F27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60935A76-4C93-4FBE-B2C3-4970FD97C6FC}" type="pres">
      <dgm:prSet presAssocID="{20DB4800-2E48-40B2-A45B-4B317C95C367}" presName="node" presStyleLbl="node1" presStyleIdx="2" presStyleCnt="5" custScaleX="131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18A569-30A1-40C4-8DAB-512E67918526}" type="pres">
      <dgm:prSet presAssocID="{D9E7AE79-9909-419B-B94A-1674CE1221E4}" presName="sibTrans" presStyleLbl="sibTrans2D1" presStyleIdx="2" presStyleCnt="4"/>
      <dgm:spPr/>
      <dgm:t>
        <a:bodyPr/>
        <a:lstStyle/>
        <a:p>
          <a:endParaRPr lang="ru-RU"/>
        </a:p>
      </dgm:t>
    </dgm:pt>
    <dgm:pt modelId="{4D3A86F4-77A8-4C1F-BAF3-BBFB2CC0F725}" type="pres">
      <dgm:prSet presAssocID="{D9E7AE79-9909-419B-B94A-1674CE1221E4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8829C4D1-C016-4125-B5CF-3399A17A7A8F}" type="pres">
      <dgm:prSet presAssocID="{5EA5AA69-7966-42B5-8448-4FA9CD102A10}" presName="node" presStyleLbl="node1" presStyleIdx="3" presStyleCnt="5" custScaleX="131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93BBB-74FE-4DA8-9DDC-B6A5DA7B75D8}" type="pres">
      <dgm:prSet presAssocID="{73A03043-07BE-4F0E-A1F2-67736503941E}" presName="sibTrans" presStyleLbl="sibTrans2D1" presStyleIdx="3" presStyleCnt="4"/>
      <dgm:spPr/>
      <dgm:t>
        <a:bodyPr/>
        <a:lstStyle/>
        <a:p>
          <a:endParaRPr lang="ru-RU"/>
        </a:p>
      </dgm:t>
    </dgm:pt>
    <dgm:pt modelId="{C8D0F370-B52F-4845-8AAB-F1F334E64F7A}" type="pres">
      <dgm:prSet presAssocID="{73A03043-07BE-4F0E-A1F2-67736503941E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050E1E67-30C3-4ADB-9393-6B2841607B20}" type="pres">
      <dgm:prSet presAssocID="{E66CF261-5996-47F5-88D4-BE2733B23EC3}" presName="node" presStyleLbl="node1" presStyleIdx="4" presStyleCnt="5" custScaleX="131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40472A-ECCC-4580-8CE1-A4F3C317717D}" type="presOf" srcId="{D9E7AE79-9909-419B-B94A-1674CE1221E4}" destId="{4D3A86F4-77A8-4C1F-BAF3-BBFB2CC0F725}" srcOrd="1" destOrd="0" presId="urn:microsoft.com/office/officeart/2005/8/layout/process2"/>
    <dgm:cxn modelId="{3FBF1F13-DD88-4853-97A0-5E91C07BEFF6}" srcId="{498196B0-D11C-4B98-A306-5A9D679878B6}" destId="{E66CF261-5996-47F5-88D4-BE2733B23EC3}" srcOrd="4" destOrd="0" parTransId="{6106BC53-4F22-41F3-BEB2-67EBAD8D8CC8}" sibTransId="{5EFACCD4-EB40-46B6-9AEF-5C0DCFFAFC8F}"/>
    <dgm:cxn modelId="{C3ACFA55-9FDA-414C-AA64-B1F20E6C32BC}" type="presOf" srcId="{2CCB2620-1A20-4752-8473-EB38DFCED7DD}" destId="{9EE73841-37A5-49D3-818E-7165B342739A}" srcOrd="0" destOrd="0" presId="urn:microsoft.com/office/officeart/2005/8/layout/process2"/>
    <dgm:cxn modelId="{1269AB9B-1D74-42C7-89ED-93D46BCE76BC}" type="presOf" srcId="{73A03043-07BE-4F0E-A1F2-67736503941E}" destId="{C8D0F370-B52F-4845-8AAB-F1F334E64F7A}" srcOrd="1" destOrd="0" presId="urn:microsoft.com/office/officeart/2005/8/layout/process2"/>
    <dgm:cxn modelId="{F7075F79-02E9-4A90-A6B5-BE55843D9CCE}" srcId="{498196B0-D11C-4B98-A306-5A9D679878B6}" destId="{20DB4800-2E48-40B2-A45B-4B317C95C367}" srcOrd="2" destOrd="0" parTransId="{9C81007B-9877-4FBB-B74C-1EA3006923CA}" sibTransId="{D9E7AE79-9909-419B-B94A-1674CE1221E4}"/>
    <dgm:cxn modelId="{4A5431BB-6AE0-46E3-953E-68C53DCEC527}" srcId="{498196B0-D11C-4B98-A306-5A9D679878B6}" destId="{2CCB2620-1A20-4752-8473-EB38DFCED7DD}" srcOrd="1" destOrd="0" parTransId="{DDAB7029-E597-431B-BA84-75E0DD46F129}" sibTransId="{8568C9D7-A341-4799-84FD-C7528A0A2F27}"/>
    <dgm:cxn modelId="{0F90A1AE-5EF8-4B21-BB26-BB2E3319F5D3}" type="presOf" srcId="{D9E7AE79-9909-419B-B94A-1674CE1221E4}" destId="{D118A569-30A1-40C4-8DAB-512E67918526}" srcOrd="0" destOrd="0" presId="urn:microsoft.com/office/officeart/2005/8/layout/process2"/>
    <dgm:cxn modelId="{915462AA-8390-46F4-9E2F-413C5686B16F}" srcId="{498196B0-D11C-4B98-A306-5A9D679878B6}" destId="{5EA5AA69-7966-42B5-8448-4FA9CD102A10}" srcOrd="3" destOrd="0" parTransId="{51EC1604-689B-45C5-BAB5-EEC08AEA5624}" sibTransId="{73A03043-07BE-4F0E-A1F2-67736503941E}"/>
    <dgm:cxn modelId="{ED260636-AADC-4F75-9C98-7C261DD00CF7}" type="presOf" srcId="{20DB4800-2E48-40B2-A45B-4B317C95C367}" destId="{60935A76-4C93-4FBE-B2C3-4970FD97C6FC}" srcOrd="0" destOrd="0" presId="urn:microsoft.com/office/officeart/2005/8/layout/process2"/>
    <dgm:cxn modelId="{2BAA0652-5F14-41E0-B74C-CD9FF93ED74C}" type="presOf" srcId="{31AE0AC4-BFC2-43D3-AB4C-F25D6999BC74}" destId="{6EDCBA60-22C5-4F60-B0F7-A867061D26F4}" srcOrd="0" destOrd="0" presId="urn:microsoft.com/office/officeart/2005/8/layout/process2"/>
    <dgm:cxn modelId="{7CF00971-AAA0-4C34-A114-D0C87739D120}" type="presOf" srcId="{5EA5AA69-7966-42B5-8448-4FA9CD102A10}" destId="{8829C4D1-C016-4125-B5CF-3399A17A7A8F}" srcOrd="0" destOrd="0" presId="urn:microsoft.com/office/officeart/2005/8/layout/process2"/>
    <dgm:cxn modelId="{A20B411C-3855-4255-BFF7-0877E839E207}" type="presOf" srcId="{498196B0-D11C-4B98-A306-5A9D679878B6}" destId="{E57150AE-0FB6-4A49-8411-8ED3C9766FF5}" srcOrd="0" destOrd="0" presId="urn:microsoft.com/office/officeart/2005/8/layout/process2"/>
    <dgm:cxn modelId="{1500A22C-42F5-402E-AF49-A6514BB90CC6}" type="presOf" srcId="{73A03043-07BE-4F0E-A1F2-67736503941E}" destId="{B3B93BBB-74FE-4DA8-9DDC-B6A5DA7B75D8}" srcOrd="0" destOrd="0" presId="urn:microsoft.com/office/officeart/2005/8/layout/process2"/>
    <dgm:cxn modelId="{CB69E6E3-7B42-40F3-B188-06C5991D1B32}" type="presOf" srcId="{D63D6DFC-A578-4D57-B6E5-31DFC6DF6C98}" destId="{C0AB9289-33F7-4B2A-8022-394C3C9FEA07}" srcOrd="0" destOrd="0" presId="urn:microsoft.com/office/officeart/2005/8/layout/process2"/>
    <dgm:cxn modelId="{C2DACE01-6B2C-49D6-AC6A-3123AB1AB289}" type="presOf" srcId="{D63D6DFC-A578-4D57-B6E5-31DFC6DF6C98}" destId="{9D04FEB5-B4AE-4F34-82D7-15431D7AFBEF}" srcOrd="1" destOrd="0" presId="urn:microsoft.com/office/officeart/2005/8/layout/process2"/>
    <dgm:cxn modelId="{CFB2EA41-120E-4408-B3B7-35DF3CBC877B}" type="presOf" srcId="{8568C9D7-A341-4799-84FD-C7528A0A2F27}" destId="{4AC424DD-7994-4724-806F-BA17BD049379}" srcOrd="1" destOrd="0" presId="urn:microsoft.com/office/officeart/2005/8/layout/process2"/>
    <dgm:cxn modelId="{36E1B411-EE55-4FE0-BD06-B5EAD5BC6719}" type="presOf" srcId="{E66CF261-5996-47F5-88D4-BE2733B23EC3}" destId="{050E1E67-30C3-4ADB-9393-6B2841607B20}" srcOrd="0" destOrd="0" presId="urn:microsoft.com/office/officeart/2005/8/layout/process2"/>
    <dgm:cxn modelId="{280585B2-A018-4582-ABDE-877155748451}" srcId="{498196B0-D11C-4B98-A306-5A9D679878B6}" destId="{31AE0AC4-BFC2-43D3-AB4C-F25D6999BC74}" srcOrd="0" destOrd="0" parTransId="{C91989E0-7E72-4613-9B6F-29DA43AA8319}" sibTransId="{D63D6DFC-A578-4D57-B6E5-31DFC6DF6C98}"/>
    <dgm:cxn modelId="{F5C68EA1-89E5-4E7B-8247-9C4A243E9579}" type="presOf" srcId="{8568C9D7-A341-4799-84FD-C7528A0A2F27}" destId="{9B59B836-7C87-4A68-ADB9-0C276DB8DC99}" srcOrd="0" destOrd="0" presId="urn:microsoft.com/office/officeart/2005/8/layout/process2"/>
    <dgm:cxn modelId="{B4C0C29A-24A1-47ED-A513-DF9FEC6714B2}" type="presParOf" srcId="{E57150AE-0FB6-4A49-8411-8ED3C9766FF5}" destId="{6EDCBA60-22C5-4F60-B0F7-A867061D26F4}" srcOrd="0" destOrd="0" presId="urn:microsoft.com/office/officeart/2005/8/layout/process2"/>
    <dgm:cxn modelId="{D06D4880-6CDE-47CA-B822-EAE551CE2576}" type="presParOf" srcId="{E57150AE-0FB6-4A49-8411-8ED3C9766FF5}" destId="{C0AB9289-33F7-4B2A-8022-394C3C9FEA07}" srcOrd="1" destOrd="0" presId="urn:microsoft.com/office/officeart/2005/8/layout/process2"/>
    <dgm:cxn modelId="{6F3A4A31-8B68-4292-9CBF-9A3890BCCBBD}" type="presParOf" srcId="{C0AB9289-33F7-4B2A-8022-394C3C9FEA07}" destId="{9D04FEB5-B4AE-4F34-82D7-15431D7AFBEF}" srcOrd="0" destOrd="0" presId="urn:microsoft.com/office/officeart/2005/8/layout/process2"/>
    <dgm:cxn modelId="{DE577EC8-0BF7-401D-892D-12A30ABFDC4A}" type="presParOf" srcId="{E57150AE-0FB6-4A49-8411-8ED3C9766FF5}" destId="{9EE73841-37A5-49D3-818E-7165B342739A}" srcOrd="2" destOrd="0" presId="urn:microsoft.com/office/officeart/2005/8/layout/process2"/>
    <dgm:cxn modelId="{6FABCAE6-8654-4FCF-BE23-336EC609779F}" type="presParOf" srcId="{E57150AE-0FB6-4A49-8411-8ED3C9766FF5}" destId="{9B59B836-7C87-4A68-ADB9-0C276DB8DC99}" srcOrd="3" destOrd="0" presId="urn:microsoft.com/office/officeart/2005/8/layout/process2"/>
    <dgm:cxn modelId="{548FF30D-9D66-41D1-8388-3D73E2DBC5BE}" type="presParOf" srcId="{9B59B836-7C87-4A68-ADB9-0C276DB8DC99}" destId="{4AC424DD-7994-4724-806F-BA17BD049379}" srcOrd="0" destOrd="0" presId="urn:microsoft.com/office/officeart/2005/8/layout/process2"/>
    <dgm:cxn modelId="{998FAD02-9FFC-49FE-9400-C2294422990E}" type="presParOf" srcId="{E57150AE-0FB6-4A49-8411-8ED3C9766FF5}" destId="{60935A76-4C93-4FBE-B2C3-4970FD97C6FC}" srcOrd="4" destOrd="0" presId="urn:microsoft.com/office/officeart/2005/8/layout/process2"/>
    <dgm:cxn modelId="{762DBD53-04C5-4A95-AEF4-053B21582FC3}" type="presParOf" srcId="{E57150AE-0FB6-4A49-8411-8ED3C9766FF5}" destId="{D118A569-30A1-40C4-8DAB-512E67918526}" srcOrd="5" destOrd="0" presId="urn:microsoft.com/office/officeart/2005/8/layout/process2"/>
    <dgm:cxn modelId="{9FD000D4-5F51-42AD-887F-E1B81886E517}" type="presParOf" srcId="{D118A569-30A1-40C4-8DAB-512E67918526}" destId="{4D3A86F4-77A8-4C1F-BAF3-BBFB2CC0F725}" srcOrd="0" destOrd="0" presId="urn:microsoft.com/office/officeart/2005/8/layout/process2"/>
    <dgm:cxn modelId="{A3E3A2F4-4D89-4FCB-BBDA-80EB26F7C5F7}" type="presParOf" srcId="{E57150AE-0FB6-4A49-8411-8ED3C9766FF5}" destId="{8829C4D1-C016-4125-B5CF-3399A17A7A8F}" srcOrd="6" destOrd="0" presId="urn:microsoft.com/office/officeart/2005/8/layout/process2"/>
    <dgm:cxn modelId="{BCA678B9-DE9A-4283-ABF0-4F82BC872504}" type="presParOf" srcId="{E57150AE-0FB6-4A49-8411-8ED3C9766FF5}" destId="{B3B93BBB-74FE-4DA8-9DDC-B6A5DA7B75D8}" srcOrd="7" destOrd="0" presId="urn:microsoft.com/office/officeart/2005/8/layout/process2"/>
    <dgm:cxn modelId="{BF41A9D9-5424-4484-964C-C8B493A38AEF}" type="presParOf" srcId="{B3B93BBB-74FE-4DA8-9DDC-B6A5DA7B75D8}" destId="{C8D0F370-B52F-4845-8AAB-F1F334E64F7A}" srcOrd="0" destOrd="0" presId="urn:microsoft.com/office/officeart/2005/8/layout/process2"/>
    <dgm:cxn modelId="{D4374BC9-F6CE-4D79-B125-6D50DC9B6C40}" type="presParOf" srcId="{E57150AE-0FB6-4A49-8411-8ED3C9766FF5}" destId="{050E1E67-30C3-4ADB-9393-6B2841607B20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98196B0-D11C-4B98-A306-5A9D679878B6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AE0AC4-BFC2-43D3-AB4C-F25D6999BC74}">
      <dgm:prSet phldrT="[Текст]" custT="1"/>
      <dgm:spPr>
        <a:solidFill>
          <a:schemeClr val="accent1">
            <a:lumMod val="7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лиц, ответственных за создание специализированного раздела  и его наполнение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91989E0-7E72-4613-9B6F-29DA43AA8319}" type="parTrans" cxnId="{280585B2-A018-4582-ABDE-877155748451}">
      <dgm:prSet/>
      <dgm:spPr/>
      <dgm:t>
        <a:bodyPr/>
        <a:lstStyle/>
        <a:p>
          <a:endParaRPr lang="ru-RU"/>
        </a:p>
      </dgm:t>
    </dgm:pt>
    <dgm:pt modelId="{D63D6DFC-A578-4D57-B6E5-31DFC6DF6C98}" type="sibTrans" cxnId="{280585B2-A018-4582-ABDE-877155748451}">
      <dgm:prSet/>
      <dgm:spPr/>
      <dgm:t>
        <a:bodyPr/>
        <a:lstStyle/>
        <a:p>
          <a:endParaRPr lang="ru-RU"/>
        </a:p>
      </dgm:t>
    </dgm:pt>
    <dgm:pt modelId="{20DB4800-2E48-40B2-A45B-4B317C95C367}">
      <dgm:prSet phldrT="[Текст]" custT="1"/>
      <dgm:spPr>
        <a:solidFill>
          <a:schemeClr val="accent4">
            <a:lumMod val="7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Наполнить раздел необходимыми документами и информацией </a:t>
          </a:r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(целесообразно указывать дату размещения документов и информации)</a:t>
          </a:r>
          <a:endParaRPr lang="ru-RU" sz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9E7AE79-9909-419B-B94A-1674CE1221E4}" type="sibTrans" cxnId="{F7075F79-02E9-4A90-A6B5-BE55843D9CCE}">
      <dgm:prSet/>
      <dgm:spPr/>
      <dgm:t>
        <a:bodyPr/>
        <a:lstStyle/>
        <a:p>
          <a:endParaRPr lang="ru-RU"/>
        </a:p>
      </dgm:t>
    </dgm:pt>
    <dgm:pt modelId="{9C81007B-9877-4FBB-B74C-1EA3006923CA}" type="parTrans" cxnId="{F7075F79-02E9-4A90-A6B5-BE55843D9CCE}">
      <dgm:prSet/>
      <dgm:spPr/>
      <dgm:t>
        <a:bodyPr/>
        <a:lstStyle/>
        <a:p>
          <a:endParaRPr lang="ru-RU"/>
        </a:p>
      </dgm:t>
    </dgm:pt>
    <dgm:pt modelId="{2CCB2620-1A20-4752-8473-EB38DFCED7DD}">
      <dgm:prSet phldrT="[Текст]" custT="1"/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Создать специализированный раздел об инвестиционной деятельности в муниципальном образовании</a:t>
          </a:r>
        </a:p>
        <a:p>
          <a:pPr>
            <a:spcAft>
              <a:spcPts val="0"/>
            </a:spcAft>
          </a:pPr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(обеспечить легкий доступ к разделу: на главной странице сайта либо не более двух последовательных переходов)</a:t>
          </a:r>
          <a:endParaRPr lang="ru-RU" sz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568C9D7-A341-4799-84FD-C7528A0A2F27}" type="sibTrans" cxnId="{4A5431BB-6AE0-46E3-953E-68C53DCEC527}">
      <dgm:prSet/>
      <dgm:spPr/>
      <dgm:t>
        <a:bodyPr/>
        <a:lstStyle/>
        <a:p>
          <a:endParaRPr lang="ru-RU"/>
        </a:p>
      </dgm:t>
    </dgm:pt>
    <dgm:pt modelId="{DDAB7029-E597-431B-BA84-75E0DD46F129}" type="parTrans" cxnId="{4A5431BB-6AE0-46E3-953E-68C53DCEC527}">
      <dgm:prSet/>
      <dgm:spPr/>
      <dgm:t>
        <a:bodyPr/>
        <a:lstStyle/>
        <a:p>
          <a:endParaRPr lang="ru-RU"/>
        </a:p>
      </dgm:t>
    </dgm:pt>
    <dgm:pt modelId="{2826AD14-9F37-4671-B816-265AA9A86992}" type="pres">
      <dgm:prSet presAssocID="{498196B0-D11C-4B98-A306-5A9D679878B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A9949D-6CD1-4022-92E3-13793676D7F0}" type="pres">
      <dgm:prSet presAssocID="{498196B0-D11C-4B98-A306-5A9D679878B6}" presName="dummyMaxCanvas" presStyleCnt="0">
        <dgm:presLayoutVars/>
      </dgm:prSet>
      <dgm:spPr/>
    </dgm:pt>
    <dgm:pt modelId="{7367A3AF-AB70-4636-9921-0CBE5575D050}" type="pres">
      <dgm:prSet presAssocID="{498196B0-D11C-4B98-A306-5A9D679878B6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479321-4E47-4157-AF8C-09465CFBB68B}" type="pres">
      <dgm:prSet presAssocID="{498196B0-D11C-4B98-A306-5A9D679878B6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4382F6-75AE-458F-8636-46FF8EB8D727}" type="pres">
      <dgm:prSet presAssocID="{498196B0-D11C-4B98-A306-5A9D679878B6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BE6ED4-0096-48B3-A641-8BDC97DC12A4}" type="pres">
      <dgm:prSet presAssocID="{498196B0-D11C-4B98-A306-5A9D679878B6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4D2C68-5D72-4190-96BC-3712C52667A5}" type="pres">
      <dgm:prSet presAssocID="{498196B0-D11C-4B98-A306-5A9D679878B6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CD11AC-34DD-4405-B5FC-2DA35FD6CF4C}" type="pres">
      <dgm:prSet presAssocID="{498196B0-D11C-4B98-A306-5A9D679878B6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140C13-6A5B-4195-99D5-E096E65776EA}" type="pres">
      <dgm:prSet presAssocID="{498196B0-D11C-4B98-A306-5A9D679878B6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114AA8-8AEC-4912-87C4-82C220A18A7A}" type="pres">
      <dgm:prSet presAssocID="{498196B0-D11C-4B98-A306-5A9D679878B6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0585B2-A018-4582-ABDE-877155748451}" srcId="{498196B0-D11C-4B98-A306-5A9D679878B6}" destId="{31AE0AC4-BFC2-43D3-AB4C-F25D6999BC74}" srcOrd="0" destOrd="0" parTransId="{C91989E0-7E72-4613-9B6F-29DA43AA8319}" sibTransId="{D63D6DFC-A578-4D57-B6E5-31DFC6DF6C98}"/>
    <dgm:cxn modelId="{28301242-8DF0-4D8E-A4DF-B943115FD7C2}" type="presOf" srcId="{2CCB2620-1A20-4752-8473-EB38DFCED7DD}" destId="{10140C13-6A5B-4195-99D5-E096E65776EA}" srcOrd="1" destOrd="0" presId="urn:microsoft.com/office/officeart/2005/8/layout/vProcess5"/>
    <dgm:cxn modelId="{9CFC7CA5-1BCD-46B3-8F1A-06257FED7F19}" type="presOf" srcId="{31AE0AC4-BFC2-43D3-AB4C-F25D6999BC74}" destId="{7367A3AF-AB70-4636-9921-0CBE5575D050}" srcOrd="0" destOrd="0" presId="urn:microsoft.com/office/officeart/2005/8/layout/vProcess5"/>
    <dgm:cxn modelId="{F7075F79-02E9-4A90-A6B5-BE55843D9CCE}" srcId="{498196B0-D11C-4B98-A306-5A9D679878B6}" destId="{20DB4800-2E48-40B2-A45B-4B317C95C367}" srcOrd="2" destOrd="0" parTransId="{9C81007B-9877-4FBB-B74C-1EA3006923CA}" sibTransId="{D9E7AE79-9909-419B-B94A-1674CE1221E4}"/>
    <dgm:cxn modelId="{3D6AED69-ED40-4B6A-99AC-A7FFA1E3006F}" type="presOf" srcId="{20DB4800-2E48-40B2-A45B-4B317C95C367}" destId="{3F4382F6-75AE-458F-8636-46FF8EB8D727}" srcOrd="0" destOrd="0" presId="urn:microsoft.com/office/officeart/2005/8/layout/vProcess5"/>
    <dgm:cxn modelId="{5A4853BE-96B7-4E7C-B2D5-8A0C196CEE1E}" type="presOf" srcId="{2CCB2620-1A20-4752-8473-EB38DFCED7DD}" destId="{5C479321-4E47-4157-AF8C-09465CFBB68B}" srcOrd="0" destOrd="0" presId="urn:microsoft.com/office/officeart/2005/8/layout/vProcess5"/>
    <dgm:cxn modelId="{B77EAC23-457F-46FC-A471-0D58841B1F05}" type="presOf" srcId="{498196B0-D11C-4B98-A306-5A9D679878B6}" destId="{2826AD14-9F37-4671-B816-265AA9A86992}" srcOrd="0" destOrd="0" presId="urn:microsoft.com/office/officeart/2005/8/layout/vProcess5"/>
    <dgm:cxn modelId="{4A5431BB-6AE0-46E3-953E-68C53DCEC527}" srcId="{498196B0-D11C-4B98-A306-5A9D679878B6}" destId="{2CCB2620-1A20-4752-8473-EB38DFCED7DD}" srcOrd="1" destOrd="0" parTransId="{DDAB7029-E597-431B-BA84-75E0DD46F129}" sibTransId="{8568C9D7-A341-4799-84FD-C7528A0A2F27}"/>
    <dgm:cxn modelId="{102835B3-B286-40B9-9170-75E583B705CE}" type="presOf" srcId="{20DB4800-2E48-40B2-A45B-4B317C95C367}" destId="{86114AA8-8AEC-4912-87C4-82C220A18A7A}" srcOrd="1" destOrd="0" presId="urn:microsoft.com/office/officeart/2005/8/layout/vProcess5"/>
    <dgm:cxn modelId="{0025F707-1DF8-41E2-BA46-4B06A19AC91D}" type="presOf" srcId="{8568C9D7-A341-4799-84FD-C7528A0A2F27}" destId="{2F4D2C68-5D72-4190-96BC-3712C52667A5}" srcOrd="0" destOrd="0" presId="urn:microsoft.com/office/officeart/2005/8/layout/vProcess5"/>
    <dgm:cxn modelId="{69639382-A01E-4E16-8B3B-7BD99B95C8FA}" type="presOf" srcId="{31AE0AC4-BFC2-43D3-AB4C-F25D6999BC74}" destId="{1FCD11AC-34DD-4405-B5FC-2DA35FD6CF4C}" srcOrd="1" destOrd="0" presId="urn:microsoft.com/office/officeart/2005/8/layout/vProcess5"/>
    <dgm:cxn modelId="{99AE43AD-47EC-4D7E-BCFA-D79D087063F1}" type="presOf" srcId="{D63D6DFC-A578-4D57-B6E5-31DFC6DF6C98}" destId="{24BE6ED4-0096-48B3-A641-8BDC97DC12A4}" srcOrd="0" destOrd="0" presId="urn:microsoft.com/office/officeart/2005/8/layout/vProcess5"/>
    <dgm:cxn modelId="{BFDF536E-6B77-45BE-B634-32082521988A}" type="presParOf" srcId="{2826AD14-9F37-4671-B816-265AA9A86992}" destId="{83A9949D-6CD1-4022-92E3-13793676D7F0}" srcOrd="0" destOrd="0" presId="urn:microsoft.com/office/officeart/2005/8/layout/vProcess5"/>
    <dgm:cxn modelId="{800A4469-ACF3-458C-BAD5-7DC2E46905C2}" type="presParOf" srcId="{2826AD14-9F37-4671-B816-265AA9A86992}" destId="{7367A3AF-AB70-4636-9921-0CBE5575D050}" srcOrd="1" destOrd="0" presId="urn:microsoft.com/office/officeart/2005/8/layout/vProcess5"/>
    <dgm:cxn modelId="{C83C00F1-EE3D-4298-9D43-1E9A9FD17306}" type="presParOf" srcId="{2826AD14-9F37-4671-B816-265AA9A86992}" destId="{5C479321-4E47-4157-AF8C-09465CFBB68B}" srcOrd="2" destOrd="0" presId="urn:microsoft.com/office/officeart/2005/8/layout/vProcess5"/>
    <dgm:cxn modelId="{D8FC243B-7035-4889-BBE7-965F6C4DFB06}" type="presParOf" srcId="{2826AD14-9F37-4671-B816-265AA9A86992}" destId="{3F4382F6-75AE-458F-8636-46FF8EB8D727}" srcOrd="3" destOrd="0" presId="urn:microsoft.com/office/officeart/2005/8/layout/vProcess5"/>
    <dgm:cxn modelId="{062704F9-8C15-4A93-B317-DA7B0903258C}" type="presParOf" srcId="{2826AD14-9F37-4671-B816-265AA9A86992}" destId="{24BE6ED4-0096-48B3-A641-8BDC97DC12A4}" srcOrd="4" destOrd="0" presId="urn:microsoft.com/office/officeart/2005/8/layout/vProcess5"/>
    <dgm:cxn modelId="{7ADD94CF-F641-45FD-861C-0518F3CB1DFA}" type="presParOf" srcId="{2826AD14-9F37-4671-B816-265AA9A86992}" destId="{2F4D2C68-5D72-4190-96BC-3712C52667A5}" srcOrd="5" destOrd="0" presId="urn:microsoft.com/office/officeart/2005/8/layout/vProcess5"/>
    <dgm:cxn modelId="{6AAE445E-6044-4BD6-9A1B-C9B8DBA8B547}" type="presParOf" srcId="{2826AD14-9F37-4671-B816-265AA9A86992}" destId="{1FCD11AC-34DD-4405-B5FC-2DA35FD6CF4C}" srcOrd="6" destOrd="0" presId="urn:microsoft.com/office/officeart/2005/8/layout/vProcess5"/>
    <dgm:cxn modelId="{DCA7D208-C86A-4779-9A21-9CF29FD4B5F0}" type="presParOf" srcId="{2826AD14-9F37-4671-B816-265AA9A86992}" destId="{10140C13-6A5B-4195-99D5-E096E65776EA}" srcOrd="7" destOrd="0" presId="urn:microsoft.com/office/officeart/2005/8/layout/vProcess5"/>
    <dgm:cxn modelId="{A021ECC4-7E1B-4601-BAD2-BD7A9941A316}" type="presParOf" srcId="{2826AD14-9F37-4671-B816-265AA9A86992}" destId="{86114AA8-8AEC-4912-87C4-82C220A18A7A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C281A31-AF55-4D62-BC68-78551C5E14C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6B7722-AE65-4C19-8DF1-4E84602AC36E}">
      <dgm:prSet custT="1"/>
      <dgm:spPr/>
      <dgm:t>
        <a:bodyPr/>
        <a:lstStyle/>
        <a:p>
          <a:pPr rtl="0"/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Инвестиционный паспорт МО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4FF79AB-840E-48F8-9F4A-DB9C8EC6EB4E}" type="parTrans" cxnId="{DB2CBFEE-86B7-4169-B65D-3F1DE2E1721D}">
      <dgm:prSet/>
      <dgm:spPr/>
      <dgm:t>
        <a:bodyPr/>
        <a:lstStyle/>
        <a:p>
          <a:endParaRPr lang="ru-RU"/>
        </a:p>
      </dgm:t>
    </dgm:pt>
    <dgm:pt modelId="{7DB4DD96-CFF9-4CDD-9E3F-7C3816D54C95}" type="sibTrans" cxnId="{DB2CBFEE-86B7-4169-B65D-3F1DE2E1721D}">
      <dgm:prSet/>
      <dgm:spPr/>
      <dgm:t>
        <a:bodyPr/>
        <a:lstStyle/>
        <a:p>
          <a:endParaRPr lang="ru-RU"/>
        </a:p>
      </dgm:t>
    </dgm:pt>
    <dgm:pt modelId="{9E1C8798-FE43-4F9F-B274-B37DDD4B28A0}">
      <dgm:prSet custT="1"/>
      <dgm:spPr/>
      <dgm:t>
        <a:bodyPr/>
        <a:lstStyle/>
        <a:p>
          <a:pPr rtl="0"/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Инвестиционное послание главы МО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75DBC55-7392-496E-91B0-CD568D623FFE}" type="parTrans" cxnId="{5FE84BB1-7C57-4CBF-91A2-20D252187D24}">
      <dgm:prSet/>
      <dgm:spPr/>
      <dgm:t>
        <a:bodyPr/>
        <a:lstStyle/>
        <a:p>
          <a:endParaRPr lang="ru-RU"/>
        </a:p>
      </dgm:t>
    </dgm:pt>
    <dgm:pt modelId="{51976F9A-4542-4D4F-8362-516A51ECC622}" type="sibTrans" cxnId="{5FE84BB1-7C57-4CBF-91A2-20D252187D24}">
      <dgm:prSet/>
      <dgm:spPr/>
      <dgm:t>
        <a:bodyPr/>
        <a:lstStyle/>
        <a:p>
          <a:endParaRPr lang="ru-RU"/>
        </a:p>
      </dgm:t>
    </dgm:pt>
    <dgm:pt modelId="{B8C38080-6F69-4CD8-8CAD-70E427FF578F}">
      <dgm:prSet custT="1"/>
      <dgm:spPr/>
      <dgm:t>
        <a:bodyPr/>
        <a:lstStyle/>
        <a:p>
          <a:pPr rtl="0"/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Меры поддержки инвесторов и порядок обращения для их получения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72D3263-F045-428A-AAB1-3257E0BCC95E}" type="parTrans" cxnId="{7D21C002-8D0D-41B5-9B81-A84FE84DE8D5}">
      <dgm:prSet/>
      <dgm:spPr/>
      <dgm:t>
        <a:bodyPr/>
        <a:lstStyle/>
        <a:p>
          <a:endParaRPr lang="ru-RU"/>
        </a:p>
      </dgm:t>
    </dgm:pt>
    <dgm:pt modelId="{5A7BCE73-7937-411C-9C7B-64031D07D4F1}" type="sibTrans" cxnId="{7D21C002-8D0D-41B5-9B81-A84FE84DE8D5}">
      <dgm:prSet/>
      <dgm:spPr/>
      <dgm:t>
        <a:bodyPr/>
        <a:lstStyle/>
        <a:p>
          <a:endParaRPr lang="ru-RU"/>
        </a:p>
      </dgm:t>
    </dgm:pt>
    <dgm:pt modelId="{2BB3E996-C0CB-442E-85F1-D8D93E0A0B1C}">
      <dgm:prSet custT="1"/>
      <dgm:spPr/>
      <dgm:t>
        <a:bodyPr/>
        <a:lstStyle/>
        <a:p>
          <a:pPr rtl="0"/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Планы и результаты заседаний Совета по улучшению инвестиционного климата и протоколы его заседаний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5627F57-47D1-4355-903C-7E540CFB50B8}" type="parTrans" cxnId="{1E3AF3BF-F7EA-4798-9017-E5C7F96679AA}">
      <dgm:prSet/>
      <dgm:spPr/>
      <dgm:t>
        <a:bodyPr/>
        <a:lstStyle/>
        <a:p>
          <a:endParaRPr lang="ru-RU"/>
        </a:p>
      </dgm:t>
    </dgm:pt>
    <dgm:pt modelId="{5DF88365-06E2-4841-8175-C49F43CDCA79}" type="sibTrans" cxnId="{1E3AF3BF-F7EA-4798-9017-E5C7F96679AA}">
      <dgm:prSet/>
      <dgm:spPr/>
      <dgm:t>
        <a:bodyPr/>
        <a:lstStyle/>
        <a:p>
          <a:endParaRPr lang="ru-RU"/>
        </a:p>
      </dgm:t>
    </dgm:pt>
    <dgm:pt modelId="{D6ED5759-0C2A-4463-A7B6-7CBD4A4E0FDD}">
      <dgm:prSet custT="1"/>
      <dgm:spPr/>
      <dgm:t>
        <a:bodyPr/>
        <a:lstStyle/>
        <a:p>
          <a:pPr rtl="0"/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Отчеты и планы деятельности ОМСУ МО по привлечению инвестиций и работе с инвесторами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D99FD57-F308-4505-92E2-D7C375739E9C}" type="parTrans" cxnId="{409D3A7D-EC79-4ACC-A40E-D8717B5BE70E}">
      <dgm:prSet/>
      <dgm:spPr/>
      <dgm:t>
        <a:bodyPr/>
        <a:lstStyle/>
        <a:p>
          <a:endParaRPr lang="ru-RU"/>
        </a:p>
      </dgm:t>
    </dgm:pt>
    <dgm:pt modelId="{30A78F71-77DB-49A1-9EFE-9DFA531AD9AA}" type="sibTrans" cxnId="{409D3A7D-EC79-4ACC-A40E-D8717B5BE70E}">
      <dgm:prSet/>
      <dgm:spPr/>
      <dgm:t>
        <a:bodyPr/>
        <a:lstStyle/>
        <a:p>
          <a:endParaRPr lang="ru-RU"/>
        </a:p>
      </dgm:t>
    </dgm:pt>
    <dgm:pt modelId="{E17EFEF2-B3B3-4090-BBC0-E9D2AA63C8CD}">
      <dgm:prSet custT="1"/>
      <dgm:spPr/>
      <dgm:t>
        <a:bodyPr/>
        <a:lstStyle/>
        <a:p>
          <a:pPr rtl="0"/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Планируемые к реализации и реализуемые на территории МО инвестиционные проекты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7785E86-CFB3-45BD-BA8E-33F604A0E1A1}" type="parTrans" cxnId="{09A6AD0A-41B2-4201-8F58-2EA4364F44BE}">
      <dgm:prSet/>
      <dgm:spPr/>
      <dgm:t>
        <a:bodyPr/>
        <a:lstStyle/>
        <a:p>
          <a:endParaRPr lang="ru-RU"/>
        </a:p>
      </dgm:t>
    </dgm:pt>
    <dgm:pt modelId="{C25F760F-B52A-4E54-AE4E-3528870AAF62}" type="sibTrans" cxnId="{09A6AD0A-41B2-4201-8F58-2EA4364F44BE}">
      <dgm:prSet/>
      <dgm:spPr/>
      <dgm:t>
        <a:bodyPr/>
        <a:lstStyle/>
        <a:p>
          <a:endParaRPr lang="ru-RU"/>
        </a:p>
      </dgm:t>
    </dgm:pt>
    <dgm:pt modelId="{6BE9C292-5E62-4B29-AD02-B047E7F5358B}">
      <dgm:prSet custT="1"/>
      <dgm:spPr/>
      <dgm:t>
        <a:bodyPr/>
        <a:lstStyle/>
        <a:p>
          <a:pPr rtl="0"/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Канал (каналы) прямой связи инвесторов и инвестиционного уполномоченного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16CA503-D16C-4C41-9D43-FA88532F6F6A}" type="parTrans" cxnId="{2F7AEE21-B5B1-480E-A413-2106625B0706}">
      <dgm:prSet/>
      <dgm:spPr/>
      <dgm:t>
        <a:bodyPr/>
        <a:lstStyle/>
        <a:p>
          <a:endParaRPr lang="ru-RU"/>
        </a:p>
      </dgm:t>
    </dgm:pt>
    <dgm:pt modelId="{2F2D3955-D47A-46FF-BBD3-FD86B708FF4C}" type="sibTrans" cxnId="{2F7AEE21-B5B1-480E-A413-2106625B0706}">
      <dgm:prSet/>
      <dgm:spPr/>
      <dgm:t>
        <a:bodyPr/>
        <a:lstStyle/>
        <a:p>
          <a:endParaRPr lang="ru-RU"/>
        </a:p>
      </dgm:t>
    </dgm:pt>
    <dgm:pt modelId="{659F53AE-E6CF-4A99-B2B0-13C60CBEA46B}" type="pres">
      <dgm:prSet presAssocID="{EC281A31-AF55-4D62-BC68-78551C5E14C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F2FE5D-1D71-4417-86BE-15E5B8520A03}" type="pres">
      <dgm:prSet presAssocID="{0C6B7722-AE65-4C19-8DF1-4E84602AC36E}" presName="composite" presStyleCnt="0"/>
      <dgm:spPr/>
    </dgm:pt>
    <dgm:pt modelId="{21761DDF-9A85-4EA6-A2B6-461B2FEC3E4B}" type="pres">
      <dgm:prSet presAssocID="{0C6B7722-AE65-4C19-8DF1-4E84602AC36E}" presName="rect1" presStyleLbl="trAlignAcc1" presStyleIdx="0" presStyleCnt="7" custScaleX="106508" custScaleY="1590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32C4C-1EE0-46D8-88A0-D8027132AECB}" type="pres">
      <dgm:prSet presAssocID="{0C6B7722-AE65-4C19-8DF1-4E84602AC36E}" presName="rect2" presStyleLbl="fgImgPlac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AA4029D4-CE9E-408C-AC91-02BB98E6A6D9}" type="pres">
      <dgm:prSet presAssocID="{7DB4DD96-CFF9-4CDD-9E3F-7C3816D54C95}" presName="sibTrans" presStyleCnt="0"/>
      <dgm:spPr/>
    </dgm:pt>
    <dgm:pt modelId="{1AB73054-3B8B-4BC3-893D-06F5AC597636}" type="pres">
      <dgm:prSet presAssocID="{9E1C8798-FE43-4F9F-B274-B37DDD4B28A0}" presName="composite" presStyleCnt="0"/>
      <dgm:spPr/>
    </dgm:pt>
    <dgm:pt modelId="{9AA30C3E-5B64-4A64-89C1-B914D0E1B9AC}" type="pres">
      <dgm:prSet presAssocID="{9E1C8798-FE43-4F9F-B274-B37DDD4B28A0}" presName="rect1" presStyleLbl="trAlignAcc1" presStyleIdx="1" presStyleCnt="7" custScaleX="100433" custScaleY="158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2CE29-5A4A-45AB-82C3-DDD790BF4CE4}" type="pres">
      <dgm:prSet presAssocID="{9E1C8798-FE43-4F9F-B274-B37DDD4B28A0}" presName="rect2" presStyleLbl="fgImgPlace1" presStyleIdx="1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B1499FC5-CADD-4AA5-B976-B6FE736937DF}" type="pres">
      <dgm:prSet presAssocID="{51976F9A-4542-4D4F-8362-516A51ECC622}" presName="sibTrans" presStyleCnt="0"/>
      <dgm:spPr/>
    </dgm:pt>
    <dgm:pt modelId="{40F9E81E-150D-4048-BF57-93E3CC5C3781}" type="pres">
      <dgm:prSet presAssocID="{B8C38080-6F69-4CD8-8CAD-70E427FF578F}" presName="composite" presStyleCnt="0"/>
      <dgm:spPr/>
    </dgm:pt>
    <dgm:pt modelId="{9833B02A-E450-47E0-8990-887BF7742BB7}" type="pres">
      <dgm:prSet presAssocID="{B8C38080-6F69-4CD8-8CAD-70E427FF578F}" presName="rect1" presStyleLbl="trAlignAcc1" presStyleIdx="2" presStyleCnt="7" custScaleX="100392" custScaleY="158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4B198-9235-42A4-B695-98EE0C7375EA}" type="pres">
      <dgm:prSet presAssocID="{B8C38080-6F69-4CD8-8CAD-70E427FF578F}" presName="rect2" presStyleLbl="fgImgPlace1" presStyleIdx="2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72D5776A-9E66-48D7-BABC-3E02233ABE63}" type="pres">
      <dgm:prSet presAssocID="{5A7BCE73-7937-411C-9C7B-64031D07D4F1}" presName="sibTrans" presStyleCnt="0"/>
      <dgm:spPr/>
    </dgm:pt>
    <dgm:pt modelId="{7714594A-F022-49FD-94EC-1826E1FBD268}" type="pres">
      <dgm:prSet presAssocID="{2BB3E996-C0CB-442E-85F1-D8D93E0A0B1C}" presName="composite" presStyleCnt="0"/>
      <dgm:spPr/>
    </dgm:pt>
    <dgm:pt modelId="{C2C8DDBF-FCF1-49B0-8AA1-F2913C17ADBB}" type="pres">
      <dgm:prSet presAssocID="{2BB3E996-C0CB-442E-85F1-D8D93E0A0B1C}" presName="rect1" presStyleLbl="trAlignAcc1" presStyleIdx="3" presStyleCnt="7" custScaleX="106368" custScaleY="1695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94BAF-EC23-4336-94B4-F0E3D5BE1DA2}" type="pres">
      <dgm:prSet presAssocID="{2BB3E996-C0CB-442E-85F1-D8D93E0A0B1C}" presName="rect2" presStyleLbl="fgImgPlace1" presStyleIdx="3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79D9FD21-2AA5-4748-9C3F-7D72B405FD62}" type="pres">
      <dgm:prSet presAssocID="{5DF88365-06E2-4841-8175-C49F43CDCA79}" presName="sibTrans" presStyleCnt="0"/>
      <dgm:spPr/>
    </dgm:pt>
    <dgm:pt modelId="{584572D0-B1D4-409B-9288-A73686289BDB}" type="pres">
      <dgm:prSet presAssocID="{D6ED5759-0C2A-4463-A7B6-7CBD4A4E0FDD}" presName="composite" presStyleCnt="0"/>
      <dgm:spPr/>
    </dgm:pt>
    <dgm:pt modelId="{BC816F43-B041-4874-8C08-C22AE0CE5E20}" type="pres">
      <dgm:prSet presAssocID="{D6ED5759-0C2A-4463-A7B6-7CBD4A4E0FDD}" presName="rect1" presStyleLbl="trAlignAcc1" presStyleIdx="4" presStyleCnt="7" custScaleY="174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91B859-FA3F-44B4-8B99-3224E8EB0F4D}" type="pres">
      <dgm:prSet presAssocID="{D6ED5759-0C2A-4463-A7B6-7CBD4A4E0FDD}" presName="rect2" presStyleLbl="fgImgPlace1" presStyleIdx="4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4B7E1D96-9FCF-4CBE-BC48-50C5538E433A}" type="pres">
      <dgm:prSet presAssocID="{30A78F71-77DB-49A1-9EFE-9DFA531AD9AA}" presName="sibTrans" presStyleCnt="0"/>
      <dgm:spPr/>
    </dgm:pt>
    <dgm:pt modelId="{D2706D5A-E5B3-4A36-A89A-E7CD79740DA8}" type="pres">
      <dgm:prSet presAssocID="{E17EFEF2-B3B3-4090-BBC0-E9D2AA63C8CD}" presName="composite" presStyleCnt="0"/>
      <dgm:spPr/>
    </dgm:pt>
    <dgm:pt modelId="{245B0803-43D1-4175-970D-5E35883F7F80}" type="pres">
      <dgm:prSet presAssocID="{E17EFEF2-B3B3-4090-BBC0-E9D2AA63C8CD}" presName="rect1" presStyleLbl="trAlignAcc1" presStyleIdx="5" presStyleCnt="7" custScaleY="180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DE30E5-C863-4762-A6EF-D36AF1618D7B}" type="pres">
      <dgm:prSet presAssocID="{E17EFEF2-B3B3-4090-BBC0-E9D2AA63C8CD}" presName="rect2" presStyleLbl="fgImgPlace1" presStyleIdx="5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4E675F5E-1F7D-4D2C-861A-B29B8D725481}" type="pres">
      <dgm:prSet presAssocID="{C25F760F-B52A-4E54-AE4E-3528870AAF62}" presName="sibTrans" presStyleCnt="0"/>
      <dgm:spPr/>
    </dgm:pt>
    <dgm:pt modelId="{59BD6D15-BE6E-4ADD-8872-72A1F086447C}" type="pres">
      <dgm:prSet presAssocID="{6BE9C292-5E62-4B29-AD02-B047E7F5358B}" presName="composite" presStyleCnt="0"/>
      <dgm:spPr/>
    </dgm:pt>
    <dgm:pt modelId="{75B5817C-323B-4E30-B75F-6E08B1FA7FC9}" type="pres">
      <dgm:prSet presAssocID="{6BE9C292-5E62-4B29-AD02-B047E7F5358B}" presName="rect1" presStyleLbl="trAlignAcc1" presStyleIdx="6" presStyleCnt="7" custScaleY="179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84E14-E43A-485E-A40E-B7E5C35E3B4B}" type="pres">
      <dgm:prSet presAssocID="{6BE9C292-5E62-4B29-AD02-B047E7F5358B}" presName="rect2" presStyleLbl="fgImgPlace1" presStyleIdx="6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</dgm:ptLst>
  <dgm:cxnLst>
    <dgm:cxn modelId="{DB3188C2-25EA-4345-8BDB-140AD35A66F3}" type="presOf" srcId="{EC281A31-AF55-4D62-BC68-78551C5E14CC}" destId="{659F53AE-E6CF-4A99-B2B0-13C60CBEA46B}" srcOrd="0" destOrd="0" presId="urn:microsoft.com/office/officeart/2008/layout/PictureStrips"/>
    <dgm:cxn modelId="{2F7AEE21-B5B1-480E-A413-2106625B0706}" srcId="{EC281A31-AF55-4D62-BC68-78551C5E14CC}" destId="{6BE9C292-5E62-4B29-AD02-B047E7F5358B}" srcOrd="6" destOrd="0" parTransId="{616CA503-D16C-4C41-9D43-FA88532F6F6A}" sibTransId="{2F2D3955-D47A-46FF-BBD3-FD86B708FF4C}"/>
    <dgm:cxn modelId="{99ED2465-9D67-40E1-AA9B-3B9CE1E458A1}" type="presOf" srcId="{0C6B7722-AE65-4C19-8DF1-4E84602AC36E}" destId="{21761DDF-9A85-4EA6-A2B6-461B2FEC3E4B}" srcOrd="0" destOrd="0" presId="urn:microsoft.com/office/officeart/2008/layout/PictureStrips"/>
    <dgm:cxn modelId="{09A6AD0A-41B2-4201-8F58-2EA4364F44BE}" srcId="{EC281A31-AF55-4D62-BC68-78551C5E14CC}" destId="{E17EFEF2-B3B3-4090-BBC0-E9D2AA63C8CD}" srcOrd="5" destOrd="0" parTransId="{B7785E86-CFB3-45BD-BA8E-33F604A0E1A1}" sibTransId="{C25F760F-B52A-4E54-AE4E-3528870AAF62}"/>
    <dgm:cxn modelId="{5FE84BB1-7C57-4CBF-91A2-20D252187D24}" srcId="{EC281A31-AF55-4D62-BC68-78551C5E14CC}" destId="{9E1C8798-FE43-4F9F-B274-B37DDD4B28A0}" srcOrd="1" destOrd="0" parTransId="{D75DBC55-7392-496E-91B0-CD568D623FFE}" sibTransId="{51976F9A-4542-4D4F-8362-516A51ECC622}"/>
    <dgm:cxn modelId="{D55F2F86-C79B-48C5-A89B-64ACD4895DF1}" type="presOf" srcId="{B8C38080-6F69-4CD8-8CAD-70E427FF578F}" destId="{9833B02A-E450-47E0-8990-887BF7742BB7}" srcOrd="0" destOrd="0" presId="urn:microsoft.com/office/officeart/2008/layout/PictureStrips"/>
    <dgm:cxn modelId="{33D6E8A0-0639-4608-8619-4C75F2EE1686}" type="presOf" srcId="{6BE9C292-5E62-4B29-AD02-B047E7F5358B}" destId="{75B5817C-323B-4E30-B75F-6E08B1FA7FC9}" srcOrd="0" destOrd="0" presId="urn:microsoft.com/office/officeart/2008/layout/PictureStrips"/>
    <dgm:cxn modelId="{B3127D03-C9C2-4642-819D-9B1CA212D4C5}" type="presOf" srcId="{D6ED5759-0C2A-4463-A7B6-7CBD4A4E0FDD}" destId="{BC816F43-B041-4874-8C08-C22AE0CE5E20}" srcOrd="0" destOrd="0" presId="urn:microsoft.com/office/officeart/2008/layout/PictureStrips"/>
    <dgm:cxn modelId="{DB2CBFEE-86B7-4169-B65D-3F1DE2E1721D}" srcId="{EC281A31-AF55-4D62-BC68-78551C5E14CC}" destId="{0C6B7722-AE65-4C19-8DF1-4E84602AC36E}" srcOrd="0" destOrd="0" parTransId="{64FF79AB-840E-48F8-9F4A-DB9C8EC6EB4E}" sibTransId="{7DB4DD96-CFF9-4CDD-9E3F-7C3816D54C95}"/>
    <dgm:cxn modelId="{A4185AA4-44C8-49EE-B8E3-3875CF8A2D89}" type="presOf" srcId="{2BB3E996-C0CB-442E-85F1-D8D93E0A0B1C}" destId="{C2C8DDBF-FCF1-49B0-8AA1-F2913C17ADBB}" srcOrd="0" destOrd="0" presId="urn:microsoft.com/office/officeart/2008/layout/PictureStrips"/>
    <dgm:cxn modelId="{409D3A7D-EC79-4ACC-A40E-D8717B5BE70E}" srcId="{EC281A31-AF55-4D62-BC68-78551C5E14CC}" destId="{D6ED5759-0C2A-4463-A7B6-7CBD4A4E0FDD}" srcOrd="4" destOrd="0" parTransId="{7D99FD57-F308-4505-92E2-D7C375739E9C}" sibTransId="{30A78F71-77DB-49A1-9EFE-9DFA531AD9AA}"/>
    <dgm:cxn modelId="{1E3AF3BF-F7EA-4798-9017-E5C7F96679AA}" srcId="{EC281A31-AF55-4D62-BC68-78551C5E14CC}" destId="{2BB3E996-C0CB-442E-85F1-D8D93E0A0B1C}" srcOrd="3" destOrd="0" parTransId="{65627F57-47D1-4355-903C-7E540CFB50B8}" sibTransId="{5DF88365-06E2-4841-8175-C49F43CDCA79}"/>
    <dgm:cxn modelId="{7D21C002-8D0D-41B5-9B81-A84FE84DE8D5}" srcId="{EC281A31-AF55-4D62-BC68-78551C5E14CC}" destId="{B8C38080-6F69-4CD8-8CAD-70E427FF578F}" srcOrd="2" destOrd="0" parTransId="{D72D3263-F045-428A-AAB1-3257E0BCC95E}" sibTransId="{5A7BCE73-7937-411C-9C7B-64031D07D4F1}"/>
    <dgm:cxn modelId="{54C54A95-7169-4AA9-B477-C1AE59BA48B7}" type="presOf" srcId="{E17EFEF2-B3B3-4090-BBC0-E9D2AA63C8CD}" destId="{245B0803-43D1-4175-970D-5E35883F7F80}" srcOrd="0" destOrd="0" presId="urn:microsoft.com/office/officeart/2008/layout/PictureStrips"/>
    <dgm:cxn modelId="{0D5C3FEC-CC89-4A42-9437-E412C2CF411C}" type="presOf" srcId="{9E1C8798-FE43-4F9F-B274-B37DDD4B28A0}" destId="{9AA30C3E-5B64-4A64-89C1-B914D0E1B9AC}" srcOrd="0" destOrd="0" presId="urn:microsoft.com/office/officeart/2008/layout/PictureStrips"/>
    <dgm:cxn modelId="{4CAC7051-FAF0-4608-B912-E7B7C05E5F2B}" type="presParOf" srcId="{659F53AE-E6CF-4A99-B2B0-13C60CBEA46B}" destId="{15F2FE5D-1D71-4417-86BE-15E5B8520A03}" srcOrd="0" destOrd="0" presId="urn:microsoft.com/office/officeart/2008/layout/PictureStrips"/>
    <dgm:cxn modelId="{0AE5EF6C-F5C9-4024-8F85-6F6A79E5120B}" type="presParOf" srcId="{15F2FE5D-1D71-4417-86BE-15E5B8520A03}" destId="{21761DDF-9A85-4EA6-A2B6-461B2FEC3E4B}" srcOrd="0" destOrd="0" presId="urn:microsoft.com/office/officeart/2008/layout/PictureStrips"/>
    <dgm:cxn modelId="{B66AC2DC-E386-41EF-A622-50A73142330F}" type="presParOf" srcId="{15F2FE5D-1D71-4417-86BE-15E5B8520A03}" destId="{9EA32C4C-1EE0-46D8-88A0-D8027132AECB}" srcOrd="1" destOrd="0" presId="urn:microsoft.com/office/officeart/2008/layout/PictureStrips"/>
    <dgm:cxn modelId="{F9D92A51-EE99-46FE-8AB7-D8333E0A6116}" type="presParOf" srcId="{659F53AE-E6CF-4A99-B2B0-13C60CBEA46B}" destId="{AA4029D4-CE9E-408C-AC91-02BB98E6A6D9}" srcOrd="1" destOrd="0" presId="urn:microsoft.com/office/officeart/2008/layout/PictureStrips"/>
    <dgm:cxn modelId="{E14977C2-52A4-42B1-B786-63A30E627E6D}" type="presParOf" srcId="{659F53AE-E6CF-4A99-B2B0-13C60CBEA46B}" destId="{1AB73054-3B8B-4BC3-893D-06F5AC597636}" srcOrd="2" destOrd="0" presId="urn:microsoft.com/office/officeart/2008/layout/PictureStrips"/>
    <dgm:cxn modelId="{823BBFD2-E5C1-4B17-B8B6-0491B02A415C}" type="presParOf" srcId="{1AB73054-3B8B-4BC3-893D-06F5AC597636}" destId="{9AA30C3E-5B64-4A64-89C1-B914D0E1B9AC}" srcOrd="0" destOrd="0" presId="urn:microsoft.com/office/officeart/2008/layout/PictureStrips"/>
    <dgm:cxn modelId="{AA1360F6-3AD5-472C-9E63-D00BF61723AE}" type="presParOf" srcId="{1AB73054-3B8B-4BC3-893D-06F5AC597636}" destId="{5502CE29-5A4A-45AB-82C3-DDD790BF4CE4}" srcOrd="1" destOrd="0" presId="urn:microsoft.com/office/officeart/2008/layout/PictureStrips"/>
    <dgm:cxn modelId="{41978197-9CD9-4BBB-9EAF-0697E182EA97}" type="presParOf" srcId="{659F53AE-E6CF-4A99-B2B0-13C60CBEA46B}" destId="{B1499FC5-CADD-4AA5-B976-B6FE736937DF}" srcOrd="3" destOrd="0" presId="urn:microsoft.com/office/officeart/2008/layout/PictureStrips"/>
    <dgm:cxn modelId="{ACC3696C-8A7F-48F3-803B-F8256DC10841}" type="presParOf" srcId="{659F53AE-E6CF-4A99-B2B0-13C60CBEA46B}" destId="{40F9E81E-150D-4048-BF57-93E3CC5C3781}" srcOrd="4" destOrd="0" presId="urn:microsoft.com/office/officeart/2008/layout/PictureStrips"/>
    <dgm:cxn modelId="{193869CE-B1FC-41B9-9DF3-52A66E7FF3B1}" type="presParOf" srcId="{40F9E81E-150D-4048-BF57-93E3CC5C3781}" destId="{9833B02A-E450-47E0-8990-887BF7742BB7}" srcOrd="0" destOrd="0" presId="urn:microsoft.com/office/officeart/2008/layout/PictureStrips"/>
    <dgm:cxn modelId="{282944E7-E67B-40D8-9C7C-174465A35DC4}" type="presParOf" srcId="{40F9E81E-150D-4048-BF57-93E3CC5C3781}" destId="{0424B198-9235-42A4-B695-98EE0C7375EA}" srcOrd="1" destOrd="0" presId="urn:microsoft.com/office/officeart/2008/layout/PictureStrips"/>
    <dgm:cxn modelId="{D21325F6-0A64-4DF4-93E0-5B792ED1F18D}" type="presParOf" srcId="{659F53AE-E6CF-4A99-B2B0-13C60CBEA46B}" destId="{72D5776A-9E66-48D7-BABC-3E02233ABE63}" srcOrd="5" destOrd="0" presId="urn:microsoft.com/office/officeart/2008/layout/PictureStrips"/>
    <dgm:cxn modelId="{A9B4E0F5-66D8-461E-AA77-BAA537A86448}" type="presParOf" srcId="{659F53AE-E6CF-4A99-B2B0-13C60CBEA46B}" destId="{7714594A-F022-49FD-94EC-1826E1FBD268}" srcOrd="6" destOrd="0" presId="urn:microsoft.com/office/officeart/2008/layout/PictureStrips"/>
    <dgm:cxn modelId="{B705AB08-D862-460F-B1F7-03068EFE9286}" type="presParOf" srcId="{7714594A-F022-49FD-94EC-1826E1FBD268}" destId="{C2C8DDBF-FCF1-49B0-8AA1-F2913C17ADBB}" srcOrd="0" destOrd="0" presId="urn:microsoft.com/office/officeart/2008/layout/PictureStrips"/>
    <dgm:cxn modelId="{91FB715E-6919-481E-B12B-C489A7BFBDEC}" type="presParOf" srcId="{7714594A-F022-49FD-94EC-1826E1FBD268}" destId="{88994BAF-EC23-4336-94B4-F0E3D5BE1DA2}" srcOrd="1" destOrd="0" presId="urn:microsoft.com/office/officeart/2008/layout/PictureStrips"/>
    <dgm:cxn modelId="{8F9D19B1-AF51-415C-8306-6A900F0A7E44}" type="presParOf" srcId="{659F53AE-E6CF-4A99-B2B0-13C60CBEA46B}" destId="{79D9FD21-2AA5-4748-9C3F-7D72B405FD62}" srcOrd="7" destOrd="0" presId="urn:microsoft.com/office/officeart/2008/layout/PictureStrips"/>
    <dgm:cxn modelId="{4D4D4EA1-249D-425E-B208-DE56A114DDCE}" type="presParOf" srcId="{659F53AE-E6CF-4A99-B2B0-13C60CBEA46B}" destId="{584572D0-B1D4-409B-9288-A73686289BDB}" srcOrd="8" destOrd="0" presId="urn:microsoft.com/office/officeart/2008/layout/PictureStrips"/>
    <dgm:cxn modelId="{1EC525FE-7338-403B-A57B-D33790EF8B6B}" type="presParOf" srcId="{584572D0-B1D4-409B-9288-A73686289BDB}" destId="{BC816F43-B041-4874-8C08-C22AE0CE5E20}" srcOrd="0" destOrd="0" presId="urn:microsoft.com/office/officeart/2008/layout/PictureStrips"/>
    <dgm:cxn modelId="{D2EE40E4-7399-4966-9B22-D140B8752C92}" type="presParOf" srcId="{584572D0-B1D4-409B-9288-A73686289BDB}" destId="{8491B859-FA3F-44B4-8B99-3224E8EB0F4D}" srcOrd="1" destOrd="0" presId="urn:microsoft.com/office/officeart/2008/layout/PictureStrips"/>
    <dgm:cxn modelId="{0354216B-4D22-4433-AC7B-E70404ADC271}" type="presParOf" srcId="{659F53AE-E6CF-4A99-B2B0-13C60CBEA46B}" destId="{4B7E1D96-9FCF-4CBE-BC48-50C5538E433A}" srcOrd="9" destOrd="0" presId="urn:microsoft.com/office/officeart/2008/layout/PictureStrips"/>
    <dgm:cxn modelId="{C2E3DF49-85A8-4D93-9452-AC2CCE24F882}" type="presParOf" srcId="{659F53AE-E6CF-4A99-B2B0-13C60CBEA46B}" destId="{D2706D5A-E5B3-4A36-A89A-E7CD79740DA8}" srcOrd="10" destOrd="0" presId="urn:microsoft.com/office/officeart/2008/layout/PictureStrips"/>
    <dgm:cxn modelId="{A40F6660-1AB8-4FB5-A133-ADB3D4722CE6}" type="presParOf" srcId="{D2706D5A-E5B3-4A36-A89A-E7CD79740DA8}" destId="{245B0803-43D1-4175-970D-5E35883F7F80}" srcOrd="0" destOrd="0" presId="urn:microsoft.com/office/officeart/2008/layout/PictureStrips"/>
    <dgm:cxn modelId="{C25770BC-28AA-4F14-B4F8-D3DB39373B7F}" type="presParOf" srcId="{D2706D5A-E5B3-4A36-A89A-E7CD79740DA8}" destId="{A1DE30E5-C863-4762-A6EF-D36AF1618D7B}" srcOrd="1" destOrd="0" presId="urn:microsoft.com/office/officeart/2008/layout/PictureStrips"/>
    <dgm:cxn modelId="{2EA3788D-53E0-450B-8CCE-0EEB320B1094}" type="presParOf" srcId="{659F53AE-E6CF-4A99-B2B0-13C60CBEA46B}" destId="{4E675F5E-1F7D-4D2C-861A-B29B8D725481}" srcOrd="11" destOrd="0" presId="urn:microsoft.com/office/officeart/2008/layout/PictureStrips"/>
    <dgm:cxn modelId="{4161563D-5EB8-4F22-8018-B20FCF58F3AD}" type="presParOf" srcId="{659F53AE-E6CF-4A99-B2B0-13C60CBEA46B}" destId="{59BD6D15-BE6E-4ADD-8872-72A1F086447C}" srcOrd="12" destOrd="0" presId="urn:microsoft.com/office/officeart/2008/layout/PictureStrips"/>
    <dgm:cxn modelId="{4B22407C-B12E-4772-8F13-C0A5A063E2C1}" type="presParOf" srcId="{59BD6D15-BE6E-4ADD-8872-72A1F086447C}" destId="{75B5817C-323B-4E30-B75F-6E08B1FA7FC9}" srcOrd="0" destOrd="0" presId="urn:microsoft.com/office/officeart/2008/layout/PictureStrips"/>
    <dgm:cxn modelId="{CC4B7B26-6BC2-4E62-B1FE-1B8F1D059F43}" type="presParOf" srcId="{59BD6D15-BE6E-4ADD-8872-72A1F086447C}" destId="{A4884E14-E43A-485E-A40E-B7E5C35E3B4B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BA7F2F6-1212-4CF1-A8FC-979B33657C1D}" type="doc">
      <dgm:prSet loTypeId="urn:diagrams.loki3.com/VaryingWidthList+Icon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7ADD1B-F33F-4C20-A453-59CA1DD32D07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ru-RU" sz="1600" b="1" i="0" dirty="0" smtClean="0">
              <a:solidFill>
                <a:srgbClr val="002060"/>
              </a:solidFill>
            </a:rPr>
            <a:t>1. Организовать проведение мероприятий, направленных на популяризацию предпринимательской деятельности</a:t>
          </a:r>
        </a:p>
        <a:p>
          <a:pPr rtl="0">
            <a:spcAft>
              <a:spcPts val="0"/>
            </a:spcAft>
          </a:pPr>
          <a:r>
            <a:rPr lang="ru-RU" sz="1600" dirty="0" smtClean="0">
              <a:solidFill>
                <a:srgbClr val="002060"/>
              </a:solidFill>
            </a:rPr>
            <a:t> (обучающие мероприятия, конференции, форумы, круглые столы </a:t>
          </a:r>
        </a:p>
        <a:p>
          <a:pPr rtl="0">
            <a:spcAft>
              <a:spcPts val="0"/>
            </a:spcAft>
          </a:pPr>
          <a:r>
            <a:rPr lang="ru-RU" sz="1600" dirty="0" smtClean="0">
              <a:solidFill>
                <a:srgbClr val="002060"/>
              </a:solidFill>
            </a:rPr>
            <a:t>по вопросам предпринимательской деятельности.</a:t>
          </a:r>
          <a:endParaRPr lang="ru-RU" sz="1600" dirty="0">
            <a:solidFill>
              <a:srgbClr val="002060"/>
            </a:solidFill>
          </a:endParaRPr>
        </a:p>
      </dgm:t>
    </dgm:pt>
    <dgm:pt modelId="{C6860DE6-1394-4B5A-94C3-50733947016F}" type="parTrans" cxnId="{EECC6F2C-9EAE-4F61-8FE9-759F826965F0}">
      <dgm:prSet/>
      <dgm:spPr/>
      <dgm:t>
        <a:bodyPr/>
        <a:lstStyle/>
        <a:p>
          <a:endParaRPr lang="ru-RU"/>
        </a:p>
      </dgm:t>
    </dgm:pt>
    <dgm:pt modelId="{BD4C9D6B-FB24-460C-9818-D1CA0EA199E3}" type="sibTrans" cxnId="{EECC6F2C-9EAE-4F61-8FE9-759F826965F0}">
      <dgm:prSet/>
      <dgm:spPr/>
      <dgm:t>
        <a:bodyPr/>
        <a:lstStyle/>
        <a:p>
          <a:endParaRPr lang="ru-RU"/>
        </a:p>
      </dgm:t>
    </dgm:pt>
    <dgm:pt modelId="{07DCCC27-31F1-4732-A320-89AA337197A0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ru-RU" sz="1600" b="1" i="0" dirty="0" smtClean="0">
              <a:solidFill>
                <a:srgbClr val="002060"/>
              </a:solidFill>
            </a:rPr>
            <a:t>2. Организовать информационную и консультационную поддержку на базе МФЦ </a:t>
          </a:r>
        </a:p>
        <a:p>
          <a:pPr rtl="0">
            <a:spcAft>
              <a:spcPts val="0"/>
            </a:spcAft>
          </a:pPr>
          <a:r>
            <a:rPr lang="ru-RU" sz="1600" b="0" i="0" dirty="0" smtClean="0">
              <a:solidFill>
                <a:srgbClr val="002060"/>
              </a:solidFill>
            </a:rPr>
            <a:t>(сбор и распространение информации о кредитных и </a:t>
          </a:r>
          <a:r>
            <a:rPr lang="ru-RU" sz="1600" b="0" i="0" dirty="0" err="1" smtClean="0">
              <a:solidFill>
                <a:srgbClr val="002060"/>
              </a:solidFill>
            </a:rPr>
            <a:t>микрофинансовых</a:t>
          </a:r>
          <a:r>
            <a:rPr lang="ru-RU" sz="1600" b="0" i="0" dirty="0" smtClean="0">
              <a:solidFill>
                <a:srgbClr val="002060"/>
              </a:solidFill>
            </a:rPr>
            <a:t> организациях, информирование по вопросам предоставления финансовой и имущественной поддержки,</a:t>
          </a:r>
        </a:p>
        <a:p>
          <a:pPr rtl="0">
            <a:spcAft>
              <a:spcPts val="0"/>
            </a:spcAft>
          </a:pPr>
          <a:r>
            <a:rPr lang="ru-RU" sz="1600" b="0" i="0" dirty="0" smtClean="0">
              <a:solidFill>
                <a:srgbClr val="002060"/>
              </a:solidFill>
            </a:rPr>
            <a:t> консультирование по вопросам подготовки документов).</a:t>
          </a:r>
          <a:endParaRPr lang="ru-RU" sz="1600" dirty="0">
            <a:solidFill>
              <a:srgbClr val="002060"/>
            </a:solidFill>
          </a:endParaRPr>
        </a:p>
      </dgm:t>
    </dgm:pt>
    <dgm:pt modelId="{66DB17C9-9CBA-46D7-BAC2-3E62C5630B17}" type="parTrans" cxnId="{47040242-5554-4EA5-B204-F8420D60D9EC}">
      <dgm:prSet/>
      <dgm:spPr/>
      <dgm:t>
        <a:bodyPr/>
        <a:lstStyle/>
        <a:p>
          <a:endParaRPr lang="ru-RU"/>
        </a:p>
      </dgm:t>
    </dgm:pt>
    <dgm:pt modelId="{D11352B4-59A4-4210-8588-98658D2A0AC0}" type="sibTrans" cxnId="{47040242-5554-4EA5-B204-F8420D60D9EC}">
      <dgm:prSet/>
      <dgm:spPr/>
      <dgm:t>
        <a:bodyPr/>
        <a:lstStyle/>
        <a:p>
          <a:endParaRPr lang="ru-RU"/>
        </a:p>
      </dgm:t>
    </dgm:pt>
    <dgm:pt modelId="{8A3971CD-D974-4468-A6FA-FE4234EED629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ru-RU" sz="1600" b="1" i="0" dirty="0" smtClean="0">
              <a:solidFill>
                <a:srgbClr val="002060"/>
              </a:solidFill>
            </a:rPr>
            <a:t>3. Разместить и ежеквартально актуализировать информацию на официальном сайте администрации МО</a:t>
          </a:r>
        </a:p>
        <a:p>
          <a:pPr rtl="0">
            <a:spcAft>
              <a:spcPts val="0"/>
            </a:spcAft>
          </a:pPr>
          <a:r>
            <a:rPr lang="ru-RU" sz="1600" b="0" i="0" dirty="0" smtClean="0">
              <a:solidFill>
                <a:srgbClr val="002060"/>
              </a:solidFill>
            </a:rPr>
            <a:t> (о </a:t>
          </a:r>
          <a:r>
            <a:rPr lang="ru-RU" sz="1600" dirty="0" smtClean="0">
              <a:solidFill>
                <a:srgbClr val="002060"/>
              </a:solidFill>
            </a:rPr>
            <a:t>мерах поддержки субъектов МСП; </a:t>
          </a:r>
        </a:p>
        <a:p>
          <a:pPr rtl="0">
            <a:spcAft>
              <a:spcPts val="0"/>
            </a:spcAft>
          </a:pPr>
          <a:r>
            <a:rPr lang="ru-RU" sz="1600" dirty="0" smtClean="0">
              <a:solidFill>
                <a:srgbClr val="002060"/>
              </a:solidFill>
            </a:rPr>
            <a:t>о проводимых мероприятиях (в том числе обучающих); об изменениях НПА в области поддержки и ведения предпринимательской деятельности; о кредитных и </a:t>
          </a:r>
          <a:r>
            <a:rPr lang="ru-RU" sz="1600" dirty="0" err="1" smtClean="0">
              <a:solidFill>
                <a:srgbClr val="002060"/>
              </a:solidFill>
            </a:rPr>
            <a:t>микрофинансовых</a:t>
          </a:r>
          <a:r>
            <a:rPr lang="ru-RU" sz="1600" dirty="0" smtClean="0">
              <a:solidFill>
                <a:srgbClr val="002060"/>
              </a:solidFill>
            </a:rPr>
            <a:t> организациях, условиях предоставления заемного финансирования субъектам МСП; о требованиях при прохождении процедур в рамках получения государственных и муниципальных услуг).</a:t>
          </a:r>
          <a:endParaRPr lang="ru-RU" sz="1600" dirty="0">
            <a:solidFill>
              <a:srgbClr val="002060"/>
            </a:solidFill>
          </a:endParaRPr>
        </a:p>
      </dgm:t>
    </dgm:pt>
    <dgm:pt modelId="{8F7AA9B8-0029-4BA2-80AB-281326660632}" type="parTrans" cxnId="{C2C5636B-16AB-46A3-8174-8620752E0BEA}">
      <dgm:prSet/>
      <dgm:spPr/>
      <dgm:t>
        <a:bodyPr/>
        <a:lstStyle/>
        <a:p>
          <a:endParaRPr lang="ru-RU"/>
        </a:p>
      </dgm:t>
    </dgm:pt>
    <dgm:pt modelId="{BDF41320-5C50-45F6-9E49-2FFE27B63995}" type="sibTrans" cxnId="{C2C5636B-16AB-46A3-8174-8620752E0BEA}">
      <dgm:prSet/>
      <dgm:spPr/>
      <dgm:t>
        <a:bodyPr/>
        <a:lstStyle/>
        <a:p>
          <a:endParaRPr lang="ru-RU"/>
        </a:p>
      </dgm:t>
    </dgm:pt>
    <dgm:pt modelId="{F322767A-6EB2-46F1-8C25-8E9B70B23BD5}" type="pres">
      <dgm:prSet presAssocID="{5BA7F2F6-1212-4CF1-A8FC-979B33657C1D}" presName="Name0" presStyleCnt="0">
        <dgm:presLayoutVars>
          <dgm:resizeHandles/>
        </dgm:presLayoutVars>
      </dgm:prSet>
      <dgm:spPr/>
      <dgm:t>
        <a:bodyPr/>
        <a:lstStyle/>
        <a:p>
          <a:endParaRPr lang="ru-RU"/>
        </a:p>
      </dgm:t>
    </dgm:pt>
    <dgm:pt modelId="{E3176D62-44C3-4352-91BB-E24ED6822FAD}" type="pres">
      <dgm:prSet presAssocID="{3F7ADD1B-F33F-4C20-A453-59CA1DD32D07}" presName="text" presStyleLbl="node1" presStyleIdx="0" presStyleCnt="3" custScaleX="254024" custScaleY="60903" custLinFactNeighborX="-1572" custLinFactNeighborY="-1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757E1-4157-438E-9704-FDA8E2A17DEA}" type="pres">
      <dgm:prSet presAssocID="{BD4C9D6B-FB24-460C-9818-D1CA0EA199E3}" presName="space" presStyleCnt="0"/>
      <dgm:spPr/>
    </dgm:pt>
    <dgm:pt modelId="{F85EFEA5-67F7-46BC-9EBD-5E160BC2C560}" type="pres">
      <dgm:prSet presAssocID="{07DCCC27-31F1-4732-A320-89AA337197A0}" presName="text" presStyleLbl="node1" presStyleIdx="1" presStyleCnt="3" custScaleX="195122" custScaleY="67841" custLinFactY="-106" custLinFactNeighborX="-12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D5E04-1AAA-48C5-BB69-20F814DEC598}" type="pres">
      <dgm:prSet presAssocID="{D11352B4-59A4-4210-8588-98658D2A0AC0}" presName="space" presStyleCnt="0"/>
      <dgm:spPr/>
    </dgm:pt>
    <dgm:pt modelId="{5D759216-5D71-4CCC-ADF6-CC0E4685EA7F}" type="pres">
      <dgm:prSet presAssocID="{8A3971CD-D974-4468-A6FA-FE4234EED629}" presName="text" presStyleLbl="node1" presStyleIdx="2" presStyleCnt="3" custScaleX="104648" custScaleY="165521" custLinFactY="-3493" custLinFactNeighborX="-4324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CC6F2C-9EAE-4F61-8FE9-759F826965F0}" srcId="{5BA7F2F6-1212-4CF1-A8FC-979B33657C1D}" destId="{3F7ADD1B-F33F-4C20-A453-59CA1DD32D07}" srcOrd="0" destOrd="0" parTransId="{C6860DE6-1394-4B5A-94C3-50733947016F}" sibTransId="{BD4C9D6B-FB24-460C-9818-D1CA0EA199E3}"/>
    <dgm:cxn modelId="{8529556F-F5C5-40F1-A579-992D49BEFAEB}" type="presOf" srcId="{3F7ADD1B-F33F-4C20-A453-59CA1DD32D07}" destId="{E3176D62-44C3-4352-91BB-E24ED6822FAD}" srcOrd="0" destOrd="0" presId="urn:diagrams.loki3.com/VaryingWidthList+Icon"/>
    <dgm:cxn modelId="{C432A145-7E1C-461E-9D75-3E3956BAC455}" type="presOf" srcId="{07DCCC27-31F1-4732-A320-89AA337197A0}" destId="{F85EFEA5-67F7-46BC-9EBD-5E160BC2C560}" srcOrd="0" destOrd="0" presId="urn:diagrams.loki3.com/VaryingWidthList+Icon"/>
    <dgm:cxn modelId="{BA0E49A3-7043-47F9-A2D8-EAFD0E52B284}" type="presOf" srcId="{8A3971CD-D974-4468-A6FA-FE4234EED629}" destId="{5D759216-5D71-4CCC-ADF6-CC0E4685EA7F}" srcOrd="0" destOrd="0" presId="urn:diagrams.loki3.com/VaryingWidthList+Icon"/>
    <dgm:cxn modelId="{47040242-5554-4EA5-B204-F8420D60D9EC}" srcId="{5BA7F2F6-1212-4CF1-A8FC-979B33657C1D}" destId="{07DCCC27-31F1-4732-A320-89AA337197A0}" srcOrd="1" destOrd="0" parTransId="{66DB17C9-9CBA-46D7-BAC2-3E62C5630B17}" sibTransId="{D11352B4-59A4-4210-8588-98658D2A0AC0}"/>
    <dgm:cxn modelId="{C2C5636B-16AB-46A3-8174-8620752E0BEA}" srcId="{5BA7F2F6-1212-4CF1-A8FC-979B33657C1D}" destId="{8A3971CD-D974-4468-A6FA-FE4234EED629}" srcOrd="2" destOrd="0" parTransId="{8F7AA9B8-0029-4BA2-80AB-281326660632}" sibTransId="{BDF41320-5C50-45F6-9E49-2FFE27B63995}"/>
    <dgm:cxn modelId="{8BEB695A-E889-4F73-A2D5-F83CBE3A59D4}" type="presOf" srcId="{5BA7F2F6-1212-4CF1-A8FC-979B33657C1D}" destId="{F322767A-6EB2-46F1-8C25-8E9B70B23BD5}" srcOrd="0" destOrd="0" presId="urn:diagrams.loki3.com/VaryingWidthList+Icon"/>
    <dgm:cxn modelId="{E8209DE6-68F8-4FEC-9765-18AAE415EAD9}" type="presParOf" srcId="{F322767A-6EB2-46F1-8C25-8E9B70B23BD5}" destId="{E3176D62-44C3-4352-91BB-E24ED6822FAD}" srcOrd="0" destOrd="0" presId="urn:diagrams.loki3.com/VaryingWidthList+Icon"/>
    <dgm:cxn modelId="{4F9B31A2-540C-4D71-9CB2-23083079B389}" type="presParOf" srcId="{F322767A-6EB2-46F1-8C25-8E9B70B23BD5}" destId="{0C4757E1-4157-438E-9704-FDA8E2A17DEA}" srcOrd="1" destOrd="0" presId="urn:diagrams.loki3.com/VaryingWidthList+Icon"/>
    <dgm:cxn modelId="{BEC49F6C-37E7-4B1F-94E7-77E41DA72B15}" type="presParOf" srcId="{F322767A-6EB2-46F1-8C25-8E9B70B23BD5}" destId="{F85EFEA5-67F7-46BC-9EBD-5E160BC2C560}" srcOrd="2" destOrd="0" presId="urn:diagrams.loki3.com/VaryingWidthList+Icon"/>
    <dgm:cxn modelId="{E6C640CD-E4A9-4430-99EF-58C8D5A769C1}" type="presParOf" srcId="{F322767A-6EB2-46F1-8C25-8E9B70B23BD5}" destId="{BFAD5E04-1AAA-48C5-BB69-20F814DEC598}" srcOrd="3" destOrd="0" presId="urn:diagrams.loki3.com/VaryingWidthList+Icon"/>
    <dgm:cxn modelId="{31BAEC1C-20E4-4DCD-9058-2159D5F4BB1C}" type="presParOf" srcId="{F322767A-6EB2-46F1-8C25-8E9B70B23BD5}" destId="{5D759216-5D71-4CCC-ADF6-CC0E4685EA7F}" srcOrd="4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62556D5-A791-4811-827C-356A74A47D8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soft" dir="t">
            <a:rot lat="0" lon="0" rev="0"/>
          </a:lightRig>
        </a:scene3d>
      </dgm:spPr>
    </dgm:pt>
    <dgm:pt modelId="{251F7063-6A0B-43A9-A30A-6D6785EA7DC6}">
      <dgm:prSet phldrT="[Текст]" custT="1"/>
      <dgm:spPr>
        <a:solidFill>
          <a:srgbClr val="7030A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лицо, ответственное за создание Общественного совета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CC07577-6FC6-4864-85E9-0325BF483F3C}" type="parTrans" cxnId="{624E2761-56AA-46EC-9A2B-12AE886F1F37}">
      <dgm:prSet/>
      <dgm:spPr/>
      <dgm:t>
        <a:bodyPr/>
        <a:lstStyle/>
        <a:p>
          <a:endParaRPr lang="ru-RU"/>
        </a:p>
      </dgm:t>
    </dgm:pt>
    <dgm:pt modelId="{BB5E5A40-E5D4-4B55-AFA3-54CA9B6454A0}" type="sibTrans" cxnId="{624E2761-56AA-46EC-9A2B-12AE886F1F37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D073AE84-FD03-451E-B37A-5D258A55312E}">
      <dgm:prSet phldrT="[Текст]" custT="1"/>
      <dgm:spPr>
        <a:solidFill>
          <a:srgbClr val="FFC00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Разработать и утвердить (актуализировать) муниципальный правовой акт о создании Общественного совета (состав, положение)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17498E2-FD0F-43D2-B2B0-080E45197459}" type="parTrans" cxnId="{013FB152-54F2-4222-8EFF-77C79913666F}">
      <dgm:prSet/>
      <dgm:spPr/>
      <dgm:t>
        <a:bodyPr/>
        <a:lstStyle/>
        <a:p>
          <a:endParaRPr lang="ru-RU"/>
        </a:p>
      </dgm:t>
    </dgm:pt>
    <dgm:pt modelId="{070518B2-E529-4C31-9C0C-FEAE240B4EE9}" type="sibTrans" cxnId="{013FB152-54F2-4222-8EFF-77C79913666F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 dirty="0"/>
        </a:p>
      </dgm:t>
    </dgm:pt>
    <dgm:pt modelId="{9F091B31-E2AA-4AB3-9A0B-6B4C2FC6FCDF}">
      <dgm:prSet phldrT="[Текст]" custT="1"/>
      <dgm:spPr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Создать в специализированном  разделе об инвестиционной деятельности подраздел  о работе Общественного совета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D00CB5C-639F-4993-9867-AC4019A13207}" type="parTrans" cxnId="{A086345D-46D3-4A75-98FC-30265F71CBC4}">
      <dgm:prSet/>
      <dgm:spPr/>
      <dgm:t>
        <a:bodyPr/>
        <a:lstStyle/>
        <a:p>
          <a:endParaRPr lang="ru-RU"/>
        </a:p>
      </dgm:t>
    </dgm:pt>
    <dgm:pt modelId="{A76E6FAD-36EE-4A90-BFB0-62D91532509C}" type="sibTrans" cxnId="{A086345D-46D3-4A75-98FC-30265F71CBC4}">
      <dgm:prSet/>
      <dgm:spPr/>
      <dgm:t>
        <a:bodyPr/>
        <a:lstStyle/>
        <a:p>
          <a:endParaRPr lang="ru-RU"/>
        </a:p>
      </dgm:t>
    </dgm:pt>
    <dgm:pt modelId="{DA254523-3C39-4783-981B-B71FF491BEAB}">
      <dgm:prSet phldrT="[Текст]" custT="1"/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Размещать информацию о деятельности  Общественного  совета в СМИ и на офиц. сайте администрации МО 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E3D5BDD-F2F8-49E6-ABB4-3B590A800C83}" type="parTrans" cxnId="{A333DBB2-5FDA-453A-868E-EADF406CCE3B}">
      <dgm:prSet/>
      <dgm:spPr/>
      <dgm:t>
        <a:bodyPr/>
        <a:lstStyle/>
        <a:p>
          <a:endParaRPr lang="ru-RU"/>
        </a:p>
      </dgm:t>
    </dgm:pt>
    <dgm:pt modelId="{57A3EC89-6D5D-4462-B747-E6405248E5C5}" type="sibTrans" cxnId="{A333DBB2-5FDA-453A-868E-EADF406CCE3B}">
      <dgm:prSet/>
      <dgm:spPr/>
      <dgm:t>
        <a:bodyPr/>
        <a:lstStyle/>
        <a:p>
          <a:endParaRPr lang="ru-RU"/>
        </a:p>
      </dgm:t>
    </dgm:pt>
    <dgm:pt modelId="{CB001392-46A0-4992-BAFE-50623A3949F1}" type="pres">
      <dgm:prSet presAssocID="{F62556D5-A791-4811-827C-356A74A47D88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FFE4220-94DD-4092-98FB-F93004EA54A6}" type="pres">
      <dgm:prSet presAssocID="{251F7063-6A0B-43A9-A30A-6D6785EA7DC6}" presName="horFlow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EC25D041-30BD-43F4-B017-9F3314F3C82D}" type="pres">
      <dgm:prSet presAssocID="{251F7063-6A0B-43A9-A30A-6D6785EA7DC6}" presName="bigChev" presStyleLbl="node1" presStyleIdx="0" presStyleCnt="4" custScaleX="153806"/>
      <dgm:spPr>
        <a:prstGeom prst="frame">
          <a:avLst/>
        </a:prstGeom>
      </dgm:spPr>
      <dgm:t>
        <a:bodyPr/>
        <a:lstStyle/>
        <a:p>
          <a:endParaRPr lang="ru-RU"/>
        </a:p>
      </dgm:t>
    </dgm:pt>
    <dgm:pt modelId="{BA4DA79B-A8EF-429C-9655-3F01EF89CA95}" type="pres">
      <dgm:prSet presAssocID="{251F7063-6A0B-43A9-A30A-6D6785EA7DC6}" presName="vSp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23C2872D-5F47-468B-9328-8F87A703EBDD}" type="pres">
      <dgm:prSet presAssocID="{D073AE84-FD03-451E-B37A-5D258A55312E}" presName="horFlow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255A623F-35F7-46AB-9734-0013B8FF9AFC}" type="pres">
      <dgm:prSet presAssocID="{D073AE84-FD03-451E-B37A-5D258A55312E}" presName="bigChev" presStyleLbl="node1" presStyleIdx="1" presStyleCnt="4" custScaleX="153806"/>
      <dgm:spPr>
        <a:prstGeom prst="frame">
          <a:avLst/>
        </a:prstGeom>
      </dgm:spPr>
      <dgm:t>
        <a:bodyPr/>
        <a:lstStyle/>
        <a:p>
          <a:endParaRPr lang="ru-RU"/>
        </a:p>
      </dgm:t>
    </dgm:pt>
    <dgm:pt modelId="{01B488D3-DF02-4C0B-9905-8C272B565753}" type="pres">
      <dgm:prSet presAssocID="{D073AE84-FD03-451E-B37A-5D258A55312E}" presName="vSp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235AD44C-DF68-4AAB-806D-6E3894A4651F}" type="pres">
      <dgm:prSet presAssocID="{9F091B31-E2AA-4AB3-9A0B-6B4C2FC6FCDF}" presName="horFlow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2EF5703C-1761-45E3-B67B-45797644BCFE}" type="pres">
      <dgm:prSet presAssocID="{9F091B31-E2AA-4AB3-9A0B-6B4C2FC6FCDF}" presName="bigChev" presStyleLbl="node1" presStyleIdx="2" presStyleCnt="4" custScaleX="153806"/>
      <dgm:spPr>
        <a:prstGeom prst="frame">
          <a:avLst/>
        </a:prstGeom>
      </dgm:spPr>
      <dgm:t>
        <a:bodyPr/>
        <a:lstStyle/>
        <a:p>
          <a:endParaRPr lang="ru-RU"/>
        </a:p>
      </dgm:t>
    </dgm:pt>
    <dgm:pt modelId="{5A7177DD-D498-45F2-AD25-C259F08CBECE}" type="pres">
      <dgm:prSet presAssocID="{9F091B31-E2AA-4AB3-9A0B-6B4C2FC6FCDF}" presName="vSp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F4439E3F-22E1-4383-8A9A-21C5E4D163BC}" type="pres">
      <dgm:prSet presAssocID="{DA254523-3C39-4783-981B-B71FF491BEAB}" presName="horFlow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C973821B-63F1-4708-AC86-E0918F549851}" type="pres">
      <dgm:prSet presAssocID="{DA254523-3C39-4783-981B-B71FF491BEAB}" presName="bigChev" presStyleLbl="node1" presStyleIdx="3" presStyleCnt="4" custScaleX="153806"/>
      <dgm:spPr>
        <a:prstGeom prst="frame">
          <a:avLst/>
        </a:prstGeom>
      </dgm:spPr>
      <dgm:t>
        <a:bodyPr/>
        <a:lstStyle/>
        <a:p>
          <a:endParaRPr lang="ru-RU"/>
        </a:p>
      </dgm:t>
    </dgm:pt>
  </dgm:ptLst>
  <dgm:cxnLst>
    <dgm:cxn modelId="{D9F675D9-29F9-47B8-A097-CAA185DFF986}" type="presOf" srcId="{DA254523-3C39-4783-981B-B71FF491BEAB}" destId="{C973821B-63F1-4708-AC86-E0918F549851}" srcOrd="0" destOrd="0" presId="urn:microsoft.com/office/officeart/2005/8/layout/lProcess3"/>
    <dgm:cxn modelId="{F4E7028A-3D34-45B5-A6D7-3A3329F0C0B9}" type="presOf" srcId="{9F091B31-E2AA-4AB3-9A0B-6B4C2FC6FCDF}" destId="{2EF5703C-1761-45E3-B67B-45797644BCFE}" srcOrd="0" destOrd="0" presId="urn:microsoft.com/office/officeart/2005/8/layout/lProcess3"/>
    <dgm:cxn modelId="{013FB152-54F2-4222-8EFF-77C79913666F}" srcId="{F62556D5-A791-4811-827C-356A74A47D88}" destId="{D073AE84-FD03-451E-B37A-5D258A55312E}" srcOrd="1" destOrd="0" parTransId="{D17498E2-FD0F-43D2-B2B0-080E45197459}" sibTransId="{070518B2-E529-4C31-9C0C-FEAE240B4EE9}"/>
    <dgm:cxn modelId="{AACAD8E1-E327-4442-B2BC-CD89FA77EFA2}" type="presOf" srcId="{F62556D5-A791-4811-827C-356A74A47D88}" destId="{CB001392-46A0-4992-BAFE-50623A3949F1}" srcOrd="0" destOrd="0" presId="urn:microsoft.com/office/officeart/2005/8/layout/lProcess3"/>
    <dgm:cxn modelId="{9466DE75-EBFE-4ABA-9642-CA9571789074}" type="presOf" srcId="{D073AE84-FD03-451E-B37A-5D258A55312E}" destId="{255A623F-35F7-46AB-9734-0013B8FF9AFC}" srcOrd="0" destOrd="0" presId="urn:microsoft.com/office/officeart/2005/8/layout/lProcess3"/>
    <dgm:cxn modelId="{A333DBB2-5FDA-453A-868E-EADF406CCE3B}" srcId="{F62556D5-A791-4811-827C-356A74A47D88}" destId="{DA254523-3C39-4783-981B-B71FF491BEAB}" srcOrd="3" destOrd="0" parTransId="{AE3D5BDD-F2F8-49E6-ABB4-3B590A800C83}" sibTransId="{57A3EC89-6D5D-4462-B747-E6405248E5C5}"/>
    <dgm:cxn modelId="{A086345D-46D3-4A75-98FC-30265F71CBC4}" srcId="{F62556D5-A791-4811-827C-356A74A47D88}" destId="{9F091B31-E2AA-4AB3-9A0B-6B4C2FC6FCDF}" srcOrd="2" destOrd="0" parTransId="{9D00CB5C-639F-4993-9867-AC4019A13207}" sibTransId="{A76E6FAD-36EE-4A90-BFB0-62D91532509C}"/>
    <dgm:cxn modelId="{624E2761-56AA-46EC-9A2B-12AE886F1F37}" srcId="{F62556D5-A791-4811-827C-356A74A47D88}" destId="{251F7063-6A0B-43A9-A30A-6D6785EA7DC6}" srcOrd="0" destOrd="0" parTransId="{9CC07577-6FC6-4864-85E9-0325BF483F3C}" sibTransId="{BB5E5A40-E5D4-4B55-AFA3-54CA9B6454A0}"/>
    <dgm:cxn modelId="{7C22BCB6-0114-438E-97BB-DDB2B1379DD4}" type="presOf" srcId="{251F7063-6A0B-43A9-A30A-6D6785EA7DC6}" destId="{EC25D041-30BD-43F4-B017-9F3314F3C82D}" srcOrd="0" destOrd="0" presId="urn:microsoft.com/office/officeart/2005/8/layout/lProcess3"/>
    <dgm:cxn modelId="{8D48200B-AEE4-463A-9422-550A668AECAA}" type="presParOf" srcId="{CB001392-46A0-4992-BAFE-50623A3949F1}" destId="{7FFE4220-94DD-4092-98FB-F93004EA54A6}" srcOrd="0" destOrd="0" presId="urn:microsoft.com/office/officeart/2005/8/layout/lProcess3"/>
    <dgm:cxn modelId="{E0B425CE-EF65-463A-925F-5C9D0724C7C6}" type="presParOf" srcId="{7FFE4220-94DD-4092-98FB-F93004EA54A6}" destId="{EC25D041-30BD-43F4-B017-9F3314F3C82D}" srcOrd="0" destOrd="0" presId="urn:microsoft.com/office/officeart/2005/8/layout/lProcess3"/>
    <dgm:cxn modelId="{CD27F4E6-35E7-49EC-AFDF-9FAE91C658A2}" type="presParOf" srcId="{CB001392-46A0-4992-BAFE-50623A3949F1}" destId="{BA4DA79B-A8EF-429C-9655-3F01EF89CA95}" srcOrd="1" destOrd="0" presId="urn:microsoft.com/office/officeart/2005/8/layout/lProcess3"/>
    <dgm:cxn modelId="{78E38F04-A53E-474C-A787-CE083D6E339F}" type="presParOf" srcId="{CB001392-46A0-4992-BAFE-50623A3949F1}" destId="{23C2872D-5F47-468B-9328-8F87A703EBDD}" srcOrd="2" destOrd="0" presId="urn:microsoft.com/office/officeart/2005/8/layout/lProcess3"/>
    <dgm:cxn modelId="{3A34B4F8-ECD5-4599-B4B5-E0E2EF2FD8A8}" type="presParOf" srcId="{23C2872D-5F47-468B-9328-8F87A703EBDD}" destId="{255A623F-35F7-46AB-9734-0013B8FF9AFC}" srcOrd="0" destOrd="0" presId="urn:microsoft.com/office/officeart/2005/8/layout/lProcess3"/>
    <dgm:cxn modelId="{A00C16E8-2FDA-419E-985C-EE520ACCEE20}" type="presParOf" srcId="{CB001392-46A0-4992-BAFE-50623A3949F1}" destId="{01B488D3-DF02-4C0B-9905-8C272B565753}" srcOrd="3" destOrd="0" presId="urn:microsoft.com/office/officeart/2005/8/layout/lProcess3"/>
    <dgm:cxn modelId="{CBDF8096-9CB8-4142-85F8-D15FE06B0BF7}" type="presParOf" srcId="{CB001392-46A0-4992-BAFE-50623A3949F1}" destId="{235AD44C-DF68-4AAB-806D-6E3894A4651F}" srcOrd="4" destOrd="0" presId="urn:microsoft.com/office/officeart/2005/8/layout/lProcess3"/>
    <dgm:cxn modelId="{700C6C94-84C2-41D5-B5E8-4A62ECB4EB14}" type="presParOf" srcId="{235AD44C-DF68-4AAB-806D-6E3894A4651F}" destId="{2EF5703C-1761-45E3-B67B-45797644BCFE}" srcOrd="0" destOrd="0" presId="urn:microsoft.com/office/officeart/2005/8/layout/lProcess3"/>
    <dgm:cxn modelId="{7A3E4B20-8641-47A4-A0E6-CFFB3E5A3665}" type="presParOf" srcId="{CB001392-46A0-4992-BAFE-50623A3949F1}" destId="{5A7177DD-D498-45F2-AD25-C259F08CBECE}" srcOrd="5" destOrd="0" presId="urn:microsoft.com/office/officeart/2005/8/layout/lProcess3"/>
    <dgm:cxn modelId="{DAD37223-AD04-460D-8720-733130954E59}" type="presParOf" srcId="{CB001392-46A0-4992-BAFE-50623A3949F1}" destId="{F4439E3F-22E1-4383-8A9A-21C5E4D163BC}" srcOrd="6" destOrd="0" presId="urn:microsoft.com/office/officeart/2005/8/layout/lProcess3"/>
    <dgm:cxn modelId="{4E6C2FB3-EBA5-424F-AF7F-0C9A34A3ACD6}" type="presParOf" srcId="{F4439E3F-22E1-4383-8A9A-21C5E4D163BC}" destId="{C973821B-63F1-4708-AC86-E0918F54985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20B45C4-CD3C-4E75-8A19-824DDE8A10CA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E7A550-3FAD-4B2F-AA46-BC3E2A2ED9C6}">
      <dgm:prSet custT="1"/>
      <dgm:spPr>
        <a:noFill/>
        <a:ln>
          <a:noFill/>
        </a:ln>
      </dgm:spPr>
      <dgm:t>
        <a:bodyPr/>
        <a:lstStyle/>
        <a:p>
          <a:pPr algn="ctr" rtl="0"/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Основные задачи деятельности Общественного совета: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2EDD280-8FF9-4A34-A310-715D77FAE4F3}" type="parTrans" cxnId="{125CE190-6591-47D4-833C-1E491EB83F22}">
      <dgm:prSet/>
      <dgm:spPr/>
      <dgm:t>
        <a:bodyPr/>
        <a:lstStyle/>
        <a:p>
          <a:endParaRPr lang="ru-RU"/>
        </a:p>
      </dgm:t>
    </dgm:pt>
    <dgm:pt modelId="{037AD8EF-9802-47EB-8052-92F8048EFE03}" type="sibTrans" cxnId="{125CE190-6591-47D4-833C-1E491EB83F22}">
      <dgm:prSet/>
      <dgm:spPr/>
      <dgm:t>
        <a:bodyPr/>
        <a:lstStyle/>
        <a:p>
          <a:endParaRPr lang="ru-RU"/>
        </a:p>
      </dgm:t>
    </dgm:pt>
    <dgm:pt modelId="{6095829B-7CB3-4164-BBEC-50A0BE4F8A8A}">
      <dgm:prSet custT="1"/>
      <dgm:spPr>
        <a:noFill/>
        <a:ln>
          <a:noFill/>
        </a:ln>
      </dgm:spPr>
      <dgm:t>
        <a:bodyPr/>
        <a:lstStyle/>
        <a:p>
          <a:pPr algn="l" rtl="0"/>
          <a:r>
            <a:rPr lang="ru-RU" sz="13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 разработка рекомендаций по муниципальной поддержке </a:t>
          </a:r>
          <a:r>
            <a:rPr lang="ru-RU" sz="13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инвестиционных проектов и процессов, стимулированию инвестиционной активности на территории МО</a:t>
          </a:r>
          <a:endParaRPr lang="ru-RU" sz="13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8E86A89-8B8B-47D0-A88F-AC5D11EAA170}" type="parTrans" cxnId="{2B78E1CF-9D1E-46E1-85B0-77F2C0FB224D}">
      <dgm:prSet/>
      <dgm:spPr/>
      <dgm:t>
        <a:bodyPr/>
        <a:lstStyle/>
        <a:p>
          <a:endParaRPr lang="ru-RU"/>
        </a:p>
      </dgm:t>
    </dgm:pt>
    <dgm:pt modelId="{08593746-2305-4B94-ABF5-4BAF0D28EA6A}" type="sibTrans" cxnId="{2B78E1CF-9D1E-46E1-85B0-77F2C0FB224D}">
      <dgm:prSet/>
      <dgm:spPr/>
      <dgm:t>
        <a:bodyPr/>
        <a:lstStyle/>
        <a:p>
          <a:endParaRPr lang="ru-RU"/>
        </a:p>
      </dgm:t>
    </dgm:pt>
    <dgm:pt modelId="{5F908D13-0838-4E09-9863-28E2A76369CE}">
      <dgm:prSet custT="1"/>
      <dgm:spPr>
        <a:noFill/>
        <a:ln>
          <a:noFill/>
        </a:ln>
      </dgm:spPr>
      <dgm:t>
        <a:bodyPr/>
        <a:lstStyle/>
        <a:p>
          <a:pPr algn="l" rtl="0"/>
          <a:r>
            <a:rPr lang="ru-RU" sz="13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разработка рекомендаций по организации взаимодействия </a:t>
          </a:r>
          <a:r>
            <a:rPr lang="ru-RU" sz="13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ОМСУ и участников инвестиционного процесса, в т. ч. по сокращению административных барьеров, препятствующих осуществлению такого взаимодействия</a:t>
          </a:r>
          <a:endParaRPr lang="ru-RU" sz="13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2BFFD1F-6C71-4BE6-9753-C202F3AB87E8}" type="parTrans" cxnId="{718B24FD-12F3-4E7B-ADBE-5562829106DC}">
      <dgm:prSet/>
      <dgm:spPr/>
      <dgm:t>
        <a:bodyPr/>
        <a:lstStyle/>
        <a:p>
          <a:endParaRPr lang="ru-RU"/>
        </a:p>
      </dgm:t>
    </dgm:pt>
    <dgm:pt modelId="{D7C9BB8D-7578-43B5-B73A-1C0B8500432A}" type="sibTrans" cxnId="{718B24FD-12F3-4E7B-ADBE-5562829106DC}">
      <dgm:prSet/>
      <dgm:spPr/>
      <dgm:t>
        <a:bodyPr/>
        <a:lstStyle/>
        <a:p>
          <a:endParaRPr lang="ru-RU"/>
        </a:p>
      </dgm:t>
    </dgm:pt>
    <dgm:pt modelId="{6A87BB3C-4A09-493D-B007-E8A7108FBDA9}">
      <dgm:prSet custT="1"/>
      <dgm:spPr>
        <a:noFill/>
        <a:ln>
          <a:noFill/>
        </a:ln>
      </dgm:spPr>
      <dgm:t>
        <a:bodyPr/>
        <a:lstStyle/>
        <a:p>
          <a:pPr algn="l" rtl="0"/>
          <a:r>
            <a:rPr lang="ru-RU" sz="13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разработка предложений по приоритетным направлениям</a:t>
          </a:r>
          <a:r>
            <a:rPr lang="ru-RU" sz="13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развития муниципального образования</a:t>
          </a:r>
          <a:endParaRPr lang="ru-RU" sz="13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1298307-2D0F-4F73-9E11-534F6E2D8A47}" type="parTrans" cxnId="{50EE1976-600A-4464-8532-8664EA547CBB}">
      <dgm:prSet/>
      <dgm:spPr/>
      <dgm:t>
        <a:bodyPr/>
        <a:lstStyle/>
        <a:p>
          <a:endParaRPr lang="ru-RU"/>
        </a:p>
      </dgm:t>
    </dgm:pt>
    <dgm:pt modelId="{F5A19A24-9903-488D-BECD-3598172D8CE0}" type="sibTrans" cxnId="{50EE1976-600A-4464-8532-8664EA547CBB}">
      <dgm:prSet/>
      <dgm:spPr/>
      <dgm:t>
        <a:bodyPr/>
        <a:lstStyle/>
        <a:p>
          <a:endParaRPr lang="ru-RU"/>
        </a:p>
      </dgm:t>
    </dgm:pt>
    <dgm:pt modelId="{36ED9E54-4109-4350-BE85-74EAA819EAA6}">
      <dgm:prSet custT="1"/>
      <dgm:spPr>
        <a:noFill/>
        <a:ln>
          <a:noFill/>
        </a:ln>
      </dgm:spPr>
      <dgm:t>
        <a:bodyPr/>
        <a:lstStyle/>
        <a:p>
          <a:pPr algn="l" rtl="0"/>
          <a:r>
            <a:rPr lang="ru-RU" sz="13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рассмотрение проектов документов стратег. планирования </a:t>
          </a:r>
          <a:r>
            <a:rPr lang="ru-RU" sz="13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инвестиционной деятельности на территории МО, анализ хода и результатов реализации данных документов, подготовка предложений по их корректировке</a:t>
          </a:r>
          <a:endParaRPr lang="ru-RU" sz="13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0C3CC6D-5BC6-4245-BB75-D8501A3B38AD}" type="parTrans" cxnId="{8CD00439-0E83-4FEB-B832-A9C2B0543033}">
      <dgm:prSet/>
      <dgm:spPr/>
      <dgm:t>
        <a:bodyPr/>
        <a:lstStyle/>
        <a:p>
          <a:endParaRPr lang="ru-RU"/>
        </a:p>
      </dgm:t>
    </dgm:pt>
    <dgm:pt modelId="{D087A3D9-EFE5-418C-9E2E-820D6953C2E0}" type="sibTrans" cxnId="{8CD00439-0E83-4FEB-B832-A9C2B0543033}">
      <dgm:prSet/>
      <dgm:spPr/>
      <dgm:t>
        <a:bodyPr/>
        <a:lstStyle/>
        <a:p>
          <a:endParaRPr lang="ru-RU"/>
        </a:p>
      </dgm:t>
    </dgm:pt>
    <dgm:pt modelId="{A2092511-5AEB-4D77-B047-B00C266CF89C}">
      <dgm:prSet custT="1"/>
      <dgm:spPr>
        <a:noFill/>
        <a:ln>
          <a:noFill/>
        </a:ln>
      </dgm:spPr>
      <dgm:t>
        <a:bodyPr/>
        <a:lstStyle/>
        <a:p>
          <a:pPr algn="l" rtl="0"/>
          <a:r>
            <a:rPr lang="ru-RU" sz="13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рассмотрение результатов реализации инвестиционных проектов</a:t>
          </a:r>
          <a:r>
            <a:rPr lang="ru-RU" sz="13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включая несостоявшиеся и неуспешные, анализ причин неудач в реализации.</a:t>
          </a:r>
          <a:endParaRPr lang="ru-RU" sz="13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5C3CDD4-675D-487F-A860-12CB203B2AD7}" type="parTrans" cxnId="{75598660-CF5E-4134-B20A-1560C85CF971}">
      <dgm:prSet/>
      <dgm:spPr/>
      <dgm:t>
        <a:bodyPr/>
        <a:lstStyle/>
        <a:p>
          <a:endParaRPr lang="ru-RU"/>
        </a:p>
      </dgm:t>
    </dgm:pt>
    <dgm:pt modelId="{3AF4366F-A4C9-4C6E-B44F-4FDDD3613E65}" type="sibTrans" cxnId="{75598660-CF5E-4134-B20A-1560C85CF971}">
      <dgm:prSet/>
      <dgm:spPr/>
      <dgm:t>
        <a:bodyPr/>
        <a:lstStyle/>
        <a:p>
          <a:endParaRPr lang="ru-RU"/>
        </a:p>
      </dgm:t>
    </dgm:pt>
    <dgm:pt modelId="{2CCD8F7D-6C9F-4902-BC5F-90A6ACD9E417}" type="pres">
      <dgm:prSet presAssocID="{420B45C4-CD3C-4E75-8A19-824DDE8A10C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125ACF-3618-4C47-BE8E-12E3A0EA0923}" type="pres">
      <dgm:prSet presAssocID="{42E7A550-3FAD-4B2F-AA46-BC3E2A2ED9C6}" presName="composite" presStyleCnt="0"/>
      <dgm:spPr/>
    </dgm:pt>
    <dgm:pt modelId="{7A794C1A-89F1-4751-8302-AB62F6DE92C7}" type="pres">
      <dgm:prSet presAssocID="{42E7A550-3FAD-4B2F-AA46-BC3E2A2ED9C6}" presName="rect1" presStyleLbl="trAlignAcc1" presStyleIdx="0" presStyleCnt="1" custScaleX="107540" custLinFactNeighborX="-48" custLinFactNeighborY="-936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6DE7F-4690-422F-A2ED-09524A3227C7}" type="pres">
      <dgm:prSet presAssocID="{42E7A550-3FAD-4B2F-AA46-BC3E2A2ED9C6}" presName="rect2" presStyleLbl="fgImgPlace1" presStyleIdx="0" presStyleCnt="1" custFlipVert="1" custScaleX="57870" custScaleY="3513" custLinFactX="59457" custLinFactY="-28176" custLinFactNeighborX="100000" custLinFactNeighborY="-100000"/>
      <dgm:spPr>
        <a:noFill/>
      </dgm:spPr>
    </dgm:pt>
  </dgm:ptLst>
  <dgm:cxnLst>
    <dgm:cxn modelId="{50EE1976-600A-4464-8532-8664EA547CBB}" srcId="{42E7A550-3FAD-4B2F-AA46-BC3E2A2ED9C6}" destId="{6A87BB3C-4A09-493D-B007-E8A7108FBDA9}" srcOrd="2" destOrd="0" parTransId="{61298307-2D0F-4F73-9E11-534F6E2D8A47}" sibTransId="{F5A19A24-9903-488D-BECD-3598172D8CE0}"/>
    <dgm:cxn modelId="{8CD00439-0E83-4FEB-B832-A9C2B0543033}" srcId="{42E7A550-3FAD-4B2F-AA46-BC3E2A2ED9C6}" destId="{36ED9E54-4109-4350-BE85-74EAA819EAA6}" srcOrd="3" destOrd="0" parTransId="{30C3CC6D-5BC6-4245-BB75-D8501A3B38AD}" sibTransId="{D087A3D9-EFE5-418C-9E2E-820D6953C2E0}"/>
    <dgm:cxn modelId="{18535054-055F-429A-834C-500AE219B994}" type="presOf" srcId="{6A87BB3C-4A09-493D-B007-E8A7108FBDA9}" destId="{7A794C1A-89F1-4751-8302-AB62F6DE92C7}" srcOrd="0" destOrd="3" presId="urn:microsoft.com/office/officeart/2008/layout/PictureStrips"/>
    <dgm:cxn modelId="{718B24FD-12F3-4E7B-ADBE-5562829106DC}" srcId="{42E7A550-3FAD-4B2F-AA46-BC3E2A2ED9C6}" destId="{5F908D13-0838-4E09-9863-28E2A76369CE}" srcOrd="1" destOrd="0" parTransId="{42BFFD1F-6C71-4BE6-9753-C202F3AB87E8}" sibTransId="{D7C9BB8D-7578-43B5-B73A-1C0B8500432A}"/>
    <dgm:cxn modelId="{BA6375C8-2506-43E9-8E23-A3892DA75117}" type="presOf" srcId="{420B45C4-CD3C-4E75-8A19-824DDE8A10CA}" destId="{2CCD8F7D-6C9F-4902-BC5F-90A6ACD9E417}" srcOrd="0" destOrd="0" presId="urn:microsoft.com/office/officeart/2008/layout/PictureStrips"/>
    <dgm:cxn modelId="{2B78E1CF-9D1E-46E1-85B0-77F2C0FB224D}" srcId="{42E7A550-3FAD-4B2F-AA46-BC3E2A2ED9C6}" destId="{6095829B-7CB3-4164-BBEC-50A0BE4F8A8A}" srcOrd="0" destOrd="0" parTransId="{C8E86A89-8B8B-47D0-A88F-AC5D11EAA170}" sibTransId="{08593746-2305-4B94-ABF5-4BAF0D28EA6A}"/>
    <dgm:cxn modelId="{37D18957-E285-4EB9-9B9D-04174D81229E}" type="presOf" srcId="{6095829B-7CB3-4164-BBEC-50A0BE4F8A8A}" destId="{7A794C1A-89F1-4751-8302-AB62F6DE92C7}" srcOrd="0" destOrd="1" presId="urn:microsoft.com/office/officeart/2008/layout/PictureStrips"/>
    <dgm:cxn modelId="{4619EAAE-E407-4675-BE0B-D2EF668AC38E}" type="presOf" srcId="{5F908D13-0838-4E09-9863-28E2A76369CE}" destId="{7A794C1A-89F1-4751-8302-AB62F6DE92C7}" srcOrd="0" destOrd="2" presId="urn:microsoft.com/office/officeart/2008/layout/PictureStrips"/>
    <dgm:cxn modelId="{75598660-CF5E-4134-B20A-1560C85CF971}" srcId="{42E7A550-3FAD-4B2F-AA46-BC3E2A2ED9C6}" destId="{A2092511-5AEB-4D77-B047-B00C266CF89C}" srcOrd="4" destOrd="0" parTransId="{35C3CDD4-675D-487F-A860-12CB203B2AD7}" sibTransId="{3AF4366F-A4C9-4C6E-B44F-4FDDD3613E65}"/>
    <dgm:cxn modelId="{5CB2E2C2-4DFE-48E9-A292-DAD0A455693C}" type="presOf" srcId="{A2092511-5AEB-4D77-B047-B00C266CF89C}" destId="{7A794C1A-89F1-4751-8302-AB62F6DE92C7}" srcOrd="0" destOrd="5" presId="urn:microsoft.com/office/officeart/2008/layout/PictureStrips"/>
    <dgm:cxn modelId="{228B277D-411F-4F9D-8929-E1B6091ED457}" type="presOf" srcId="{42E7A550-3FAD-4B2F-AA46-BC3E2A2ED9C6}" destId="{7A794C1A-89F1-4751-8302-AB62F6DE92C7}" srcOrd="0" destOrd="0" presId="urn:microsoft.com/office/officeart/2008/layout/PictureStrips"/>
    <dgm:cxn modelId="{4A84CA1A-819B-40EE-BA26-5BDB9B225411}" type="presOf" srcId="{36ED9E54-4109-4350-BE85-74EAA819EAA6}" destId="{7A794C1A-89F1-4751-8302-AB62F6DE92C7}" srcOrd="0" destOrd="4" presId="urn:microsoft.com/office/officeart/2008/layout/PictureStrips"/>
    <dgm:cxn modelId="{125CE190-6591-47D4-833C-1E491EB83F22}" srcId="{420B45C4-CD3C-4E75-8A19-824DDE8A10CA}" destId="{42E7A550-3FAD-4B2F-AA46-BC3E2A2ED9C6}" srcOrd="0" destOrd="0" parTransId="{02EDD280-8FF9-4A34-A310-715D77FAE4F3}" sibTransId="{037AD8EF-9802-47EB-8052-92F8048EFE03}"/>
    <dgm:cxn modelId="{4CFC1A9D-6DCB-484D-B227-B0114828FDCC}" type="presParOf" srcId="{2CCD8F7D-6C9F-4902-BC5F-90A6ACD9E417}" destId="{9B125ACF-3618-4C47-BE8E-12E3A0EA0923}" srcOrd="0" destOrd="0" presId="urn:microsoft.com/office/officeart/2008/layout/PictureStrips"/>
    <dgm:cxn modelId="{0B69968B-E41A-4BC6-9124-03C91C2AC8C4}" type="presParOf" srcId="{9B125ACF-3618-4C47-BE8E-12E3A0EA0923}" destId="{7A794C1A-89F1-4751-8302-AB62F6DE92C7}" srcOrd="0" destOrd="0" presId="urn:microsoft.com/office/officeart/2008/layout/PictureStrips"/>
    <dgm:cxn modelId="{00A67240-A0DF-48E4-915C-838A5B5B8AB6}" type="presParOf" srcId="{9B125ACF-3618-4C47-BE8E-12E3A0EA0923}" destId="{A216DE7F-4690-422F-A2ED-09524A3227C7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C0B7053-B5F4-49A6-A455-58E4FDF1CA35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D393C0-D357-4AAC-BCD1-29DB857001DC}">
      <dgm:prSet custT="1"/>
      <dgm:spPr/>
      <dgm:t>
        <a:bodyPr/>
        <a:lstStyle/>
        <a:p>
          <a:pPr algn="ctr" rtl="0"/>
          <a:r>
            <a:rPr lang="ru-RU" sz="12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ОБЪЕКТЫ ИНФРАСТРУКТУРЫ:</a:t>
          </a:r>
          <a:endParaRPr lang="ru-RU" sz="12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8DD61BC-07BC-46DA-AAA7-E9A73ECB8EF5}" type="parTrans" cxnId="{AE2E7809-70C8-4A04-B3DE-40354D572EB1}">
      <dgm:prSet/>
      <dgm:spPr/>
      <dgm:t>
        <a:bodyPr/>
        <a:lstStyle/>
        <a:p>
          <a:endParaRPr lang="ru-RU"/>
        </a:p>
      </dgm:t>
    </dgm:pt>
    <dgm:pt modelId="{4FFD8407-8C3A-4750-96DF-C90DACE3F113}" type="sibTrans" cxnId="{AE2E7809-70C8-4A04-B3DE-40354D572EB1}">
      <dgm:prSet/>
      <dgm:spPr/>
      <dgm:t>
        <a:bodyPr/>
        <a:lstStyle/>
        <a:p>
          <a:endParaRPr lang="ru-RU"/>
        </a:p>
      </dgm:t>
    </dgm:pt>
    <dgm:pt modelId="{43A5A541-B063-4F21-A042-B353EE15C815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бизнес-инкубатор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7CCB460-081E-4DA5-AE74-160D656679F1}" type="parTrans" cxnId="{2DE99D0A-DBB2-4A91-AC3C-58FC08E16528}">
      <dgm:prSet/>
      <dgm:spPr/>
      <dgm:t>
        <a:bodyPr/>
        <a:lstStyle/>
        <a:p>
          <a:endParaRPr lang="ru-RU"/>
        </a:p>
      </dgm:t>
    </dgm:pt>
    <dgm:pt modelId="{030193F3-DBB5-4301-B0A2-53446E76DE17}" type="sibTrans" cxnId="{2DE99D0A-DBB2-4A91-AC3C-58FC08E16528}">
      <dgm:prSet/>
      <dgm:spPr/>
      <dgm:t>
        <a:bodyPr/>
        <a:lstStyle/>
        <a:p>
          <a:endParaRPr lang="ru-RU"/>
        </a:p>
      </dgm:t>
    </dgm:pt>
    <dgm:pt modelId="{3FFA492D-F2C4-4D5B-B9EC-DFD1F94C0C9C}">
      <dgm:prSet custT="1"/>
      <dgm:spPr/>
      <dgm:t>
        <a:bodyPr/>
        <a:lstStyle/>
        <a:p>
          <a:pPr rtl="0"/>
          <a:r>
            <a:rPr lang="ru-RU" sz="120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технопарк 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26C4957-EC1E-40E2-855B-9016A21A693F}" type="parTrans" cxnId="{D34D64E0-8831-4EDA-9CDC-C6B8886C7052}">
      <dgm:prSet/>
      <dgm:spPr/>
      <dgm:t>
        <a:bodyPr/>
        <a:lstStyle/>
        <a:p>
          <a:endParaRPr lang="ru-RU"/>
        </a:p>
      </dgm:t>
    </dgm:pt>
    <dgm:pt modelId="{390444AB-9D8E-428C-A51E-B34D9D6E368F}" type="sibTrans" cxnId="{D34D64E0-8831-4EDA-9CDC-C6B8886C7052}">
      <dgm:prSet/>
      <dgm:spPr/>
      <dgm:t>
        <a:bodyPr/>
        <a:lstStyle/>
        <a:p>
          <a:endParaRPr lang="ru-RU"/>
        </a:p>
      </dgm:t>
    </dgm:pt>
    <dgm:pt modelId="{B469EDB0-F25C-4BA4-B5E8-02FB098E2CED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промышленный (индустриальный) парк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C7D4A67-9B09-4293-9CCC-869EEB3550DC}" type="parTrans" cxnId="{70B8669D-A670-4819-9EBB-753F9DF8134F}">
      <dgm:prSet/>
      <dgm:spPr/>
      <dgm:t>
        <a:bodyPr/>
        <a:lstStyle/>
        <a:p>
          <a:endParaRPr lang="ru-RU"/>
        </a:p>
      </dgm:t>
    </dgm:pt>
    <dgm:pt modelId="{891809FF-6516-46F5-ADCA-D5A057F8C718}" type="sibTrans" cxnId="{70B8669D-A670-4819-9EBB-753F9DF8134F}">
      <dgm:prSet/>
      <dgm:spPr/>
      <dgm:t>
        <a:bodyPr/>
        <a:lstStyle/>
        <a:p>
          <a:endParaRPr lang="ru-RU"/>
        </a:p>
      </dgm:t>
    </dgm:pt>
    <dgm:pt modelId="{D88D596F-01BF-4778-AFEF-78FCD93267E0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инвестиционная площадка (168)</a:t>
          </a:r>
          <a:endParaRPr lang="ru-RU" sz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1FD3D40-D4E4-4273-AB06-732D5A7A6CB9}" type="parTrans" cxnId="{5C8F325D-3705-4291-8327-B8DE3EDC9F6F}">
      <dgm:prSet/>
      <dgm:spPr/>
      <dgm:t>
        <a:bodyPr/>
        <a:lstStyle/>
        <a:p>
          <a:endParaRPr lang="ru-RU"/>
        </a:p>
      </dgm:t>
    </dgm:pt>
    <dgm:pt modelId="{7FF4F5D9-0C6C-4153-94EE-F2469FDBEF24}" type="sibTrans" cxnId="{5C8F325D-3705-4291-8327-B8DE3EDC9F6F}">
      <dgm:prSet/>
      <dgm:spPr/>
      <dgm:t>
        <a:bodyPr/>
        <a:lstStyle/>
        <a:p>
          <a:endParaRPr lang="ru-RU"/>
        </a:p>
      </dgm:t>
    </dgm:pt>
    <dgm:pt modelId="{52E6DDC7-566A-4031-AB71-420DE7211C40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инновационный территориальный кластер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33DB65E-677D-42AD-A534-9C7CB900E7A0}" type="parTrans" cxnId="{B4F458F2-BFF2-43D8-B10C-10918B1284AB}">
      <dgm:prSet/>
      <dgm:spPr/>
      <dgm:t>
        <a:bodyPr/>
        <a:lstStyle/>
        <a:p>
          <a:endParaRPr lang="ru-RU"/>
        </a:p>
      </dgm:t>
    </dgm:pt>
    <dgm:pt modelId="{25D4AD02-27C0-47EF-BD3B-5DE3FE830606}" type="sibTrans" cxnId="{B4F458F2-BFF2-43D8-B10C-10918B1284AB}">
      <dgm:prSet/>
      <dgm:spPr/>
      <dgm:t>
        <a:bodyPr/>
        <a:lstStyle/>
        <a:p>
          <a:endParaRPr lang="ru-RU"/>
        </a:p>
      </dgm:t>
    </dgm:pt>
    <dgm:pt modelId="{EEA7F84B-D92E-44B6-8CBF-E789B9FE2BDE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промышленный кластер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105CF66-C3D2-406C-8AE1-60A6122D25E7}" type="parTrans" cxnId="{B1395199-D852-4A85-9515-96ED3E69CB3D}">
      <dgm:prSet/>
      <dgm:spPr/>
      <dgm:t>
        <a:bodyPr/>
        <a:lstStyle/>
        <a:p>
          <a:endParaRPr lang="ru-RU"/>
        </a:p>
      </dgm:t>
    </dgm:pt>
    <dgm:pt modelId="{50560608-31A2-400C-8735-F1EF25DEAEA6}" type="sibTrans" cxnId="{B1395199-D852-4A85-9515-96ED3E69CB3D}">
      <dgm:prSet/>
      <dgm:spPr/>
      <dgm:t>
        <a:bodyPr/>
        <a:lstStyle/>
        <a:p>
          <a:endParaRPr lang="ru-RU"/>
        </a:p>
      </dgm:t>
    </dgm:pt>
    <dgm:pt modelId="{332EF2F2-1D33-48F4-9A67-E9A386874BD2}" type="pres">
      <dgm:prSet presAssocID="{EC0B7053-B5F4-49A6-A455-58E4FDF1CA35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661C192-5D02-4173-BD20-A2E44D511045}" type="pres">
      <dgm:prSet presAssocID="{7DD393C0-D357-4AAC-BCD1-29DB857001DC}" presName="root" presStyleCnt="0">
        <dgm:presLayoutVars>
          <dgm:chMax/>
          <dgm:chPref/>
        </dgm:presLayoutVars>
      </dgm:prSet>
      <dgm:spPr/>
    </dgm:pt>
    <dgm:pt modelId="{713D38BE-59C7-407B-A23F-C3C5CBEB131C}" type="pres">
      <dgm:prSet presAssocID="{7DD393C0-D357-4AAC-BCD1-29DB857001DC}" presName="rootComposite" presStyleCnt="0">
        <dgm:presLayoutVars/>
      </dgm:prSet>
      <dgm:spPr/>
    </dgm:pt>
    <dgm:pt modelId="{61E6AE04-7A5B-4A0B-A616-854DE63042D5}" type="pres">
      <dgm:prSet presAssocID="{7DD393C0-D357-4AAC-BCD1-29DB857001DC}" presName="ParentAccent" presStyleLbl="alignNode1" presStyleIdx="0" presStyleCnt="1"/>
      <dgm:spPr/>
    </dgm:pt>
    <dgm:pt modelId="{AAF6307B-8ED8-4C12-8DA4-8989082148CA}" type="pres">
      <dgm:prSet presAssocID="{7DD393C0-D357-4AAC-BCD1-29DB857001DC}" presName="ParentSmallAccent" presStyleLbl="fgAcc1" presStyleIdx="0" presStyleCnt="1"/>
      <dgm:spPr/>
    </dgm:pt>
    <dgm:pt modelId="{0EEAA32A-BB9A-4276-8256-868C1013EAB8}" type="pres">
      <dgm:prSet presAssocID="{7DD393C0-D357-4AAC-BCD1-29DB857001DC}" presName="Parent" presStyleLbl="revTx" presStyleIdx="0" presStyleCnt="7" custScaleY="7848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DBD10A-1114-4FC4-A087-F8EF5A2DC778}" type="pres">
      <dgm:prSet presAssocID="{7DD393C0-D357-4AAC-BCD1-29DB857001DC}" presName="childShape" presStyleCnt="0">
        <dgm:presLayoutVars>
          <dgm:chMax val="0"/>
          <dgm:chPref val="0"/>
        </dgm:presLayoutVars>
      </dgm:prSet>
      <dgm:spPr/>
    </dgm:pt>
    <dgm:pt modelId="{072906C3-9A80-4635-9B4D-15100757C819}" type="pres">
      <dgm:prSet presAssocID="{43A5A541-B063-4F21-A042-B353EE15C815}" presName="childComposite" presStyleCnt="0">
        <dgm:presLayoutVars>
          <dgm:chMax val="0"/>
          <dgm:chPref val="0"/>
        </dgm:presLayoutVars>
      </dgm:prSet>
      <dgm:spPr/>
    </dgm:pt>
    <dgm:pt modelId="{B168D555-AC8F-47B1-9AE3-2BCAB5D98F82}" type="pres">
      <dgm:prSet presAssocID="{43A5A541-B063-4F21-A042-B353EE15C815}" presName="ChildAccent" presStyleLbl="solidFgAcc1" presStyleIdx="0" presStyleCnt="6"/>
      <dgm:spPr>
        <a:solidFill>
          <a:srgbClr val="7030A0"/>
        </a:solidFill>
        <a:ln>
          <a:noFill/>
        </a:ln>
      </dgm:spPr>
    </dgm:pt>
    <dgm:pt modelId="{F202A1DD-0DE8-47B1-9ECD-6C61D9C8FC48}" type="pres">
      <dgm:prSet presAssocID="{43A5A541-B063-4F21-A042-B353EE15C815}" presName="Child" presStyleLbl="revTx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E0B697-2607-43F6-BC21-1AFF16423D08}" type="pres">
      <dgm:prSet presAssocID="{3FFA492D-F2C4-4D5B-B9EC-DFD1F94C0C9C}" presName="childComposite" presStyleCnt="0">
        <dgm:presLayoutVars>
          <dgm:chMax val="0"/>
          <dgm:chPref val="0"/>
        </dgm:presLayoutVars>
      </dgm:prSet>
      <dgm:spPr/>
    </dgm:pt>
    <dgm:pt modelId="{3CDC929E-9396-4575-9674-5EE0A36B1DC4}" type="pres">
      <dgm:prSet presAssocID="{3FFA492D-F2C4-4D5B-B9EC-DFD1F94C0C9C}" presName="ChildAccent" presStyleLbl="solidFgAcc1" presStyleIdx="1" presStyleCnt="6"/>
      <dgm:spPr>
        <a:solidFill>
          <a:srgbClr val="00B050"/>
        </a:solidFill>
        <a:ln>
          <a:noFill/>
        </a:ln>
      </dgm:spPr>
    </dgm:pt>
    <dgm:pt modelId="{EA3AAA39-1C83-4F70-945C-9B7F2E8905DF}" type="pres">
      <dgm:prSet presAssocID="{3FFA492D-F2C4-4D5B-B9EC-DFD1F94C0C9C}" presName="Child" presStyleLbl="revTx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B255B1-60FE-4533-B689-8AB8D0D68D27}" type="pres">
      <dgm:prSet presAssocID="{B469EDB0-F25C-4BA4-B5E8-02FB098E2CED}" presName="childComposite" presStyleCnt="0">
        <dgm:presLayoutVars>
          <dgm:chMax val="0"/>
          <dgm:chPref val="0"/>
        </dgm:presLayoutVars>
      </dgm:prSet>
      <dgm:spPr/>
    </dgm:pt>
    <dgm:pt modelId="{5532A757-AC5F-4B1E-87B0-76A825F258D3}" type="pres">
      <dgm:prSet presAssocID="{B469EDB0-F25C-4BA4-B5E8-02FB098E2CED}" presName="ChildAccent" presStyleLbl="solidFgAcc1" presStyleIdx="2" presStyleCnt="6"/>
      <dgm:spPr>
        <a:solidFill>
          <a:srgbClr val="00FFFF"/>
        </a:solidFill>
        <a:ln>
          <a:noFill/>
        </a:ln>
      </dgm:spPr>
    </dgm:pt>
    <dgm:pt modelId="{5DF4D5D2-1278-496E-8A1C-A0709C3EDC20}" type="pres">
      <dgm:prSet presAssocID="{B469EDB0-F25C-4BA4-B5E8-02FB098E2CED}" presName="Child" presStyleLbl="revTx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026A1-7261-4032-AFCD-6C21329C3A3D}" type="pres">
      <dgm:prSet presAssocID="{D88D596F-01BF-4778-AFEF-78FCD93267E0}" presName="childComposite" presStyleCnt="0">
        <dgm:presLayoutVars>
          <dgm:chMax val="0"/>
          <dgm:chPref val="0"/>
        </dgm:presLayoutVars>
      </dgm:prSet>
      <dgm:spPr/>
    </dgm:pt>
    <dgm:pt modelId="{AEDB5B2F-6261-4AE2-8A03-822DD590DF6F}" type="pres">
      <dgm:prSet presAssocID="{D88D596F-01BF-4778-AFEF-78FCD93267E0}" presName="ChildAccent" presStyleLbl="solidFgAcc1" presStyleIdx="3" presStyleCnt="6"/>
      <dgm:spPr>
        <a:solidFill>
          <a:srgbClr val="C00000"/>
        </a:solidFill>
        <a:ln>
          <a:noFill/>
        </a:ln>
      </dgm:spPr>
    </dgm:pt>
    <dgm:pt modelId="{5C8ABF21-EA25-4838-8F45-A12F626D8BCC}" type="pres">
      <dgm:prSet presAssocID="{D88D596F-01BF-4778-AFEF-78FCD93267E0}" presName="Child" presStyleLbl="revTx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F334EB-5ED1-4374-9857-6F7A9B7AFFE8}" type="pres">
      <dgm:prSet presAssocID="{52E6DDC7-566A-4031-AB71-420DE7211C40}" presName="childComposite" presStyleCnt="0">
        <dgm:presLayoutVars>
          <dgm:chMax val="0"/>
          <dgm:chPref val="0"/>
        </dgm:presLayoutVars>
      </dgm:prSet>
      <dgm:spPr/>
    </dgm:pt>
    <dgm:pt modelId="{A1DBB8C3-B624-4C00-9A5A-781BC5557D3D}" type="pres">
      <dgm:prSet presAssocID="{52E6DDC7-566A-4031-AB71-420DE7211C40}" presName="ChildAccent" presStyleLbl="solidFgAcc1" presStyleIdx="4" presStyleCnt="6"/>
      <dgm:spPr>
        <a:solidFill>
          <a:srgbClr val="FFFF00"/>
        </a:solidFill>
        <a:ln>
          <a:noFill/>
        </a:ln>
      </dgm:spPr>
    </dgm:pt>
    <dgm:pt modelId="{A2BE4187-0470-47B5-8BC2-D4B5C61ACFC4}" type="pres">
      <dgm:prSet presAssocID="{52E6DDC7-566A-4031-AB71-420DE7211C40}" presName="Child" presStyleLbl="revTx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83253-84AF-439A-B934-AB2EFF5B5346}" type="pres">
      <dgm:prSet presAssocID="{EEA7F84B-D92E-44B6-8CBF-E789B9FE2BDE}" presName="childComposite" presStyleCnt="0">
        <dgm:presLayoutVars>
          <dgm:chMax val="0"/>
          <dgm:chPref val="0"/>
        </dgm:presLayoutVars>
      </dgm:prSet>
      <dgm:spPr/>
    </dgm:pt>
    <dgm:pt modelId="{8F7E765A-9AE2-46F1-8C36-FCCCE1C2D9A9}" type="pres">
      <dgm:prSet presAssocID="{EEA7F84B-D92E-44B6-8CBF-E789B9FE2BDE}" presName="ChildAccent" presStyleLbl="solidFgAcc1" presStyleIdx="5" presStyleCnt="6"/>
      <dgm:spPr>
        <a:solidFill>
          <a:srgbClr val="0070C0"/>
        </a:solidFill>
        <a:ln>
          <a:noFill/>
        </a:ln>
      </dgm:spPr>
    </dgm:pt>
    <dgm:pt modelId="{942ADC52-69D9-4FCD-8765-57AF4AD91357}" type="pres">
      <dgm:prSet presAssocID="{EEA7F84B-D92E-44B6-8CBF-E789B9FE2BDE}" presName="Child" presStyleLbl="revTx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8F325D-3705-4291-8327-B8DE3EDC9F6F}" srcId="{7DD393C0-D357-4AAC-BCD1-29DB857001DC}" destId="{D88D596F-01BF-4778-AFEF-78FCD93267E0}" srcOrd="3" destOrd="0" parTransId="{21FD3D40-D4E4-4273-AB06-732D5A7A6CB9}" sibTransId="{7FF4F5D9-0C6C-4153-94EE-F2469FDBEF24}"/>
    <dgm:cxn modelId="{72FDF8BA-C829-4102-A479-E2CD17449035}" type="presOf" srcId="{3FFA492D-F2C4-4D5B-B9EC-DFD1F94C0C9C}" destId="{EA3AAA39-1C83-4F70-945C-9B7F2E8905DF}" srcOrd="0" destOrd="0" presId="urn:microsoft.com/office/officeart/2008/layout/SquareAccentList"/>
    <dgm:cxn modelId="{A8DFA998-5F95-4483-8246-7A44A73AFDBF}" type="presOf" srcId="{7DD393C0-D357-4AAC-BCD1-29DB857001DC}" destId="{0EEAA32A-BB9A-4276-8256-868C1013EAB8}" srcOrd="0" destOrd="0" presId="urn:microsoft.com/office/officeart/2008/layout/SquareAccentList"/>
    <dgm:cxn modelId="{B1395199-D852-4A85-9515-96ED3E69CB3D}" srcId="{7DD393C0-D357-4AAC-BCD1-29DB857001DC}" destId="{EEA7F84B-D92E-44B6-8CBF-E789B9FE2BDE}" srcOrd="5" destOrd="0" parTransId="{7105CF66-C3D2-406C-8AE1-60A6122D25E7}" sibTransId="{50560608-31A2-400C-8735-F1EF25DEAEA6}"/>
    <dgm:cxn modelId="{70B8669D-A670-4819-9EBB-753F9DF8134F}" srcId="{7DD393C0-D357-4AAC-BCD1-29DB857001DC}" destId="{B469EDB0-F25C-4BA4-B5E8-02FB098E2CED}" srcOrd="2" destOrd="0" parTransId="{0C7D4A67-9B09-4293-9CCC-869EEB3550DC}" sibTransId="{891809FF-6516-46F5-ADCA-D5A057F8C718}"/>
    <dgm:cxn modelId="{2DE99D0A-DBB2-4A91-AC3C-58FC08E16528}" srcId="{7DD393C0-D357-4AAC-BCD1-29DB857001DC}" destId="{43A5A541-B063-4F21-A042-B353EE15C815}" srcOrd="0" destOrd="0" parTransId="{A7CCB460-081E-4DA5-AE74-160D656679F1}" sibTransId="{030193F3-DBB5-4301-B0A2-53446E76DE17}"/>
    <dgm:cxn modelId="{CF931C6A-0D4F-472A-AB4C-B53F200DC841}" type="presOf" srcId="{EC0B7053-B5F4-49A6-A455-58E4FDF1CA35}" destId="{332EF2F2-1D33-48F4-9A67-E9A386874BD2}" srcOrd="0" destOrd="0" presId="urn:microsoft.com/office/officeart/2008/layout/SquareAccentList"/>
    <dgm:cxn modelId="{D34D64E0-8831-4EDA-9CDC-C6B8886C7052}" srcId="{7DD393C0-D357-4AAC-BCD1-29DB857001DC}" destId="{3FFA492D-F2C4-4D5B-B9EC-DFD1F94C0C9C}" srcOrd="1" destOrd="0" parTransId="{726C4957-EC1E-40E2-855B-9016A21A693F}" sibTransId="{390444AB-9D8E-428C-A51E-B34D9D6E368F}"/>
    <dgm:cxn modelId="{AE2E7809-70C8-4A04-B3DE-40354D572EB1}" srcId="{EC0B7053-B5F4-49A6-A455-58E4FDF1CA35}" destId="{7DD393C0-D357-4AAC-BCD1-29DB857001DC}" srcOrd="0" destOrd="0" parTransId="{68DD61BC-07BC-46DA-AAA7-E9A73ECB8EF5}" sibTransId="{4FFD8407-8C3A-4750-96DF-C90DACE3F113}"/>
    <dgm:cxn modelId="{566226E7-A91B-4761-9112-3FF5D5B47560}" type="presOf" srcId="{B469EDB0-F25C-4BA4-B5E8-02FB098E2CED}" destId="{5DF4D5D2-1278-496E-8A1C-A0709C3EDC20}" srcOrd="0" destOrd="0" presId="urn:microsoft.com/office/officeart/2008/layout/SquareAccentList"/>
    <dgm:cxn modelId="{BFEDDCBF-24BE-41DD-8BAE-46B4A3FFB7B0}" type="presOf" srcId="{52E6DDC7-566A-4031-AB71-420DE7211C40}" destId="{A2BE4187-0470-47B5-8BC2-D4B5C61ACFC4}" srcOrd="0" destOrd="0" presId="urn:microsoft.com/office/officeart/2008/layout/SquareAccentList"/>
    <dgm:cxn modelId="{B4F458F2-BFF2-43D8-B10C-10918B1284AB}" srcId="{7DD393C0-D357-4AAC-BCD1-29DB857001DC}" destId="{52E6DDC7-566A-4031-AB71-420DE7211C40}" srcOrd="4" destOrd="0" parTransId="{833DB65E-677D-42AD-A534-9C7CB900E7A0}" sibTransId="{25D4AD02-27C0-47EF-BD3B-5DE3FE830606}"/>
    <dgm:cxn modelId="{0C371C08-671D-4F73-A435-DA6F41840720}" type="presOf" srcId="{EEA7F84B-D92E-44B6-8CBF-E789B9FE2BDE}" destId="{942ADC52-69D9-4FCD-8765-57AF4AD91357}" srcOrd="0" destOrd="0" presId="urn:microsoft.com/office/officeart/2008/layout/SquareAccentList"/>
    <dgm:cxn modelId="{C0876E5E-3687-4BCC-82A6-562BEBA54CCC}" type="presOf" srcId="{D88D596F-01BF-4778-AFEF-78FCD93267E0}" destId="{5C8ABF21-EA25-4838-8F45-A12F626D8BCC}" srcOrd="0" destOrd="0" presId="urn:microsoft.com/office/officeart/2008/layout/SquareAccentList"/>
    <dgm:cxn modelId="{1D5AD8D8-8348-4A60-A6A8-74DDA141663F}" type="presOf" srcId="{43A5A541-B063-4F21-A042-B353EE15C815}" destId="{F202A1DD-0DE8-47B1-9ECD-6C61D9C8FC48}" srcOrd="0" destOrd="0" presId="urn:microsoft.com/office/officeart/2008/layout/SquareAccentList"/>
    <dgm:cxn modelId="{26382B79-4F5A-4F13-9BAC-72A6795F064F}" type="presParOf" srcId="{332EF2F2-1D33-48F4-9A67-E9A386874BD2}" destId="{6661C192-5D02-4173-BD20-A2E44D511045}" srcOrd="0" destOrd="0" presId="urn:microsoft.com/office/officeart/2008/layout/SquareAccentList"/>
    <dgm:cxn modelId="{BEAE4546-5A2F-4E96-B225-7A91C8F45BB3}" type="presParOf" srcId="{6661C192-5D02-4173-BD20-A2E44D511045}" destId="{713D38BE-59C7-407B-A23F-C3C5CBEB131C}" srcOrd="0" destOrd="0" presId="urn:microsoft.com/office/officeart/2008/layout/SquareAccentList"/>
    <dgm:cxn modelId="{17D7F2DB-6E00-466A-A5EB-B35C41EA9335}" type="presParOf" srcId="{713D38BE-59C7-407B-A23F-C3C5CBEB131C}" destId="{61E6AE04-7A5B-4A0B-A616-854DE63042D5}" srcOrd="0" destOrd="0" presId="urn:microsoft.com/office/officeart/2008/layout/SquareAccentList"/>
    <dgm:cxn modelId="{D49B9EFE-066C-4DF5-9A77-E62F6613AEF7}" type="presParOf" srcId="{713D38BE-59C7-407B-A23F-C3C5CBEB131C}" destId="{AAF6307B-8ED8-4C12-8DA4-8989082148CA}" srcOrd="1" destOrd="0" presId="urn:microsoft.com/office/officeart/2008/layout/SquareAccentList"/>
    <dgm:cxn modelId="{E03566B0-A7F5-4DEF-B63D-16CCBDF37A53}" type="presParOf" srcId="{713D38BE-59C7-407B-A23F-C3C5CBEB131C}" destId="{0EEAA32A-BB9A-4276-8256-868C1013EAB8}" srcOrd="2" destOrd="0" presId="urn:microsoft.com/office/officeart/2008/layout/SquareAccentList"/>
    <dgm:cxn modelId="{EADB2B84-8A3F-4B8B-8FB8-B0E16A21E49A}" type="presParOf" srcId="{6661C192-5D02-4173-BD20-A2E44D511045}" destId="{BFDBD10A-1114-4FC4-A087-F8EF5A2DC778}" srcOrd="1" destOrd="0" presId="urn:microsoft.com/office/officeart/2008/layout/SquareAccentList"/>
    <dgm:cxn modelId="{79F60A3A-10A2-4A2C-BA0C-534E028FACB3}" type="presParOf" srcId="{BFDBD10A-1114-4FC4-A087-F8EF5A2DC778}" destId="{072906C3-9A80-4635-9B4D-15100757C819}" srcOrd="0" destOrd="0" presId="urn:microsoft.com/office/officeart/2008/layout/SquareAccentList"/>
    <dgm:cxn modelId="{8CC4B129-53BB-48C3-83C6-102CD66433C0}" type="presParOf" srcId="{072906C3-9A80-4635-9B4D-15100757C819}" destId="{B168D555-AC8F-47B1-9AE3-2BCAB5D98F82}" srcOrd="0" destOrd="0" presId="urn:microsoft.com/office/officeart/2008/layout/SquareAccentList"/>
    <dgm:cxn modelId="{9920B98E-9FDD-46B1-8FF8-E4CB080DDB03}" type="presParOf" srcId="{072906C3-9A80-4635-9B4D-15100757C819}" destId="{F202A1DD-0DE8-47B1-9ECD-6C61D9C8FC48}" srcOrd="1" destOrd="0" presId="urn:microsoft.com/office/officeart/2008/layout/SquareAccentList"/>
    <dgm:cxn modelId="{AE640724-E381-49E2-9032-149CB773CB5A}" type="presParOf" srcId="{BFDBD10A-1114-4FC4-A087-F8EF5A2DC778}" destId="{B9E0B697-2607-43F6-BC21-1AFF16423D08}" srcOrd="1" destOrd="0" presId="urn:microsoft.com/office/officeart/2008/layout/SquareAccentList"/>
    <dgm:cxn modelId="{884D0959-BDF7-4A4D-9BDF-4A0998EA9C87}" type="presParOf" srcId="{B9E0B697-2607-43F6-BC21-1AFF16423D08}" destId="{3CDC929E-9396-4575-9674-5EE0A36B1DC4}" srcOrd="0" destOrd="0" presId="urn:microsoft.com/office/officeart/2008/layout/SquareAccentList"/>
    <dgm:cxn modelId="{0E5F7050-1AA9-4403-8B7F-B30A68427E8F}" type="presParOf" srcId="{B9E0B697-2607-43F6-BC21-1AFF16423D08}" destId="{EA3AAA39-1C83-4F70-945C-9B7F2E8905DF}" srcOrd="1" destOrd="0" presId="urn:microsoft.com/office/officeart/2008/layout/SquareAccentList"/>
    <dgm:cxn modelId="{965B2D23-A62C-4626-8FFB-042C4116621B}" type="presParOf" srcId="{BFDBD10A-1114-4FC4-A087-F8EF5A2DC778}" destId="{5BB255B1-60FE-4533-B689-8AB8D0D68D27}" srcOrd="2" destOrd="0" presId="urn:microsoft.com/office/officeart/2008/layout/SquareAccentList"/>
    <dgm:cxn modelId="{57D6154F-090E-4EB6-AE92-5D2D74C60DE4}" type="presParOf" srcId="{5BB255B1-60FE-4533-B689-8AB8D0D68D27}" destId="{5532A757-AC5F-4B1E-87B0-76A825F258D3}" srcOrd="0" destOrd="0" presId="urn:microsoft.com/office/officeart/2008/layout/SquareAccentList"/>
    <dgm:cxn modelId="{228B033F-DEB5-432D-ADF8-8F7381C0F407}" type="presParOf" srcId="{5BB255B1-60FE-4533-B689-8AB8D0D68D27}" destId="{5DF4D5D2-1278-496E-8A1C-A0709C3EDC20}" srcOrd="1" destOrd="0" presId="urn:microsoft.com/office/officeart/2008/layout/SquareAccentList"/>
    <dgm:cxn modelId="{8B8934A5-8052-426A-A4FE-8849619FA44C}" type="presParOf" srcId="{BFDBD10A-1114-4FC4-A087-F8EF5A2DC778}" destId="{721026A1-7261-4032-AFCD-6C21329C3A3D}" srcOrd="3" destOrd="0" presId="urn:microsoft.com/office/officeart/2008/layout/SquareAccentList"/>
    <dgm:cxn modelId="{C6E83F43-3A2E-412D-899C-192EF0BDA760}" type="presParOf" srcId="{721026A1-7261-4032-AFCD-6C21329C3A3D}" destId="{AEDB5B2F-6261-4AE2-8A03-822DD590DF6F}" srcOrd="0" destOrd="0" presId="urn:microsoft.com/office/officeart/2008/layout/SquareAccentList"/>
    <dgm:cxn modelId="{EDD470A9-8598-4F4A-BC88-C7544B5FDE93}" type="presParOf" srcId="{721026A1-7261-4032-AFCD-6C21329C3A3D}" destId="{5C8ABF21-EA25-4838-8F45-A12F626D8BCC}" srcOrd="1" destOrd="0" presId="urn:microsoft.com/office/officeart/2008/layout/SquareAccentList"/>
    <dgm:cxn modelId="{FB334E93-E918-4CED-95CA-9901A76AC34D}" type="presParOf" srcId="{BFDBD10A-1114-4FC4-A087-F8EF5A2DC778}" destId="{C0F334EB-5ED1-4374-9857-6F7A9B7AFFE8}" srcOrd="4" destOrd="0" presId="urn:microsoft.com/office/officeart/2008/layout/SquareAccentList"/>
    <dgm:cxn modelId="{F81B49E4-8128-41B2-9DDA-F10692ED7BB7}" type="presParOf" srcId="{C0F334EB-5ED1-4374-9857-6F7A9B7AFFE8}" destId="{A1DBB8C3-B624-4C00-9A5A-781BC5557D3D}" srcOrd="0" destOrd="0" presId="urn:microsoft.com/office/officeart/2008/layout/SquareAccentList"/>
    <dgm:cxn modelId="{17026C9C-3E4E-4956-9DBD-C8E1FC8A5E83}" type="presParOf" srcId="{C0F334EB-5ED1-4374-9857-6F7A9B7AFFE8}" destId="{A2BE4187-0470-47B5-8BC2-D4B5C61ACFC4}" srcOrd="1" destOrd="0" presId="urn:microsoft.com/office/officeart/2008/layout/SquareAccentList"/>
    <dgm:cxn modelId="{88B7A951-3500-41A0-BE8D-D84C5EE4E4CF}" type="presParOf" srcId="{BFDBD10A-1114-4FC4-A087-F8EF5A2DC778}" destId="{79983253-84AF-439A-B934-AB2EFF5B5346}" srcOrd="5" destOrd="0" presId="urn:microsoft.com/office/officeart/2008/layout/SquareAccentList"/>
    <dgm:cxn modelId="{C69F74B6-BE67-4CD3-AB41-5F8FF7CAD101}" type="presParOf" srcId="{79983253-84AF-439A-B934-AB2EFF5B5346}" destId="{8F7E765A-9AE2-46F1-8C36-FCCCE1C2D9A9}" srcOrd="0" destOrd="0" presId="urn:microsoft.com/office/officeart/2008/layout/SquareAccentList"/>
    <dgm:cxn modelId="{5722112C-1C78-4B41-8426-5C0B1865A561}" type="presParOf" srcId="{79983253-84AF-439A-B934-AB2EFF5B5346}" destId="{942ADC52-69D9-4FCD-8765-57AF4AD91357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E1A821-6D32-42BB-BB0F-8A3466DDC02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477A5DD8-3FCE-4F91-90C5-26F56C679A7E}">
      <dgm:prSet phldrT="[Текст]" custT="1"/>
      <dgm:spPr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 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городских округа</a:t>
          </a:r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9FBEB02-8F42-4835-8EF7-298C07080599}" type="parTrans" cxnId="{70C05932-4A2C-420D-B66F-41E6937DD16E}">
      <dgm:prSet/>
      <dgm:spPr/>
      <dgm:t>
        <a:bodyPr/>
        <a:lstStyle/>
        <a:p>
          <a:endParaRPr lang="ru-RU"/>
        </a:p>
      </dgm:t>
    </dgm:pt>
    <dgm:pt modelId="{EB9D53D9-B035-4211-8AC5-4D87E3C68329}" type="sibTrans" cxnId="{70C05932-4A2C-420D-B66F-41E6937DD16E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ACB45DD2-487E-4EC3-8D28-27171FA1C53D}">
      <dgm:prSet phldrT="[Текст]" custT="1"/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ct val="35000"/>
            </a:spcAft>
          </a:pPr>
          <a:endParaRPr lang="ru-RU" sz="1600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30 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муниципальных районов</a:t>
          </a:r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CC0BA6B-06E2-4662-8365-28E91BA98EDC}" type="parTrans" cxnId="{A797BE27-342E-4828-A41F-20AAFDD573E1}">
      <dgm:prSet/>
      <dgm:spPr/>
      <dgm:t>
        <a:bodyPr/>
        <a:lstStyle/>
        <a:p>
          <a:endParaRPr lang="ru-RU"/>
        </a:p>
      </dgm:t>
    </dgm:pt>
    <dgm:pt modelId="{FC1475E1-DE8F-4338-8629-B3923961BB86}" type="sibTrans" cxnId="{A797BE27-342E-4828-A41F-20AAFDD573E1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238A0650-BF31-4DB3-B5D1-47B764C56052}">
      <dgm:prSet phldrT="[Текст]" custT="1"/>
      <dgm:spPr>
        <a:solidFill>
          <a:srgbClr val="7030A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 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моногорода</a:t>
          </a:r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373D702-3310-4D23-B4B8-4EF4EB63713C}" type="parTrans" cxnId="{05934CF6-DD7F-4344-B754-C7611D560297}">
      <dgm:prSet/>
      <dgm:spPr/>
      <dgm:t>
        <a:bodyPr/>
        <a:lstStyle/>
        <a:p>
          <a:endParaRPr lang="ru-RU"/>
        </a:p>
      </dgm:t>
    </dgm:pt>
    <dgm:pt modelId="{4CEE3970-092A-4265-8E1E-7455D1A257E2}" type="sibTrans" cxnId="{05934CF6-DD7F-4344-B754-C7611D560297}">
      <dgm:prSet/>
      <dgm:spPr/>
      <dgm:t>
        <a:bodyPr/>
        <a:lstStyle/>
        <a:p>
          <a:endParaRPr lang="ru-RU"/>
        </a:p>
      </dgm:t>
    </dgm:pt>
    <dgm:pt modelId="{7C2BA02E-E9FD-4DE7-B25F-1D0835433A24}" type="pres">
      <dgm:prSet presAssocID="{D2E1A821-6D32-42BB-BB0F-8A3466DDC023}" presName="Name0" presStyleCnt="0">
        <dgm:presLayoutVars>
          <dgm:dir/>
          <dgm:resizeHandles val="exact"/>
        </dgm:presLayoutVars>
      </dgm:prSet>
      <dgm:spPr/>
    </dgm:pt>
    <dgm:pt modelId="{94AA6483-FFC7-491A-BC35-BBFA99B02374}" type="pres">
      <dgm:prSet presAssocID="{477A5DD8-3FCE-4F91-90C5-26F56C679A7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74AA7-4A4F-480B-8E71-96A189B01615}" type="pres">
      <dgm:prSet presAssocID="{EB9D53D9-B035-4211-8AC5-4D87E3C68329}" presName="sibTrans" presStyleLbl="sibTrans2D1" presStyleIdx="0" presStyleCnt="2" custScaleX="47750" custScaleY="40819"/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9FF93887-9907-4473-BBFE-0C7961F68045}" type="pres">
      <dgm:prSet presAssocID="{EB9D53D9-B035-4211-8AC5-4D87E3C68329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2C6C9B50-9627-4B95-AE46-693C761ED4DD}" type="pres">
      <dgm:prSet presAssocID="{ACB45DD2-487E-4EC3-8D28-27171FA1C53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E0735-ADA7-4046-AB26-FB45D5C48453}" type="pres">
      <dgm:prSet presAssocID="{FC1475E1-DE8F-4338-8629-B3923961BB86}" presName="sibTrans" presStyleLbl="sibTrans2D1" presStyleIdx="1" presStyleCnt="2" custScaleX="47750" custScaleY="40819"/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74527C29-084A-44E9-87AD-59E532B73D9F}" type="pres">
      <dgm:prSet presAssocID="{FC1475E1-DE8F-4338-8629-B3923961BB86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2B271C48-EE55-486E-87E7-007C90BAAFB7}" type="pres">
      <dgm:prSet presAssocID="{238A0650-BF31-4DB3-B5D1-47B764C5605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63C074-8B00-4F85-901D-A28B857E1459}" type="presOf" srcId="{ACB45DD2-487E-4EC3-8D28-27171FA1C53D}" destId="{2C6C9B50-9627-4B95-AE46-693C761ED4DD}" srcOrd="0" destOrd="0" presId="urn:microsoft.com/office/officeart/2005/8/layout/process1"/>
    <dgm:cxn modelId="{70C05932-4A2C-420D-B66F-41E6937DD16E}" srcId="{D2E1A821-6D32-42BB-BB0F-8A3466DDC023}" destId="{477A5DD8-3FCE-4F91-90C5-26F56C679A7E}" srcOrd="0" destOrd="0" parTransId="{99FBEB02-8F42-4835-8EF7-298C07080599}" sibTransId="{EB9D53D9-B035-4211-8AC5-4D87E3C68329}"/>
    <dgm:cxn modelId="{31924752-308C-40F7-A408-D35D55631BBC}" type="presOf" srcId="{238A0650-BF31-4DB3-B5D1-47B764C56052}" destId="{2B271C48-EE55-486E-87E7-007C90BAAFB7}" srcOrd="0" destOrd="0" presId="urn:microsoft.com/office/officeart/2005/8/layout/process1"/>
    <dgm:cxn modelId="{00B128A4-7BCC-4CCC-BB7F-2C1588B3CEF1}" type="presOf" srcId="{FC1475E1-DE8F-4338-8629-B3923961BB86}" destId="{BDAE0735-ADA7-4046-AB26-FB45D5C48453}" srcOrd="0" destOrd="0" presId="urn:microsoft.com/office/officeart/2005/8/layout/process1"/>
    <dgm:cxn modelId="{131838B5-25CD-4615-B5FB-E2B60FE2BF2D}" type="presOf" srcId="{FC1475E1-DE8F-4338-8629-B3923961BB86}" destId="{74527C29-084A-44E9-87AD-59E532B73D9F}" srcOrd="1" destOrd="0" presId="urn:microsoft.com/office/officeart/2005/8/layout/process1"/>
    <dgm:cxn modelId="{B0B0D810-0BFE-44EF-BFA4-1DD497DA7F62}" type="presOf" srcId="{D2E1A821-6D32-42BB-BB0F-8A3466DDC023}" destId="{7C2BA02E-E9FD-4DE7-B25F-1D0835433A24}" srcOrd="0" destOrd="0" presId="urn:microsoft.com/office/officeart/2005/8/layout/process1"/>
    <dgm:cxn modelId="{0C65DA13-A218-4AF8-8835-E51636285644}" type="presOf" srcId="{EB9D53D9-B035-4211-8AC5-4D87E3C68329}" destId="{9FF93887-9907-4473-BBFE-0C7961F68045}" srcOrd="1" destOrd="0" presId="urn:microsoft.com/office/officeart/2005/8/layout/process1"/>
    <dgm:cxn modelId="{51142533-DF03-456B-B8D6-455EF97DF28E}" type="presOf" srcId="{EB9D53D9-B035-4211-8AC5-4D87E3C68329}" destId="{84274AA7-4A4F-480B-8E71-96A189B01615}" srcOrd="0" destOrd="0" presId="urn:microsoft.com/office/officeart/2005/8/layout/process1"/>
    <dgm:cxn modelId="{05934CF6-DD7F-4344-B754-C7611D560297}" srcId="{D2E1A821-6D32-42BB-BB0F-8A3466DDC023}" destId="{238A0650-BF31-4DB3-B5D1-47B764C56052}" srcOrd="2" destOrd="0" parTransId="{D373D702-3310-4D23-B4B8-4EF4EB63713C}" sibTransId="{4CEE3970-092A-4265-8E1E-7455D1A257E2}"/>
    <dgm:cxn modelId="{009F5644-F65C-418A-A3C8-78B64CCC51D6}" type="presOf" srcId="{477A5DD8-3FCE-4F91-90C5-26F56C679A7E}" destId="{94AA6483-FFC7-491A-BC35-BBFA99B02374}" srcOrd="0" destOrd="0" presId="urn:microsoft.com/office/officeart/2005/8/layout/process1"/>
    <dgm:cxn modelId="{A797BE27-342E-4828-A41F-20AAFDD573E1}" srcId="{D2E1A821-6D32-42BB-BB0F-8A3466DDC023}" destId="{ACB45DD2-487E-4EC3-8D28-27171FA1C53D}" srcOrd="1" destOrd="0" parTransId="{3CC0BA6B-06E2-4662-8365-28E91BA98EDC}" sibTransId="{FC1475E1-DE8F-4338-8629-B3923961BB86}"/>
    <dgm:cxn modelId="{1BA672A1-4371-4227-B5AD-45A959525E86}" type="presParOf" srcId="{7C2BA02E-E9FD-4DE7-B25F-1D0835433A24}" destId="{94AA6483-FFC7-491A-BC35-BBFA99B02374}" srcOrd="0" destOrd="0" presId="urn:microsoft.com/office/officeart/2005/8/layout/process1"/>
    <dgm:cxn modelId="{512748BB-F047-4430-9E3C-491E511DBCD4}" type="presParOf" srcId="{7C2BA02E-E9FD-4DE7-B25F-1D0835433A24}" destId="{84274AA7-4A4F-480B-8E71-96A189B01615}" srcOrd="1" destOrd="0" presId="urn:microsoft.com/office/officeart/2005/8/layout/process1"/>
    <dgm:cxn modelId="{5750AEA8-72AD-427E-9B70-440556499697}" type="presParOf" srcId="{84274AA7-4A4F-480B-8E71-96A189B01615}" destId="{9FF93887-9907-4473-BBFE-0C7961F68045}" srcOrd="0" destOrd="0" presId="urn:microsoft.com/office/officeart/2005/8/layout/process1"/>
    <dgm:cxn modelId="{06D2A754-55C9-478C-819A-104D00BD2FC1}" type="presParOf" srcId="{7C2BA02E-E9FD-4DE7-B25F-1D0835433A24}" destId="{2C6C9B50-9627-4B95-AE46-693C761ED4DD}" srcOrd="2" destOrd="0" presId="urn:microsoft.com/office/officeart/2005/8/layout/process1"/>
    <dgm:cxn modelId="{361867AF-CCE1-4064-8A99-2CC3B89CFFB9}" type="presParOf" srcId="{7C2BA02E-E9FD-4DE7-B25F-1D0835433A24}" destId="{BDAE0735-ADA7-4046-AB26-FB45D5C48453}" srcOrd="3" destOrd="0" presId="urn:microsoft.com/office/officeart/2005/8/layout/process1"/>
    <dgm:cxn modelId="{FDB5CDCE-A1B8-4AAC-84A5-243494C53E74}" type="presParOf" srcId="{BDAE0735-ADA7-4046-AB26-FB45D5C48453}" destId="{74527C29-084A-44E9-87AD-59E532B73D9F}" srcOrd="0" destOrd="0" presId="urn:microsoft.com/office/officeart/2005/8/layout/process1"/>
    <dgm:cxn modelId="{48962D82-D842-4B98-8411-47D83F5DFF1D}" type="presParOf" srcId="{7C2BA02E-E9FD-4DE7-B25F-1D0835433A24}" destId="{2B271C48-EE55-486E-87E7-007C90BAAFB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977B9F2-FBE9-4ACB-AABA-8C9CAD28E748}" type="doc">
      <dgm:prSet loTypeId="urn:diagrams.loki3.com/VaryingWidthList+Icon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E8124B-6AA1-4980-B46C-9C31166EDBCF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Для каждого объекта инфраструктуры целесообразно разработать дорожную карту создания объекта с указанием основных мероприятий, сроков их выполнения, должностных лиц ОМСУ, ответственных за их реализацию.</a:t>
          </a:r>
          <a:endParaRPr lang="ru-RU" sz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5E7423E-8292-4D4E-86FF-F77186BADF9F}" type="parTrans" cxnId="{F5BCD71F-B4D6-4015-A66F-58F6CF14FBF4}">
      <dgm:prSet/>
      <dgm:spPr/>
      <dgm:t>
        <a:bodyPr/>
        <a:lstStyle/>
        <a:p>
          <a:endParaRPr lang="ru-RU"/>
        </a:p>
      </dgm:t>
    </dgm:pt>
    <dgm:pt modelId="{939E3794-2139-4BCB-838E-7B0BDB771AD4}" type="sibTrans" cxnId="{F5BCD71F-B4D6-4015-A66F-58F6CF14FBF4}">
      <dgm:prSet/>
      <dgm:spPr/>
      <dgm:t>
        <a:bodyPr/>
        <a:lstStyle/>
        <a:p>
          <a:endParaRPr lang="ru-RU"/>
        </a:p>
      </dgm:t>
    </dgm:pt>
    <dgm:pt modelId="{798E0835-C693-4EF8-B6A7-8CD3DD2BBD55}">
      <dgm:prSet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Проводить работу по поиску потенциальных инвесторов (резидентов) (участие в специализированных мероприятиях, публикация информации о создаваемом объекте и др.).</a:t>
          </a:r>
          <a:endParaRPr lang="ru-RU" sz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1A6CA08-361F-42DD-BCE7-72757A8E12ED}" type="parTrans" cxnId="{01ACA596-57F4-446F-A408-690C484586CA}">
      <dgm:prSet/>
      <dgm:spPr/>
      <dgm:t>
        <a:bodyPr/>
        <a:lstStyle/>
        <a:p>
          <a:endParaRPr lang="ru-RU"/>
        </a:p>
      </dgm:t>
    </dgm:pt>
    <dgm:pt modelId="{F6A8CD54-2D7D-4677-A234-6230AAF7EB80}" type="sibTrans" cxnId="{01ACA596-57F4-446F-A408-690C484586CA}">
      <dgm:prSet/>
      <dgm:spPr/>
      <dgm:t>
        <a:bodyPr/>
        <a:lstStyle/>
        <a:p>
          <a:endParaRPr lang="ru-RU"/>
        </a:p>
      </dgm:t>
    </dgm:pt>
    <dgm:pt modelId="{E3EA0DEB-28C0-4AC7-B1E2-D5463A950B3B}">
      <dgm:prSet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Разработать и утвердить критерии и порядок отбора и размещения резидентов.*</a:t>
          </a:r>
          <a:endParaRPr lang="ru-RU" sz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5A9FA65-50D2-4693-AC65-9938AD6B8BC9}" type="parTrans" cxnId="{D1DE3CC8-D924-4858-84F2-8C0D57AAC088}">
      <dgm:prSet/>
      <dgm:spPr/>
      <dgm:t>
        <a:bodyPr/>
        <a:lstStyle/>
        <a:p>
          <a:endParaRPr lang="ru-RU"/>
        </a:p>
      </dgm:t>
    </dgm:pt>
    <dgm:pt modelId="{F727C2E3-3C05-49FC-993F-C5C591920DAB}" type="sibTrans" cxnId="{D1DE3CC8-D924-4858-84F2-8C0D57AAC088}">
      <dgm:prSet/>
      <dgm:spPr/>
      <dgm:t>
        <a:bodyPr/>
        <a:lstStyle/>
        <a:p>
          <a:endParaRPr lang="ru-RU"/>
        </a:p>
      </dgm:t>
    </dgm:pt>
    <dgm:pt modelId="{EB18BDF1-04F2-4C18-984D-3B5699B5E4A5}">
      <dgm:prSet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Разработать систему предоставления инвесторам (резидентам) муниципальной поддержки, включая систему налоговых льгот и (или) льготных ставок аренды имущества, находящегося </a:t>
          </a:r>
        </a:p>
        <a:p>
          <a:pPr rtl="0">
            <a:spcAft>
              <a:spcPts val="0"/>
            </a:spcAft>
          </a:pPr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муниципальной собственности.</a:t>
          </a:r>
          <a:endParaRPr lang="ru-RU" sz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8CC4C65-C4E9-45E0-84BB-AA6CD7B3BA9B}" type="parTrans" cxnId="{350EB841-A74C-4209-9427-3B913CAC1BE0}">
      <dgm:prSet/>
      <dgm:spPr/>
      <dgm:t>
        <a:bodyPr/>
        <a:lstStyle/>
        <a:p>
          <a:endParaRPr lang="ru-RU"/>
        </a:p>
      </dgm:t>
    </dgm:pt>
    <dgm:pt modelId="{35D4EF62-0B18-40DF-A818-48C7B02CE238}" type="sibTrans" cxnId="{350EB841-A74C-4209-9427-3B913CAC1BE0}">
      <dgm:prSet/>
      <dgm:spPr/>
      <dgm:t>
        <a:bodyPr/>
        <a:lstStyle/>
        <a:p>
          <a:endParaRPr lang="ru-RU"/>
        </a:p>
      </dgm:t>
    </dgm:pt>
    <dgm:pt modelId="{ADE04184-1D1D-420F-AE70-A048CE44CBAD}" type="pres">
      <dgm:prSet presAssocID="{2977B9F2-FBE9-4ACB-AABA-8C9CAD28E748}" presName="Name0" presStyleCnt="0">
        <dgm:presLayoutVars>
          <dgm:resizeHandles/>
        </dgm:presLayoutVars>
      </dgm:prSet>
      <dgm:spPr/>
      <dgm:t>
        <a:bodyPr/>
        <a:lstStyle/>
        <a:p>
          <a:endParaRPr lang="ru-RU"/>
        </a:p>
      </dgm:t>
    </dgm:pt>
    <dgm:pt modelId="{D35D9BE4-B4B1-498D-A933-4C87B1556E3B}" type="pres">
      <dgm:prSet presAssocID="{03E8124B-6AA1-4980-B46C-9C31166EDBCF}" presName="text" presStyleLbl="node1" presStyleIdx="0" presStyleCnt="4" custScaleY="109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FBD814-84E9-44C5-B964-CA48569D6A7D}" type="pres">
      <dgm:prSet presAssocID="{939E3794-2139-4BCB-838E-7B0BDB771AD4}" presName="space" presStyleCnt="0"/>
      <dgm:spPr/>
    </dgm:pt>
    <dgm:pt modelId="{A031BD0A-5D38-4386-9A7C-FA88BD6E4616}" type="pres">
      <dgm:prSet presAssocID="{798E0835-C693-4EF8-B6A7-8CD3DD2BBD55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DD956-BE21-4E8E-A2F1-9FC765D10C52}" type="pres">
      <dgm:prSet presAssocID="{F6A8CD54-2D7D-4677-A234-6230AAF7EB80}" presName="space" presStyleCnt="0"/>
      <dgm:spPr/>
    </dgm:pt>
    <dgm:pt modelId="{88F65681-E290-4A43-A44A-0F9F87187F53}" type="pres">
      <dgm:prSet presAssocID="{E3EA0DEB-28C0-4AC7-B1E2-D5463A950B3B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C2BE1-C1B0-4FB7-B3CD-9FE507083BD4}" type="pres">
      <dgm:prSet presAssocID="{F727C2E3-3C05-49FC-993F-C5C591920DAB}" presName="space" presStyleCnt="0"/>
      <dgm:spPr/>
    </dgm:pt>
    <dgm:pt modelId="{D98973D0-C1F6-4FFC-8931-89BCDFFCE2E6}" type="pres">
      <dgm:prSet presAssocID="{EB18BDF1-04F2-4C18-984D-3B5699B5E4A5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0EB841-A74C-4209-9427-3B913CAC1BE0}" srcId="{2977B9F2-FBE9-4ACB-AABA-8C9CAD28E748}" destId="{EB18BDF1-04F2-4C18-984D-3B5699B5E4A5}" srcOrd="3" destOrd="0" parTransId="{58CC4C65-C4E9-45E0-84BB-AA6CD7B3BA9B}" sibTransId="{35D4EF62-0B18-40DF-A818-48C7B02CE238}"/>
    <dgm:cxn modelId="{15485AA7-418C-404A-B44E-BBE78F325956}" type="presOf" srcId="{798E0835-C693-4EF8-B6A7-8CD3DD2BBD55}" destId="{A031BD0A-5D38-4386-9A7C-FA88BD6E4616}" srcOrd="0" destOrd="0" presId="urn:diagrams.loki3.com/VaryingWidthList+Icon"/>
    <dgm:cxn modelId="{94DDB121-DED8-44D4-AE88-10AAAF47AFEE}" type="presOf" srcId="{EB18BDF1-04F2-4C18-984D-3B5699B5E4A5}" destId="{D98973D0-C1F6-4FFC-8931-89BCDFFCE2E6}" srcOrd="0" destOrd="0" presId="urn:diagrams.loki3.com/VaryingWidthList+Icon"/>
    <dgm:cxn modelId="{F5BCD71F-B4D6-4015-A66F-58F6CF14FBF4}" srcId="{2977B9F2-FBE9-4ACB-AABA-8C9CAD28E748}" destId="{03E8124B-6AA1-4980-B46C-9C31166EDBCF}" srcOrd="0" destOrd="0" parTransId="{05E7423E-8292-4D4E-86FF-F77186BADF9F}" sibTransId="{939E3794-2139-4BCB-838E-7B0BDB771AD4}"/>
    <dgm:cxn modelId="{01ACA596-57F4-446F-A408-690C484586CA}" srcId="{2977B9F2-FBE9-4ACB-AABA-8C9CAD28E748}" destId="{798E0835-C693-4EF8-B6A7-8CD3DD2BBD55}" srcOrd="1" destOrd="0" parTransId="{B1A6CA08-361F-42DD-BCE7-72757A8E12ED}" sibTransId="{F6A8CD54-2D7D-4677-A234-6230AAF7EB80}"/>
    <dgm:cxn modelId="{D1DE3CC8-D924-4858-84F2-8C0D57AAC088}" srcId="{2977B9F2-FBE9-4ACB-AABA-8C9CAD28E748}" destId="{E3EA0DEB-28C0-4AC7-B1E2-D5463A950B3B}" srcOrd="2" destOrd="0" parTransId="{05A9FA65-50D2-4693-AC65-9938AD6B8BC9}" sibTransId="{F727C2E3-3C05-49FC-993F-C5C591920DAB}"/>
    <dgm:cxn modelId="{A1103A7E-A81F-48EF-980A-27A3B437F45B}" type="presOf" srcId="{2977B9F2-FBE9-4ACB-AABA-8C9CAD28E748}" destId="{ADE04184-1D1D-420F-AE70-A048CE44CBAD}" srcOrd="0" destOrd="0" presId="urn:diagrams.loki3.com/VaryingWidthList+Icon"/>
    <dgm:cxn modelId="{A3F98C96-D7C5-4012-9262-2D4E89CB2058}" type="presOf" srcId="{03E8124B-6AA1-4980-B46C-9C31166EDBCF}" destId="{D35D9BE4-B4B1-498D-A933-4C87B1556E3B}" srcOrd="0" destOrd="0" presId="urn:diagrams.loki3.com/VaryingWidthList+Icon"/>
    <dgm:cxn modelId="{8C3139DB-A69D-4E8A-996A-B92E1DE54D8A}" type="presOf" srcId="{E3EA0DEB-28C0-4AC7-B1E2-D5463A950B3B}" destId="{88F65681-E290-4A43-A44A-0F9F87187F53}" srcOrd="0" destOrd="0" presId="urn:diagrams.loki3.com/VaryingWidthList+Icon"/>
    <dgm:cxn modelId="{B985351D-358E-4C53-9F23-AEA14DF692E9}" type="presParOf" srcId="{ADE04184-1D1D-420F-AE70-A048CE44CBAD}" destId="{D35D9BE4-B4B1-498D-A933-4C87B1556E3B}" srcOrd="0" destOrd="0" presId="urn:diagrams.loki3.com/VaryingWidthList+Icon"/>
    <dgm:cxn modelId="{14651A8A-C0D4-42EC-AF2C-430C39EDB89B}" type="presParOf" srcId="{ADE04184-1D1D-420F-AE70-A048CE44CBAD}" destId="{26FBD814-84E9-44C5-B964-CA48569D6A7D}" srcOrd="1" destOrd="0" presId="urn:diagrams.loki3.com/VaryingWidthList+Icon"/>
    <dgm:cxn modelId="{BFA91669-C972-4065-95B4-B0C1EDB1ED3C}" type="presParOf" srcId="{ADE04184-1D1D-420F-AE70-A048CE44CBAD}" destId="{A031BD0A-5D38-4386-9A7C-FA88BD6E4616}" srcOrd="2" destOrd="0" presId="urn:diagrams.loki3.com/VaryingWidthList+Icon"/>
    <dgm:cxn modelId="{2CE2CFDC-A40E-48F6-9B47-85113F5CC947}" type="presParOf" srcId="{ADE04184-1D1D-420F-AE70-A048CE44CBAD}" destId="{DFDDD956-BE21-4E8E-A2F1-9FC765D10C52}" srcOrd="3" destOrd="0" presId="urn:diagrams.loki3.com/VaryingWidthList+Icon"/>
    <dgm:cxn modelId="{828D258D-8CF3-4560-80DC-B1B0CCB419ED}" type="presParOf" srcId="{ADE04184-1D1D-420F-AE70-A048CE44CBAD}" destId="{88F65681-E290-4A43-A44A-0F9F87187F53}" srcOrd="4" destOrd="0" presId="urn:diagrams.loki3.com/VaryingWidthList+Icon"/>
    <dgm:cxn modelId="{3C30A14E-EC38-478C-8B36-3B110336B79C}" type="presParOf" srcId="{ADE04184-1D1D-420F-AE70-A048CE44CBAD}" destId="{003C2BE1-C1B0-4FB7-B3CD-9FE507083BD4}" srcOrd="5" destOrd="0" presId="urn:diagrams.loki3.com/VaryingWidthList+Icon"/>
    <dgm:cxn modelId="{79F1DD2B-5F23-4C5C-9EA9-799AD8F869B9}" type="presParOf" srcId="{ADE04184-1D1D-420F-AE70-A048CE44CBAD}" destId="{D98973D0-C1F6-4FFC-8931-89BCDFFCE2E6}" srcOrd="6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FC4F17F-B96A-4F7A-BE03-2DA269ECE133}" type="doc">
      <dgm:prSet loTypeId="urn:microsoft.com/office/officeart/2005/8/layout/bProcess3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D03AA0-0F33-4587-A6D4-252DFBB1CE6D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9. Передача в МФЦ  документов   и  информации,   необходимых   для предоставления услуг.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6B18455-2494-404B-9B8B-4733B51C6FD0}" type="sibTrans" cxnId="{FD56281A-25AB-4BC6-9A00-289443F5A633}">
      <dgm:prSet/>
      <dgm:spPr/>
      <dgm:t>
        <a:bodyPr/>
        <a:lstStyle/>
        <a:p>
          <a:endParaRPr lang="ru-RU"/>
        </a:p>
      </dgm:t>
    </dgm:pt>
    <dgm:pt modelId="{65138B69-CC9F-48C5-8B0F-9332BF639E38}" type="parTrans" cxnId="{FD56281A-25AB-4BC6-9A00-289443F5A633}">
      <dgm:prSet/>
      <dgm:spPr/>
      <dgm:t>
        <a:bodyPr/>
        <a:lstStyle/>
        <a:p>
          <a:endParaRPr lang="ru-RU"/>
        </a:p>
      </dgm:t>
    </dgm:pt>
    <dgm:pt modelId="{BA1745DF-5CB5-4621-877D-B4C9A23D5B4C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8. Внесение изменений в Соглашение о взаимодействии  между МФЦ и ОМСУ (расширение перечня услуг).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4B7A875-580B-40BA-8726-439912AAABC1}" type="sibTrans" cxnId="{8985A997-5B24-4B4F-87D4-C9AE68B8C634}">
      <dgm:prSet/>
      <dgm:spPr/>
      <dgm:t>
        <a:bodyPr/>
        <a:lstStyle/>
        <a:p>
          <a:endParaRPr lang="ru-RU"/>
        </a:p>
      </dgm:t>
    </dgm:pt>
    <dgm:pt modelId="{E00C9D18-B3D1-4922-8158-997E4EB7EB8F}" type="parTrans" cxnId="{8985A997-5B24-4B4F-87D4-C9AE68B8C634}">
      <dgm:prSet/>
      <dgm:spPr/>
      <dgm:t>
        <a:bodyPr/>
        <a:lstStyle/>
        <a:p>
          <a:endParaRPr lang="ru-RU"/>
        </a:p>
      </dgm:t>
    </dgm:pt>
    <dgm:pt modelId="{D0CD6F54-B6A0-47AF-B4ED-046553D33314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7. Внесение изменений в перечень услуг, предоставляемых в МФЦ.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B2E1BED-778B-4418-AE5D-BFD9C5B347FE}" type="sibTrans" cxnId="{7269323C-7A4E-4BE6-8EFC-BAFFDA071F8B}">
      <dgm:prSet/>
      <dgm:spPr/>
      <dgm:t>
        <a:bodyPr/>
        <a:lstStyle/>
        <a:p>
          <a:endParaRPr lang="ru-RU"/>
        </a:p>
      </dgm:t>
    </dgm:pt>
    <dgm:pt modelId="{4B377864-89B9-431F-BF41-977109BA4947}" type="parTrans" cxnId="{7269323C-7A4E-4BE6-8EFC-BAFFDA071F8B}">
      <dgm:prSet/>
      <dgm:spPr/>
      <dgm:t>
        <a:bodyPr/>
        <a:lstStyle/>
        <a:p>
          <a:endParaRPr lang="ru-RU"/>
        </a:p>
      </dgm:t>
    </dgm:pt>
    <dgm:pt modelId="{D80F1928-F7EE-4EE3-A32F-3F3CE2E15FE5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6. Разработка (актуализация) административных регламентов (возможность получения услуги в МФЦ).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E6375C7-DDFF-47D8-8870-9D66F9B5BF1C}" type="sibTrans" cxnId="{F8D4575F-6612-4F98-A666-9E9DD5E5C2A0}">
      <dgm:prSet/>
      <dgm:spPr/>
      <dgm:t>
        <a:bodyPr/>
        <a:lstStyle/>
        <a:p>
          <a:endParaRPr lang="ru-RU"/>
        </a:p>
      </dgm:t>
    </dgm:pt>
    <dgm:pt modelId="{20D28331-6EAB-499A-BF03-94ABB17D58E7}" type="parTrans" cxnId="{F8D4575F-6612-4F98-A666-9E9DD5E5C2A0}">
      <dgm:prSet/>
      <dgm:spPr/>
      <dgm:t>
        <a:bodyPr/>
        <a:lstStyle/>
        <a:p>
          <a:endParaRPr lang="ru-RU"/>
        </a:p>
      </dgm:t>
    </dgm:pt>
    <dgm:pt modelId="{5CBFDD26-048B-430E-ADE9-E94B5AA1D3A9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 Анализ НПА, регулирующих предоставление услуг (отсутствие запрета на предоставление в МФЦ). 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AD684AD-087F-4470-9261-48E6EAFF8073}" type="sibTrans" cxnId="{79E2BB8C-913C-487A-A1A4-0AEBE18C6878}">
      <dgm:prSet/>
      <dgm:spPr/>
      <dgm:t>
        <a:bodyPr/>
        <a:lstStyle/>
        <a:p>
          <a:endParaRPr lang="ru-RU"/>
        </a:p>
      </dgm:t>
    </dgm:pt>
    <dgm:pt modelId="{B0B3F07B-2C97-4740-A7F5-C80B08BAF16D}" type="parTrans" cxnId="{79E2BB8C-913C-487A-A1A4-0AEBE18C6878}">
      <dgm:prSet/>
      <dgm:spPr/>
      <dgm:t>
        <a:bodyPr/>
        <a:lstStyle/>
        <a:p>
          <a:endParaRPr lang="ru-RU"/>
        </a:p>
      </dgm:t>
    </dgm:pt>
    <dgm:pt modelId="{31BE17DB-26BB-482F-936E-353136C56395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Формирование перечня наиболее востребованных услуг.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ED86DB7-C5A7-401F-A193-319688FFCA81}" type="sibTrans" cxnId="{C802D4B0-E196-47CD-B43F-A2D2DA59AF68}">
      <dgm:prSet/>
      <dgm:spPr/>
      <dgm:t>
        <a:bodyPr/>
        <a:lstStyle/>
        <a:p>
          <a:endParaRPr lang="ru-RU"/>
        </a:p>
      </dgm:t>
    </dgm:pt>
    <dgm:pt modelId="{3A2DB45A-482C-4065-AA73-85EBAF66AE35}" type="parTrans" cxnId="{C802D4B0-E196-47CD-B43F-A2D2DA59AF68}">
      <dgm:prSet/>
      <dgm:spPr/>
      <dgm:t>
        <a:bodyPr/>
        <a:lstStyle/>
        <a:p>
          <a:endParaRPr lang="ru-RU"/>
        </a:p>
      </dgm:t>
    </dgm:pt>
    <dgm:pt modelId="{05CBE53F-A371-489B-9B8E-77116D1A1FAD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Анализ количества обращений по услугам. 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A42110C-0BC1-40DE-AE33-8E88A07B56B8}" type="sibTrans" cxnId="{5EEDC94C-6705-4C7C-A50B-47649364A3EF}">
      <dgm:prSet/>
      <dgm:spPr/>
      <dgm:t>
        <a:bodyPr/>
        <a:lstStyle/>
        <a:p>
          <a:endParaRPr lang="ru-RU"/>
        </a:p>
      </dgm:t>
    </dgm:pt>
    <dgm:pt modelId="{D8422C25-BE01-4B57-88FF-49D91F250746}" type="parTrans" cxnId="{5EEDC94C-6705-4C7C-A50B-47649364A3EF}">
      <dgm:prSet/>
      <dgm:spPr/>
      <dgm:t>
        <a:bodyPr/>
        <a:lstStyle/>
        <a:p>
          <a:endParaRPr lang="ru-RU"/>
        </a:p>
      </dgm:t>
    </dgm:pt>
    <dgm:pt modelId="{5F6CD7C4-56DE-4791-8D32-FF769FA5A382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Формирование перечня услуг, связанных с разрешительными процедурами.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FAF4881-FE3D-4BB7-8B1B-3A084FC06F8D}" type="sibTrans" cxnId="{AE6606DB-3225-464E-AC8A-EED25789F6EE}">
      <dgm:prSet/>
      <dgm:spPr/>
      <dgm:t>
        <a:bodyPr/>
        <a:lstStyle/>
        <a:p>
          <a:endParaRPr lang="ru-RU"/>
        </a:p>
      </dgm:t>
    </dgm:pt>
    <dgm:pt modelId="{10CDEE20-E48A-4C2D-BC56-0075D7AA6042}" type="parTrans" cxnId="{AE6606DB-3225-464E-AC8A-EED25789F6EE}">
      <dgm:prSet/>
      <dgm:spPr/>
      <dgm:t>
        <a:bodyPr/>
        <a:lstStyle/>
        <a:p>
          <a:endParaRPr lang="ru-RU"/>
        </a:p>
      </dgm:t>
    </dgm:pt>
    <dgm:pt modelId="{D8A8433D-880B-4378-BA41-F529CE35AF50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Анализ общего перечня муниципальных услуг. 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5029480-59BE-4AE3-BA6C-B56F1A92F1F0}" type="sibTrans" cxnId="{89767702-DC75-4EEA-8594-3D4C23A75B18}">
      <dgm:prSet/>
      <dgm:spPr/>
      <dgm:t>
        <a:bodyPr/>
        <a:lstStyle/>
        <a:p>
          <a:endParaRPr lang="ru-RU"/>
        </a:p>
      </dgm:t>
    </dgm:pt>
    <dgm:pt modelId="{E15B6CD4-B3C9-4E30-9648-8035E0917E77}" type="parTrans" cxnId="{89767702-DC75-4EEA-8594-3D4C23A75B18}">
      <dgm:prSet/>
      <dgm:spPr/>
      <dgm:t>
        <a:bodyPr/>
        <a:lstStyle/>
        <a:p>
          <a:endParaRPr lang="ru-RU"/>
        </a:p>
      </dgm:t>
    </dgm:pt>
    <dgm:pt modelId="{284AB83F-27C2-468A-AE87-414D9C51BA04}" type="pres">
      <dgm:prSet presAssocID="{8FC4F17F-B96A-4F7A-BE03-2DA269ECE13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14E462-28BB-406C-AEAE-D4A11E88B262}" type="pres">
      <dgm:prSet presAssocID="{D8A8433D-880B-4378-BA41-F529CE35AF50}" presName="node" presStyleLbl="node1" presStyleIdx="0" presStyleCnt="9" custScaleY="147841" custLinFactNeighborX="-672" custLinFactNeighborY="-54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B0934A-EE39-4DE7-871B-FBBDD6F336FC}" type="pres">
      <dgm:prSet presAssocID="{35029480-59BE-4AE3-BA6C-B56F1A92F1F0}" presName="sibTrans" presStyleLbl="sibTrans1D1" presStyleIdx="0" presStyleCnt="8"/>
      <dgm:spPr/>
      <dgm:t>
        <a:bodyPr/>
        <a:lstStyle/>
        <a:p>
          <a:endParaRPr lang="ru-RU"/>
        </a:p>
      </dgm:t>
    </dgm:pt>
    <dgm:pt modelId="{FAD1490D-A0E5-46E7-9BBC-382FA5EB088D}" type="pres">
      <dgm:prSet presAssocID="{35029480-59BE-4AE3-BA6C-B56F1A92F1F0}" presName="connectorText" presStyleLbl="sibTrans1D1" presStyleIdx="0" presStyleCnt="8"/>
      <dgm:spPr/>
      <dgm:t>
        <a:bodyPr/>
        <a:lstStyle/>
        <a:p>
          <a:endParaRPr lang="ru-RU"/>
        </a:p>
      </dgm:t>
    </dgm:pt>
    <dgm:pt modelId="{4248264E-69C8-4E13-9F0E-AF04A6704777}" type="pres">
      <dgm:prSet presAssocID="{5F6CD7C4-56DE-4791-8D32-FF769FA5A382}" presName="node" presStyleLbl="node1" presStyleIdx="1" presStyleCnt="9" custScaleY="147841" custLinFactNeighborX="716" custLinFactNeighborY="-51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EE6EE4-10F9-4333-A598-1CC569B67355}" type="pres">
      <dgm:prSet presAssocID="{5FAF4881-FE3D-4BB7-8B1B-3A084FC06F8D}" presName="sibTrans" presStyleLbl="sibTrans1D1" presStyleIdx="1" presStyleCnt="8"/>
      <dgm:spPr/>
      <dgm:t>
        <a:bodyPr/>
        <a:lstStyle/>
        <a:p>
          <a:endParaRPr lang="ru-RU"/>
        </a:p>
      </dgm:t>
    </dgm:pt>
    <dgm:pt modelId="{0A04D31F-4388-4F16-AC2C-C751B93BE4BC}" type="pres">
      <dgm:prSet presAssocID="{5FAF4881-FE3D-4BB7-8B1B-3A084FC06F8D}" presName="connectorText" presStyleLbl="sibTrans1D1" presStyleIdx="1" presStyleCnt="8"/>
      <dgm:spPr/>
      <dgm:t>
        <a:bodyPr/>
        <a:lstStyle/>
        <a:p>
          <a:endParaRPr lang="ru-RU"/>
        </a:p>
      </dgm:t>
    </dgm:pt>
    <dgm:pt modelId="{0DF254FA-946E-41BA-BF12-BEEB84170A6D}" type="pres">
      <dgm:prSet presAssocID="{05CBE53F-A371-489B-9B8E-77116D1A1FAD}" presName="node" presStyleLbl="node1" presStyleIdx="2" presStyleCnt="9" custScaleY="147841" custLinFactNeighborX="-954" custLinFactNeighborY="-54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16E9D-C43F-4099-B279-DEB827B4FA61}" type="pres">
      <dgm:prSet presAssocID="{AA42110C-0BC1-40DE-AE33-8E88A07B56B8}" presName="sibTrans" presStyleLbl="sibTrans1D1" presStyleIdx="2" presStyleCnt="8"/>
      <dgm:spPr/>
      <dgm:t>
        <a:bodyPr/>
        <a:lstStyle/>
        <a:p>
          <a:endParaRPr lang="ru-RU"/>
        </a:p>
      </dgm:t>
    </dgm:pt>
    <dgm:pt modelId="{443135BB-9B74-4E38-83AC-FB2752800562}" type="pres">
      <dgm:prSet presAssocID="{AA42110C-0BC1-40DE-AE33-8E88A07B56B8}" presName="connectorText" presStyleLbl="sibTrans1D1" presStyleIdx="2" presStyleCnt="8"/>
      <dgm:spPr/>
      <dgm:t>
        <a:bodyPr/>
        <a:lstStyle/>
        <a:p>
          <a:endParaRPr lang="ru-RU"/>
        </a:p>
      </dgm:t>
    </dgm:pt>
    <dgm:pt modelId="{C6B33F06-EACB-4A54-91AA-4B3D64FCFC9B}" type="pres">
      <dgm:prSet presAssocID="{31BE17DB-26BB-482F-936E-353136C56395}" presName="node" presStyleLbl="node1" presStyleIdx="3" presStyleCnt="9" custScaleY="147841" custLinFactNeighborX="-6078" custLinFactNeighborY="-51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40CDB-3F9B-4684-A06A-5605AD9FC449}" type="pres">
      <dgm:prSet presAssocID="{5ED86DB7-C5A7-401F-A193-319688FFCA81}" presName="sibTrans" presStyleLbl="sibTrans1D1" presStyleIdx="3" presStyleCnt="8"/>
      <dgm:spPr/>
      <dgm:t>
        <a:bodyPr/>
        <a:lstStyle/>
        <a:p>
          <a:endParaRPr lang="ru-RU"/>
        </a:p>
      </dgm:t>
    </dgm:pt>
    <dgm:pt modelId="{A35F05B1-E512-43A5-A813-CBF79C62EDBC}" type="pres">
      <dgm:prSet presAssocID="{5ED86DB7-C5A7-401F-A193-319688FFCA81}" presName="connectorText" presStyleLbl="sibTrans1D1" presStyleIdx="3" presStyleCnt="8"/>
      <dgm:spPr/>
      <dgm:t>
        <a:bodyPr/>
        <a:lstStyle/>
        <a:p>
          <a:endParaRPr lang="ru-RU"/>
        </a:p>
      </dgm:t>
    </dgm:pt>
    <dgm:pt modelId="{15AC2A3B-4748-43BE-8A0C-1E7954217B49}" type="pres">
      <dgm:prSet presAssocID="{5CBFDD26-048B-430E-ADE9-E94B5AA1D3A9}" presName="node" presStyleLbl="node1" presStyleIdx="4" presStyleCnt="9" custScaleY="147841" custLinFactNeighborX="-9475" custLinFactNeighborY="-52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34A02-93F6-4451-8774-661EB6EAE9A0}" type="pres">
      <dgm:prSet presAssocID="{DAD684AD-087F-4470-9261-48E6EAFF8073}" presName="sibTrans" presStyleLbl="sibTrans1D1" presStyleIdx="4" presStyleCnt="8"/>
      <dgm:spPr/>
      <dgm:t>
        <a:bodyPr/>
        <a:lstStyle/>
        <a:p>
          <a:endParaRPr lang="ru-RU"/>
        </a:p>
      </dgm:t>
    </dgm:pt>
    <dgm:pt modelId="{320149B0-401E-4A7C-A0F9-A643372821A6}" type="pres">
      <dgm:prSet presAssocID="{DAD684AD-087F-4470-9261-48E6EAFF8073}" presName="connectorText" presStyleLbl="sibTrans1D1" presStyleIdx="4" presStyleCnt="8"/>
      <dgm:spPr/>
      <dgm:t>
        <a:bodyPr/>
        <a:lstStyle/>
        <a:p>
          <a:endParaRPr lang="ru-RU"/>
        </a:p>
      </dgm:t>
    </dgm:pt>
    <dgm:pt modelId="{0E3BDBFF-B3FB-4720-BD1A-7E7E32756937}" type="pres">
      <dgm:prSet presAssocID="{D80F1928-F7EE-4EE3-A32F-3F3CE2E15FE5}" presName="node" presStyleLbl="node1" presStyleIdx="5" presStyleCnt="9" custScaleX="131313" custScaleY="147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01EF8D-E1E6-4801-8A7F-D248B3DABD83}" type="pres">
      <dgm:prSet presAssocID="{FE6375C7-DDFF-47D8-8870-9D66F9B5BF1C}" presName="sibTrans" presStyleLbl="sibTrans1D1" presStyleIdx="5" presStyleCnt="8"/>
      <dgm:spPr/>
      <dgm:t>
        <a:bodyPr/>
        <a:lstStyle/>
        <a:p>
          <a:endParaRPr lang="ru-RU"/>
        </a:p>
      </dgm:t>
    </dgm:pt>
    <dgm:pt modelId="{D2AD411B-231E-4E94-9B73-475376787E3C}" type="pres">
      <dgm:prSet presAssocID="{FE6375C7-DDFF-47D8-8870-9D66F9B5BF1C}" presName="connectorText" presStyleLbl="sibTrans1D1" presStyleIdx="5" presStyleCnt="8"/>
      <dgm:spPr/>
      <dgm:t>
        <a:bodyPr/>
        <a:lstStyle/>
        <a:p>
          <a:endParaRPr lang="ru-RU"/>
        </a:p>
      </dgm:t>
    </dgm:pt>
    <dgm:pt modelId="{04B5E3BB-2644-4386-B178-698F934D57F3}" type="pres">
      <dgm:prSet presAssocID="{D0CD6F54-B6A0-47AF-B4ED-046553D33314}" presName="node" presStyleLbl="node1" presStyleIdx="6" presStyleCnt="9" custScaleX="131313" custScaleY="147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DFBE68-C7CE-467B-A33D-5F9B35787296}" type="pres">
      <dgm:prSet presAssocID="{9B2E1BED-778B-4418-AE5D-BFD9C5B347FE}" presName="sibTrans" presStyleLbl="sibTrans1D1" presStyleIdx="6" presStyleCnt="8"/>
      <dgm:spPr/>
      <dgm:t>
        <a:bodyPr/>
        <a:lstStyle/>
        <a:p>
          <a:endParaRPr lang="ru-RU"/>
        </a:p>
      </dgm:t>
    </dgm:pt>
    <dgm:pt modelId="{2F291622-53A7-4F62-A2B1-1230FBB98BE4}" type="pres">
      <dgm:prSet presAssocID="{9B2E1BED-778B-4418-AE5D-BFD9C5B347FE}" presName="connectorText" presStyleLbl="sibTrans1D1" presStyleIdx="6" presStyleCnt="8"/>
      <dgm:spPr/>
      <dgm:t>
        <a:bodyPr/>
        <a:lstStyle/>
        <a:p>
          <a:endParaRPr lang="ru-RU"/>
        </a:p>
      </dgm:t>
    </dgm:pt>
    <dgm:pt modelId="{CDC7EA21-21B8-4960-A829-EA2C5F81DBE8}" type="pres">
      <dgm:prSet presAssocID="{BA1745DF-5CB5-4621-877D-B4C9A23D5B4C}" presName="node" presStyleLbl="node1" presStyleIdx="7" presStyleCnt="9" custScaleX="131313" custScaleY="147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513A8-8F91-45B9-A7D4-AD43A626C44B}" type="pres">
      <dgm:prSet presAssocID="{F4B7A875-580B-40BA-8726-439912AAABC1}" presName="sibTrans" presStyleLbl="sibTrans1D1" presStyleIdx="7" presStyleCnt="8"/>
      <dgm:spPr/>
      <dgm:t>
        <a:bodyPr/>
        <a:lstStyle/>
        <a:p>
          <a:endParaRPr lang="ru-RU"/>
        </a:p>
      </dgm:t>
    </dgm:pt>
    <dgm:pt modelId="{2A2DF3CA-DAB9-4C13-A7D4-5ED27C23719F}" type="pres">
      <dgm:prSet presAssocID="{F4B7A875-580B-40BA-8726-439912AAABC1}" presName="connectorText" presStyleLbl="sibTrans1D1" presStyleIdx="7" presStyleCnt="8"/>
      <dgm:spPr/>
      <dgm:t>
        <a:bodyPr/>
        <a:lstStyle/>
        <a:p>
          <a:endParaRPr lang="ru-RU"/>
        </a:p>
      </dgm:t>
    </dgm:pt>
    <dgm:pt modelId="{7FC1C0F6-7ED9-4E54-950E-82E644DAA170}" type="pres">
      <dgm:prSet presAssocID="{FBD03AA0-0F33-4587-A6D4-252DFBB1CE6D}" presName="node" presStyleLbl="node1" presStyleIdx="8" presStyleCnt="9" custScaleX="131313" custScaleY="147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767702-DC75-4EEA-8594-3D4C23A75B18}" srcId="{8FC4F17F-B96A-4F7A-BE03-2DA269ECE133}" destId="{D8A8433D-880B-4378-BA41-F529CE35AF50}" srcOrd="0" destOrd="0" parTransId="{E15B6CD4-B3C9-4E30-9648-8035E0917E77}" sibTransId="{35029480-59BE-4AE3-BA6C-B56F1A92F1F0}"/>
    <dgm:cxn modelId="{8985A997-5B24-4B4F-87D4-C9AE68B8C634}" srcId="{8FC4F17F-B96A-4F7A-BE03-2DA269ECE133}" destId="{BA1745DF-5CB5-4621-877D-B4C9A23D5B4C}" srcOrd="7" destOrd="0" parTransId="{E00C9D18-B3D1-4922-8158-997E4EB7EB8F}" sibTransId="{F4B7A875-580B-40BA-8726-439912AAABC1}"/>
    <dgm:cxn modelId="{14A7FC48-3880-4FDE-B7E2-215ADBA22AE4}" type="presOf" srcId="{FBD03AA0-0F33-4587-A6D4-252DFBB1CE6D}" destId="{7FC1C0F6-7ED9-4E54-950E-82E644DAA170}" srcOrd="0" destOrd="0" presId="urn:microsoft.com/office/officeart/2005/8/layout/bProcess3"/>
    <dgm:cxn modelId="{64FBF86F-8B19-4169-A445-0AFD96CD8114}" type="presOf" srcId="{BA1745DF-5CB5-4621-877D-B4C9A23D5B4C}" destId="{CDC7EA21-21B8-4960-A829-EA2C5F81DBE8}" srcOrd="0" destOrd="0" presId="urn:microsoft.com/office/officeart/2005/8/layout/bProcess3"/>
    <dgm:cxn modelId="{55292148-FCFA-4BAA-B8E8-8EDC2FDAEF51}" type="presOf" srcId="{DAD684AD-087F-4470-9261-48E6EAFF8073}" destId="{C1D34A02-93F6-4451-8774-661EB6EAE9A0}" srcOrd="0" destOrd="0" presId="urn:microsoft.com/office/officeart/2005/8/layout/bProcess3"/>
    <dgm:cxn modelId="{AE6606DB-3225-464E-AC8A-EED25789F6EE}" srcId="{8FC4F17F-B96A-4F7A-BE03-2DA269ECE133}" destId="{5F6CD7C4-56DE-4791-8D32-FF769FA5A382}" srcOrd="1" destOrd="0" parTransId="{10CDEE20-E48A-4C2D-BC56-0075D7AA6042}" sibTransId="{5FAF4881-FE3D-4BB7-8B1B-3A084FC06F8D}"/>
    <dgm:cxn modelId="{31C523BE-BB37-443A-B5B7-ACD50A470561}" type="presOf" srcId="{5FAF4881-FE3D-4BB7-8B1B-3A084FC06F8D}" destId="{38EE6EE4-10F9-4333-A598-1CC569B67355}" srcOrd="0" destOrd="0" presId="urn:microsoft.com/office/officeart/2005/8/layout/bProcess3"/>
    <dgm:cxn modelId="{7706E54C-1E0F-4F70-8E37-A2B9414FBC02}" type="presOf" srcId="{35029480-59BE-4AE3-BA6C-B56F1A92F1F0}" destId="{FAD1490D-A0E5-46E7-9BBC-382FA5EB088D}" srcOrd="1" destOrd="0" presId="urn:microsoft.com/office/officeart/2005/8/layout/bProcess3"/>
    <dgm:cxn modelId="{A4DE11BE-D120-4FD2-B369-9744A213318C}" type="presOf" srcId="{9B2E1BED-778B-4418-AE5D-BFD9C5B347FE}" destId="{2F291622-53A7-4F62-A2B1-1230FBB98BE4}" srcOrd="1" destOrd="0" presId="urn:microsoft.com/office/officeart/2005/8/layout/bProcess3"/>
    <dgm:cxn modelId="{C802D4B0-E196-47CD-B43F-A2D2DA59AF68}" srcId="{8FC4F17F-B96A-4F7A-BE03-2DA269ECE133}" destId="{31BE17DB-26BB-482F-936E-353136C56395}" srcOrd="3" destOrd="0" parTransId="{3A2DB45A-482C-4065-AA73-85EBAF66AE35}" sibTransId="{5ED86DB7-C5A7-401F-A193-319688FFCA81}"/>
    <dgm:cxn modelId="{6B3CCCCF-644F-4CBA-8481-055A23312C7C}" type="presOf" srcId="{DAD684AD-087F-4470-9261-48E6EAFF8073}" destId="{320149B0-401E-4A7C-A0F9-A643372821A6}" srcOrd="1" destOrd="0" presId="urn:microsoft.com/office/officeart/2005/8/layout/bProcess3"/>
    <dgm:cxn modelId="{26EABB11-25A5-4BF2-8D91-B67DDCE23B2E}" type="presOf" srcId="{8FC4F17F-B96A-4F7A-BE03-2DA269ECE133}" destId="{284AB83F-27C2-468A-AE87-414D9C51BA04}" srcOrd="0" destOrd="0" presId="urn:microsoft.com/office/officeart/2005/8/layout/bProcess3"/>
    <dgm:cxn modelId="{C61169A8-DCB5-4CCD-9228-C800CA89FECA}" type="presOf" srcId="{D80F1928-F7EE-4EE3-A32F-3F3CE2E15FE5}" destId="{0E3BDBFF-B3FB-4720-BD1A-7E7E32756937}" srcOrd="0" destOrd="0" presId="urn:microsoft.com/office/officeart/2005/8/layout/bProcess3"/>
    <dgm:cxn modelId="{9CCFCA8C-B92A-4085-9C22-2D00F4374EA5}" type="presOf" srcId="{35029480-59BE-4AE3-BA6C-B56F1A92F1F0}" destId="{04B0934A-EE39-4DE7-871B-FBBDD6F336FC}" srcOrd="0" destOrd="0" presId="urn:microsoft.com/office/officeart/2005/8/layout/bProcess3"/>
    <dgm:cxn modelId="{3A0007CC-93BB-4286-A27A-3246479F7E8D}" type="presOf" srcId="{5CBFDD26-048B-430E-ADE9-E94B5AA1D3A9}" destId="{15AC2A3B-4748-43BE-8A0C-1E7954217B49}" srcOrd="0" destOrd="0" presId="urn:microsoft.com/office/officeart/2005/8/layout/bProcess3"/>
    <dgm:cxn modelId="{EDF71F32-53A7-44C3-96B7-B2DB08613CCB}" type="presOf" srcId="{9B2E1BED-778B-4418-AE5D-BFD9C5B347FE}" destId="{24DFBE68-C7CE-467B-A33D-5F9B35787296}" srcOrd="0" destOrd="0" presId="urn:microsoft.com/office/officeart/2005/8/layout/bProcess3"/>
    <dgm:cxn modelId="{BAEE95A3-6F58-46AB-A933-7F18CA2D57A5}" type="presOf" srcId="{F4B7A875-580B-40BA-8726-439912AAABC1}" destId="{4AE513A8-8F91-45B9-A7D4-AD43A626C44B}" srcOrd="0" destOrd="0" presId="urn:microsoft.com/office/officeart/2005/8/layout/bProcess3"/>
    <dgm:cxn modelId="{F8D4575F-6612-4F98-A666-9E9DD5E5C2A0}" srcId="{8FC4F17F-B96A-4F7A-BE03-2DA269ECE133}" destId="{D80F1928-F7EE-4EE3-A32F-3F3CE2E15FE5}" srcOrd="5" destOrd="0" parTransId="{20D28331-6EAB-499A-BF03-94ABB17D58E7}" sibTransId="{FE6375C7-DDFF-47D8-8870-9D66F9B5BF1C}"/>
    <dgm:cxn modelId="{0AE92B6D-15B5-49FD-901D-F7A4191ACC11}" type="presOf" srcId="{5ED86DB7-C5A7-401F-A193-319688FFCA81}" destId="{58F40CDB-3F9B-4684-A06A-5605AD9FC449}" srcOrd="0" destOrd="0" presId="urn:microsoft.com/office/officeart/2005/8/layout/bProcess3"/>
    <dgm:cxn modelId="{5EEDC94C-6705-4C7C-A50B-47649364A3EF}" srcId="{8FC4F17F-B96A-4F7A-BE03-2DA269ECE133}" destId="{05CBE53F-A371-489B-9B8E-77116D1A1FAD}" srcOrd="2" destOrd="0" parTransId="{D8422C25-BE01-4B57-88FF-49D91F250746}" sibTransId="{AA42110C-0BC1-40DE-AE33-8E88A07B56B8}"/>
    <dgm:cxn modelId="{79E2BB8C-913C-487A-A1A4-0AEBE18C6878}" srcId="{8FC4F17F-B96A-4F7A-BE03-2DA269ECE133}" destId="{5CBFDD26-048B-430E-ADE9-E94B5AA1D3A9}" srcOrd="4" destOrd="0" parTransId="{B0B3F07B-2C97-4740-A7F5-C80B08BAF16D}" sibTransId="{DAD684AD-087F-4470-9261-48E6EAFF8073}"/>
    <dgm:cxn modelId="{B6AEE0D1-2363-4364-B020-BFF65B6151BA}" type="presOf" srcId="{31BE17DB-26BB-482F-936E-353136C56395}" destId="{C6B33F06-EACB-4A54-91AA-4B3D64FCFC9B}" srcOrd="0" destOrd="0" presId="urn:microsoft.com/office/officeart/2005/8/layout/bProcess3"/>
    <dgm:cxn modelId="{CD7E78E4-1479-427D-9024-A62A2ACFD1B6}" type="presOf" srcId="{5ED86DB7-C5A7-401F-A193-319688FFCA81}" destId="{A35F05B1-E512-43A5-A813-CBF79C62EDBC}" srcOrd="1" destOrd="0" presId="urn:microsoft.com/office/officeart/2005/8/layout/bProcess3"/>
    <dgm:cxn modelId="{7269323C-7A4E-4BE6-8EFC-BAFFDA071F8B}" srcId="{8FC4F17F-B96A-4F7A-BE03-2DA269ECE133}" destId="{D0CD6F54-B6A0-47AF-B4ED-046553D33314}" srcOrd="6" destOrd="0" parTransId="{4B377864-89B9-431F-BF41-977109BA4947}" sibTransId="{9B2E1BED-778B-4418-AE5D-BFD9C5B347FE}"/>
    <dgm:cxn modelId="{22AE5050-AA72-4F4E-B13A-3F0518D92DD8}" type="presOf" srcId="{AA42110C-0BC1-40DE-AE33-8E88A07B56B8}" destId="{3B116E9D-C43F-4099-B279-DEB827B4FA61}" srcOrd="0" destOrd="0" presId="urn:microsoft.com/office/officeart/2005/8/layout/bProcess3"/>
    <dgm:cxn modelId="{629A802E-C27C-4E6F-A8FC-ACDF72F2A4EA}" type="presOf" srcId="{5F6CD7C4-56DE-4791-8D32-FF769FA5A382}" destId="{4248264E-69C8-4E13-9F0E-AF04A6704777}" srcOrd="0" destOrd="0" presId="urn:microsoft.com/office/officeart/2005/8/layout/bProcess3"/>
    <dgm:cxn modelId="{EF5FD406-14A6-43C5-ADA8-75A2E49DC364}" type="presOf" srcId="{05CBE53F-A371-489B-9B8E-77116D1A1FAD}" destId="{0DF254FA-946E-41BA-BF12-BEEB84170A6D}" srcOrd="0" destOrd="0" presId="urn:microsoft.com/office/officeart/2005/8/layout/bProcess3"/>
    <dgm:cxn modelId="{058B3DCE-1DB2-45AB-A880-0BB9434E14B0}" type="presOf" srcId="{FE6375C7-DDFF-47D8-8870-9D66F9B5BF1C}" destId="{D2AD411B-231E-4E94-9B73-475376787E3C}" srcOrd="1" destOrd="0" presId="urn:microsoft.com/office/officeart/2005/8/layout/bProcess3"/>
    <dgm:cxn modelId="{2457ABE2-4E1B-4CA4-A2D9-BECC557B88B5}" type="presOf" srcId="{AA42110C-0BC1-40DE-AE33-8E88A07B56B8}" destId="{443135BB-9B74-4E38-83AC-FB2752800562}" srcOrd="1" destOrd="0" presId="urn:microsoft.com/office/officeart/2005/8/layout/bProcess3"/>
    <dgm:cxn modelId="{F90B9D3E-6403-4B70-A6BC-BAC2224AE7D8}" type="presOf" srcId="{FE6375C7-DDFF-47D8-8870-9D66F9B5BF1C}" destId="{9301EF8D-E1E6-4801-8A7F-D248B3DABD83}" srcOrd="0" destOrd="0" presId="urn:microsoft.com/office/officeart/2005/8/layout/bProcess3"/>
    <dgm:cxn modelId="{93C329C0-D9A5-47A3-9C3D-AEBFF8B5D35A}" type="presOf" srcId="{D0CD6F54-B6A0-47AF-B4ED-046553D33314}" destId="{04B5E3BB-2644-4386-B178-698F934D57F3}" srcOrd="0" destOrd="0" presId="urn:microsoft.com/office/officeart/2005/8/layout/bProcess3"/>
    <dgm:cxn modelId="{06848658-48A8-4FF3-BAF1-ED33A6374BDA}" type="presOf" srcId="{5FAF4881-FE3D-4BB7-8B1B-3A084FC06F8D}" destId="{0A04D31F-4388-4F16-AC2C-C751B93BE4BC}" srcOrd="1" destOrd="0" presId="urn:microsoft.com/office/officeart/2005/8/layout/bProcess3"/>
    <dgm:cxn modelId="{FD56281A-25AB-4BC6-9A00-289443F5A633}" srcId="{8FC4F17F-B96A-4F7A-BE03-2DA269ECE133}" destId="{FBD03AA0-0F33-4587-A6D4-252DFBB1CE6D}" srcOrd="8" destOrd="0" parTransId="{65138B69-CC9F-48C5-8B0F-9332BF639E38}" sibTransId="{76B18455-2494-404B-9B8B-4733B51C6FD0}"/>
    <dgm:cxn modelId="{35F3CA03-84B4-4472-86BC-B2D34A5E3AF5}" type="presOf" srcId="{D8A8433D-880B-4378-BA41-F529CE35AF50}" destId="{2914E462-28BB-406C-AEAE-D4A11E88B262}" srcOrd="0" destOrd="0" presId="urn:microsoft.com/office/officeart/2005/8/layout/bProcess3"/>
    <dgm:cxn modelId="{3A6E9FBC-784E-4193-85BD-8433C4AE5F42}" type="presOf" srcId="{F4B7A875-580B-40BA-8726-439912AAABC1}" destId="{2A2DF3CA-DAB9-4C13-A7D4-5ED27C23719F}" srcOrd="1" destOrd="0" presId="urn:microsoft.com/office/officeart/2005/8/layout/bProcess3"/>
    <dgm:cxn modelId="{9AF06821-6DE7-49B4-AAFC-C4FC49620709}" type="presParOf" srcId="{284AB83F-27C2-468A-AE87-414D9C51BA04}" destId="{2914E462-28BB-406C-AEAE-D4A11E88B262}" srcOrd="0" destOrd="0" presId="urn:microsoft.com/office/officeart/2005/8/layout/bProcess3"/>
    <dgm:cxn modelId="{06BDA5A6-284C-4C9C-BC90-74D890BDDEFE}" type="presParOf" srcId="{284AB83F-27C2-468A-AE87-414D9C51BA04}" destId="{04B0934A-EE39-4DE7-871B-FBBDD6F336FC}" srcOrd="1" destOrd="0" presId="urn:microsoft.com/office/officeart/2005/8/layout/bProcess3"/>
    <dgm:cxn modelId="{606AC4AA-A6B5-4F4F-B1D6-213D48D0A52E}" type="presParOf" srcId="{04B0934A-EE39-4DE7-871B-FBBDD6F336FC}" destId="{FAD1490D-A0E5-46E7-9BBC-382FA5EB088D}" srcOrd="0" destOrd="0" presId="urn:microsoft.com/office/officeart/2005/8/layout/bProcess3"/>
    <dgm:cxn modelId="{240F3D0F-10D9-49D9-A514-B5E63CE628B0}" type="presParOf" srcId="{284AB83F-27C2-468A-AE87-414D9C51BA04}" destId="{4248264E-69C8-4E13-9F0E-AF04A6704777}" srcOrd="2" destOrd="0" presId="urn:microsoft.com/office/officeart/2005/8/layout/bProcess3"/>
    <dgm:cxn modelId="{11FEC8A4-BC86-49F5-B205-7E26897C9C42}" type="presParOf" srcId="{284AB83F-27C2-468A-AE87-414D9C51BA04}" destId="{38EE6EE4-10F9-4333-A598-1CC569B67355}" srcOrd="3" destOrd="0" presId="urn:microsoft.com/office/officeart/2005/8/layout/bProcess3"/>
    <dgm:cxn modelId="{327176FE-EAC4-4CA0-AFCF-0CC3E5CBDC69}" type="presParOf" srcId="{38EE6EE4-10F9-4333-A598-1CC569B67355}" destId="{0A04D31F-4388-4F16-AC2C-C751B93BE4BC}" srcOrd="0" destOrd="0" presId="urn:microsoft.com/office/officeart/2005/8/layout/bProcess3"/>
    <dgm:cxn modelId="{DE9FED3A-FC06-4C0D-9AA0-8A73CEDE086C}" type="presParOf" srcId="{284AB83F-27C2-468A-AE87-414D9C51BA04}" destId="{0DF254FA-946E-41BA-BF12-BEEB84170A6D}" srcOrd="4" destOrd="0" presId="urn:microsoft.com/office/officeart/2005/8/layout/bProcess3"/>
    <dgm:cxn modelId="{FED167DF-6842-4664-9643-34C57527EBD0}" type="presParOf" srcId="{284AB83F-27C2-468A-AE87-414D9C51BA04}" destId="{3B116E9D-C43F-4099-B279-DEB827B4FA61}" srcOrd="5" destOrd="0" presId="urn:microsoft.com/office/officeart/2005/8/layout/bProcess3"/>
    <dgm:cxn modelId="{D14A75C6-5090-4FFD-93C7-942DA8EC1619}" type="presParOf" srcId="{3B116E9D-C43F-4099-B279-DEB827B4FA61}" destId="{443135BB-9B74-4E38-83AC-FB2752800562}" srcOrd="0" destOrd="0" presId="urn:microsoft.com/office/officeart/2005/8/layout/bProcess3"/>
    <dgm:cxn modelId="{74B6C5F2-4FDF-4E0E-B6D3-454572ECC725}" type="presParOf" srcId="{284AB83F-27C2-468A-AE87-414D9C51BA04}" destId="{C6B33F06-EACB-4A54-91AA-4B3D64FCFC9B}" srcOrd="6" destOrd="0" presId="urn:microsoft.com/office/officeart/2005/8/layout/bProcess3"/>
    <dgm:cxn modelId="{621909AF-608E-4670-86BB-C48BFA3EBA45}" type="presParOf" srcId="{284AB83F-27C2-468A-AE87-414D9C51BA04}" destId="{58F40CDB-3F9B-4684-A06A-5605AD9FC449}" srcOrd="7" destOrd="0" presId="urn:microsoft.com/office/officeart/2005/8/layout/bProcess3"/>
    <dgm:cxn modelId="{A123ACE9-B524-4613-A5EB-456AD2722A8E}" type="presParOf" srcId="{58F40CDB-3F9B-4684-A06A-5605AD9FC449}" destId="{A35F05B1-E512-43A5-A813-CBF79C62EDBC}" srcOrd="0" destOrd="0" presId="urn:microsoft.com/office/officeart/2005/8/layout/bProcess3"/>
    <dgm:cxn modelId="{40F532B9-B928-4687-8AB8-A5315316D830}" type="presParOf" srcId="{284AB83F-27C2-468A-AE87-414D9C51BA04}" destId="{15AC2A3B-4748-43BE-8A0C-1E7954217B49}" srcOrd="8" destOrd="0" presId="urn:microsoft.com/office/officeart/2005/8/layout/bProcess3"/>
    <dgm:cxn modelId="{56A58F67-51DB-40F8-887B-615CF0C49FB6}" type="presParOf" srcId="{284AB83F-27C2-468A-AE87-414D9C51BA04}" destId="{C1D34A02-93F6-4451-8774-661EB6EAE9A0}" srcOrd="9" destOrd="0" presId="urn:microsoft.com/office/officeart/2005/8/layout/bProcess3"/>
    <dgm:cxn modelId="{4C6AF1E8-475B-436B-88E0-7DCC05222245}" type="presParOf" srcId="{C1D34A02-93F6-4451-8774-661EB6EAE9A0}" destId="{320149B0-401E-4A7C-A0F9-A643372821A6}" srcOrd="0" destOrd="0" presId="urn:microsoft.com/office/officeart/2005/8/layout/bProcess3"/>
    <dgm:cxn modelId="{C1A468FC-D518-4490-B00F-B767348503A0}" type="presParOf" srcId="{284AB83F-27C2-468A-AE87-414D9C51BA04}" destId="{0E3BDBFF-B3FB-4720-BD1A-7E7E32756937}" srcOrd="10" destOrd="0" presId="urn:microsoft.com/office/officeart/2005/8/layout/bProcess3"/>
    <dgm:cxn modelId="{D2FFEBFF-4224-4B66-81E1-D2811993477A}" type="presParOf" srcId="{284AB83F-27C2-468A-AE87-414D9C51BA04}" destId="{9301EF8D-E1E6-4801-8A7F-D248B3DABD83}" srcOrd="11" destOrd="0" presId="urn:microsoft.com/office/officeart/2005/8/layout/bProcess3"/>
    <dgm:cxn modelId="{5DAB4469-2390-4012-B8DC-37042AAC4006}" type="presParOf" srcId="{9301EF8D-E1E6-4801-8A7F-D248B3DABD83}" destId="{D2AD411B-231E-4E94-9B73-475376787E3C}" srcOrd="0" destOrd="0" presId="urn:microsoft.com/office/officeart/2005/8/layout/bProcess3"/>
    <dgm:cxn modelId="{086A0C95-360B-46D8-82E3-1EFB988D382F}" type="presParOf" srcId="{284AB83F-27C2-468A-AE87-414D9C51BA04}" destId="{04B5E3BB-2644-4386-B178-698F934D57F3}" srcOrd="12" destOrd="0" presId="urn:microsoft.com/office/officeart/2005/8/layout/bProcess3"/>
    <dgm:cxn modelId="{CC389FCB-3F8F-4545-9C62-3F1B7811E85E}" type="presParOf" srcId="{284AB83F-27C2-468A-AE87-414D9C51BA04}" destId="{24DFBE68-C7CE-467B-A33D-5F9B35787296}" srcOrd="13" destOrd="0" presId="urn:microsoft.com/office/officeart/2005/8/layout/bProcess3"/>
    <dgm:cxn modelId="{504E4801-1074-4A43-81C4-A3C3D8372AAF}" type="presParOf" srcId="{24DFBE68-C7CE-467B-A33D-5F9B35787296}" destId="{2F291622-53A7-4F62-A2B1-1230FBB98BE4}" srcOrd="0" destOrd="0" presId="urn:microsoft.com/office/officeart/2005/8/layout/bProcess3"/>
    <dgm:cxn modelId="{8104B9B5-1582-48EB-8D6D-8176C0E51217}" type="presParOf" srcId="{284AB83F-27C2-468A-AE87-414D9C51BA04}" destId="{CDC7EA21-21B8-4960-A829-EA2C5F81DBE8}" srcOrd="14" destOrd="0" presId="urn:microsoft.com/office/officeart/2005/8/layout/bProcess3"/>
    <dgm:cxn modelId="{62F005B2-EBF9-4644-8850-EEA36A9DB676}" type="presParOf" srcId="{284AB83F-27C2-468A-AE87-414D9C51BA04}" destId="{4AE513A8-8F91-45B9-A7D4-AD43A626C44B}" srcOrd="15" destOrd="0" presId="urn:microsoft.com/office/officeart/2005/8/layout/bProcess3"/>
    <dgm:cxn modelId="{590FA084-E07B-4687-84A0-A16EDCB7028E}" type="presParOf" srcId="{4AE513A8-8F91-45B9-A7D4-AD43A626C44B}" destId="{2A2DF3CA-DAB9-4C13-A7D4-5ED27C23719F}" srcOrd="0" destOrd="0" presId="urn:microsoft.com/office/officeart/2005/8/layout/bProcess3"/>
    <dgm:cxn modelId="{182EFC26-4A2B-496D-8554-634B0D4CE936}" type="presParOf" srcId="{284AB83F-27C2-468A-AE87-414D9C51BA04}" destId="{7FC1C0F6-7ED9-4E54-950E-82E644DAA170}" srcOrd="1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FC4F17F-B96A-4F7A-BE03-2DA269ECE13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D03AA0-0F33-4587-A6D4-252DFBB1CE6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FFC00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rtl="0"/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Передача в МФЦ  необходимых документов   и  информации   </a:t>
          </a:r>
          <a:endParaRPr lang="ru-RU" sz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6B18455-2494-404B-9B8B-4733B51C6FD0}" type="sibTrans" cxnId="{FD56281A-25AB-4BC6-9A00-289443F5A633}">
      <dgm:prSet/>
      <dgm:spPr/>
      <dgm:t>
        <a:bodyPr/>
        <a:lstStyle/>
        <a:p>
          <a:endParaRPr lang="ru-RU"/>
        </a:p>
      </dgm:t>
    </dgm:pt>
    <dgm:pt modelId="{65138B69-CC9F-48C5-8B0F-9332BF639E38}" type="parTrans" cxnId="{FD56281A-25AB-4BC6-9A00-289443F5A633}">
      <dgm:prSet/>
      <dgm:spPr/>
      <dgm:t>
        <a:bodyPr/>
        <a:lstStyle/>
        <a:p>
          <a:endParaRPr lang="ru-RU"/>
        </a:p>
      </dgm:t>
    </dgm:pt>
    <dgm:pt modelId="{31BE17DB-26BB-482F-936E-353136C5639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rtl="0"/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Рассмотрение возможности  предоставления услуг в МФЦ (консультирование специалистами МФЦ, размещение в МФЦ листовок, буклетов, брошюр и др.)</a:t>
          </a:r>
          <a:endParaRPr lang="ru-RU" sz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ED86DB7-C5A7-401F-A193-319688FFCA81}" type="sibTrans" cxnId="{C802D4B0-E196-47CD-B43F-A2D2DA59AF6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3A2DB45A-482C-4065-AA73-85EBAF66AE35}" type="parTrans" cxnId="{C802D4B0-E196-47CD-B43F-A2D2DA59AF68}">
      <dgm:prSet/>
      <dgm:spPr/>
      <dgm:t>
        <a:bodyPr/>
        <a:lstStyle/>
        <a:p>
          <a:endParaRPr lang="ru-RU"/>
        </a:p>
      </dgm:t>
    </dgm:pt>
    <dgm:pt modelId="{D8A8433D-880B-4378-BA41-F529CE35AF5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rtl="0"/>
          <a:r>
            <a:rPr lang="ru-RU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Формирование перечня «услуг» в сфере поддержки СММП </a:t>
          </a:r>
          <a:endParaRPr lang="ru-RU" sz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5029480-59BE-4AE3-BA6C-B56F1A92F1F0}" type="sibTrans" cxnId="{89767702-DC75-4EEA-8594-3D4C23A75B1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E15B6CD4-B3C9-4E30-9648-8035E0917E77}" type="parTrans" cxnId="{89767702-DC75-4EEA-8594-3D4C23A75B18}">
      <dgm:prSet/>
      <dgm:spPr/>
      <dgm:t>
        <a:bodyPr/>
        <a:lstStyle/>
        <a:p>
          <a:endParaRPr lang="ru-RU"/>
        </a:p>
      </dgm:t>
    </dgm:pt>
    <dgm:pt modelId="{F9022001-1CFC-4BC6-B1BD-309B570408DD}" type="pres">
      <dgm:prSet presAssocID="{8FC4F17F-B96A-4F7A-BE03-2DA269ECE13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0A74D1-A953-4B73-B80E-703BEC0DEE4D}" type="pres">
      <dgm:prSet presAssocID="{D8A8433D-880B-4378-BA41-F529CE35AF50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87AEF-E74D-4BBB-BD29-6E44368B4AF5}" type="pres">
      <dgm:prSet presAssocID="{35029480-59BE-4AE3-BA6C-B56F1A92F1F0}" presName="parTxOnlySpace" presStyleCnt="0"/>
      <dgm:spPr/>
    </dgm:pt>
    <dgm:pt modelId="{94275231-BA28-4821-9E4A-0E01E0A0640A}" type="pres">
      <dgm:prSet presAssocID="{31BE17DB-26BB-482F-936E-353136C56395}" presName="parTxOnly" presStyleLbl="node1" presStyleIdx="1" presStyleCnt="3" custScaleX="1159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E30CCE-3FDA-4F4B-A579-E6127DB3D39A}" type="pres">
      <dgm:prSet presAssocID="{5ED86DB7-C5A7-401F-A193-319688FFCA81}" presName="parTxOnlySpace" presStyleCnt="0"/>
      <dgm:spPr/>
    </dgm:pt>
    <dgm:pt modelId="{A1FF8475-0A5F-4451-A641-16B7410787FA}" type="pres">
      <dgm:prSet presAssocID="{FBD03AA0-0F33-4587-A6D4-252DFBB1CE6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EBFA93-B215-4E80-B76B-6E1B3D4B1C57}" type="presOf" srcId="{8FC4F17F-B96A-4F7A-BE03-2DA269ECE133}" destId="{F9022001-1CFC-4BC6-B1BD-309B570408DD}" srcOrd="0" destOrd="0" presId="urn:microsoft.com/office/officeart/2005/8/layout/chevron1"/>
    <dgm:cxn modelId="{C802D4B0-E196-47CD-B43F-A2D2DA59AF68}" srcId="{8FC4F17F-B96A-4F7A-BE03-2DA269ECE133}" destId="{31BE17DB-26BB-482F-936E-353136C56395}" srcOrd="1" destOrd="0" parTransId="{3A2DB45A-482C-4065-AA73-85EBAF66AE35}" sibTransId="{5ED86DB7-C5A7-401F-A193-319688FFCA81}"/>
    <dgm:cxn modelId="{7FB8C371-6FB1-422E-A96B-82A5470BB733}" type="presOf" srcId="{31BE17DB-26BB-482F-936E-353136C56395}" destId="{94275231-BA28-4821-9E4A-0E01E0A0640A}" srcOrd="0" destOrd="0" presId="urn:microsoft.com/office/officeart/2005/8/layout/chevron1"/>
    <dgm:cxn modelId="{55ECCBF4-0DE4-4D3A-BE41-B1DCE4568C2D}" type="presOf" srcId="{FBD03AA0-0F33-4587-A6D4-252DFBB1CE6D}" destId="{A1FF8475-0A5F-4451-A641-16B7410787FA}" srcOrd="0" destOrd="0" presId="urn:microsoft.com/office/officeart/2005/8/layout/chevron1"/>
    <dgm:cxn modelId="{FD56281A-25AB-4BC6-9A00-289443F5A633}" srcId="{8FC4F17F-B96A-4F7A-BE03-2DA269ECE133}" destId="{FBD03AA0-0F33-4587-A6D4-252DFBB1CE6D}" srcOrd="2" destOrd="0" parTransId="{65138B69-CC9F-48C5-8B0F-9332BF639E38}" sibTransId="{76B18455-2494-404B-9B8B-4733B51C6FD0}"/>
    <dgm:cxn modelId="{89767702-DC75-4EEA-8594-3D4C23A75B18}" srcId="{8FC4F17F-B96A-4F7A-BE03-2DA269ECE133}" destId="{D8A8433D-880B-4378-BA41-F529CE35AF50}" srcOrd="0" destOrd="0" parTransId="{E15B6CD4-B3C9-4E30-9648-8035E0917E77}" sibTransId="{35029480-59BE-4AE3-BA6C-B56F1A92F1F0}"/>
    <dgm:cxn modelId="{C9052047-8E79-4542-AA1D-429E81E89656}" type="presOf" srcId="{D8A8433D-880B-4378-BA41-F529CE35AF50}" destId="{AA0A74D1-A953-4B73-B80E-703BEC0DEE4D}" srcOrd="0" destOrd="0" presId="urn:microsoft.com/office/officeart/2005/8/layout/chevron1"/>
    <dgm:cxn modelId="{57297074-753C-4803-AE29-F63E88D501FF}" type="presParOf" srcId="{F9022001-1CFC-4BC6-B1BD-309B570408DD}" destId="{AA0A74D1-A953-4B73-B80E-703BEC0DEE4D}" srcOrd="0" destOrd="0" presId="urn:microsoft.com/office/officeart/2005/8/layout/chevron1"/>
    <dgm:cxn modelId="{E915BD78-90A7-434B-82A9-B1C5C2D5153E}" type="presParOf" srcId="{F9022001-1CFC-4BC6-B1BD-309B570408DD}" destId="{3AA87AEF-E74D-4BBB-BD29-6E44368B4AF5}" srcOrd="1" destOrd="0" presId="urn:microsoft.com/office/officeart/2005/8/layout/chevron1"/>
    <dgm:cxn modelId="{CEBB1041-F8A2-471C-B8B4-E646050590C0}" type="presParOf" srcId="{F9022001-1CFC-4BC6-B1BD-309B570408DD}" destId="{94275231-BA28-4821-9E4A-0E01E0A0640A}" srcOrd="2" destOrd="0" presId="urn:microsoft.com/office/officeart/2005/8/layout/chevron1"/>
    <dgm:cxn modelId="{32936203-729C-42C3-BF48-1715BCE171BD}" type="presParOf" srcId="{F9022001-1CFC-4BC6-B1BD-309B570408DD}" destId="{FBE30CCE-3FDA-4F4B-A579-E6127DB3D39A}" srcOrd="3" destOrd="0" presId="urn:microsoft.com/office/officeart/2005/8/layout/chevron1"/>
    <dgm:cxn modelId="{B69493DB-163B-4A7D-B1EA-14E038FD4BB6}" type="presParOf" srcId="{F9022001-1CFC-4BC6-B1BD-309B570408DD}" destId="{A1FF8475-0A5F-4451-A641-16B7410787F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169A8F2-02FB-4825-B4C8-A393A537F40F}" type="doc">
      <dgm:prSet loTypeId="urn:microsoft.com/office/officeart/2005/8/layout/hList7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944F586-B9E5-4431-B1A5-D169F5EFFF1D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Проведение мероприятий </a:t>
          </a:r>
        </a:p>
        <a:p>
          <a:pPr rtl="0">
            <a:spcAft>
              <a:spcPts val="0"/>
            </a:spcAft>
          </a:pP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 обмену опытом</a:t>
          </a:r>
          <a:endParaRPr lang="ru-RU" sz="1400" b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BDDC5C1-464D-4AC4-BE87-BC6225CE0E79}" type="parTrans" cxnId="{FBBD72D3-7AD7-4B21-99BB-EBDDE80D8783}">
      <dgm:prSet/>
      <dgm:spPr/>
      <dgm:t>
        <a:bodyPr/>
        <a:lstStyle/>
        <a:p>
          <a:endParaRPr lang="ru-RU"/>
        </a:p>
      </dgm:t>
    </dgm:pt>
    <dgm:pt modelId="{B03B5737-6FB0-4BB5-B1C5-1FCC102E6F77}" type="sibTrans" cxnId="{FBBD72D3-7AD7-4B21-99BB-EBDDE80D8783}">
      <dgm:prSet/>
      <dgm:spPr/>
      <dgm:t>
        <a:bodyPr/>
        <a:lstStyle/>
        <a:p>
          <a:endParaRPr lang="ru-RU"/>
        </a:p>
      </dgm:t>
    </dgm:pt>
    <dgm:pt modelId="{CD469870-88F1-4074-89DE-0029DC81071A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Реализация образовательных мероприятий </a:t>
          </a:r>
        </a:p>
        <a:p>
          <a:pPr rtl="0">
            <a:spcAft>
              <a:spcPts val="0"/>
            </a:spcAft>
          </a:pP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(прохождение образовательных программ, специализированных курсов, участие в семинарах, тренингах и др.)</a:t>
          </a:r>
          <a:endParaRPr lang="ru-RU" sz="1400" b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E7EE52E-5469-47AF-85F3-CCCF444CEC6F}" type="parTrans" cxnId="{FD5BDCCA-7F35-421D-AA67-91E447EA0575}">
      <dgm:prSet/>
      <dgm:spPr/>
      <dgm:t>
        <a:bodyPr/>
        <a:lstStyle/>
        <a:p>
          <a:endParaRPr lang="ru-RU"/>
        </a:p>
      </dgm:t>
    </dgm:pt>
    <dgm:pt modelId="{45A60EF1-F7D6-47D5-885B-D089141CAC78}" type="sibTrans" cxnId="{FD5BDCCA-7F35-421D-AA67-91E447EA0575}">
      <dgm:prSet/>
      <dgm:spPr/>
      <dgm:t>
        <a:bodyPr/>
        <a:lstStyle/>
        <a:p>
          <a:endParaRPr lang="ru-RU"/>
        </a:p>
      </dgm:t>
    </dgm:pt>
    <dgm:pt modelId="{7FD7FB7F-EE45-49FE-99BD-B2F96CD2029A}">
      <dgm:prSet custT="1"/>
      <dgm:spPr/>
      <dgm:t>
        <a:bodyPr/>
        <a:lstStyle/>
        <a:p>
          <a:pPr rtl="0">
            <a:spcAft>
              <a:spcPts val="0"/>
            </a:spcAft>
          </a:pPr>
          <a:endParaRPr lang="ru-RU" sz="1400" b="1" dirty="0" smtClean="0"/>
        </a:p>
        <a:p>
          <a:pPr rtl="0">
            <a:spcAft>
              <a:spcPts val="0"/>
            </a:spcAft>
          </a:pP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Самообразование </a:t>
          </a:r>
        </a:p>
        <a:p>
          <a:pPr rtl="0">
            <a:spcAft>
              <a:spcPts val="0"/>
            </a:spcAft>
          </a:pP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(самостоятельное участие </a:t>
          </a:r>
          <a:r>
            <a:rPr lang="ru-RU" sz="1400" b="0" u="sng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должностных лиц и специалистов </a:t>
          </a: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ОМСУ в работе семинаров, конференций, иных тематических мероприятиях, изучение специализированной литературы)</a:t>
          </a:r>
          <a:endParaRPr lang="ru-RU" sz="1400" b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53621AE-58D5-478A-8B86-F15B83344BDA}" type="sibTrans" cxnId="{1B4CB32E-617D-4EE0-8319-76A020D7DE7C}">
      <dgm:prSet/>
      <dgm:spPr/>
      <dgm:t>
        <a:bodyPr/>
        <a:lstStyle/>
        <a:p>
          <a:endParaRPr lang="ru-RU"/>
        </a:p>
      </dgm:t>
    </dgm:pt>
    <dgm:pt modelId="{F2A4D908-5099-4BFD-81BC-6E19AD766066}" type="parTrans" cxnId="{1B4CB32E-617D-4EE0-8319-76A020D7DE7C}">
      <dgm:prSet/>
      <dgm:spPr/>
      <dgm:t>
        <a:bodyPr/>
        <a:lstStyle/>
        <a:p>
          <a:endParaRPr lang="ru-RU"/>
        </a:p>
      </dgm:t>
    </dgm:pt>
    <dgm:pt modelId="{DFCB486B-08B3-46BE-8D66-13338864AE56}" type="pres">
      <dgm:prSet presAssocID="{A169A8F2-02FB-4825-B4C8-A393A537F40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E4C7CC-5127-4B23-8917-BBF2B116360B}" type="pres">
      <dgm:prSet presAssocID="{A169A8F2-02FB-4825-B4C8-A393A537F40F}" presName="fgShape" presStyleLbl="fgShp" presStyleIdx="0" presStyleCnt="1" custScaleY="77159" custLinFactNeighborX="-725" custLinFactNeighborY="26533"/>
      <dgm:spPr/>
      <dgm:t>
        <a:bodyPr/>
        <a:lstStyle/>
        <a:p>
          <a:endParaRPr lang="ru-RU"/>
        </a:p>
      </dgm:t>
    </dgm:pt>
    <dgm:pt modelId="{B5606179-5EA9-497B-BB33-C722534DBC2B}" type="pres">
      <dgm:prSet presAssocID="{A169A8F2-02FB-4825-B4C8-A393A537F40F}" presName="linComp" presStyleCnt="0"/>
      <dgm:spPr/>
      <dgm:t>
        <a:bodyPr/>
        <a:lstStyle/>
        <a:p>
          <a:endParaRPr lang="ru-RU"/>
        </a:p>
      </dgm:t>
    </dgm:pt>
    <dgm:pt modelId="{E41E25B5-4CDD-484E-9630-2E4E1A8D54E9}" type="pres">
      <dgm:prSet presAssocID="{7FD7FB7F-EE45-49FE-99BD-B2F96CD2029A}" presName="compNode" presStyleCnt="0"/>
      <dgm:spPr/>
      <dgm:t>
        <a:bodyPr/>
        <a:lstStyle/>
        <a:p>
          <a:endParaRPr lang="ru-RU"/>
        </a:p>
      </dgm:t>
    </dgm:pt>
    <dgm:pt modelId="{426CFFDD-66BD-4112-8A92-CEDC0E18F51A}" type="pres">
      <dgm:prSet presAssocID="{7FD7FB7F-EE45-49FE-99BD-B2F96CD2029A}" presName="bkgdShape" presStyleLbl="node1" presStyleIdx="0" presStyleCnt="3"/>
      <dgm:spPr/>
      <dgm:t>
        <a:bodyPr/>
        <a:lstStyle/>
        <a:p>
          <a:endParaRPr lang="ru-RU"/>
        </a:p>
      </dgm:t>
    </dgm:pt>
    <dgm:pt modelId="{D542BB54-C4CB-4D52-9196-1FA46F07C6F8}" type="pres">
      <dgm:prSet presAssocID="{7FD7FB7F-EE45-49FE-99BD-B2F96CD2029A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1ED933-E9BD-448B-8314-2F1D0FBC624B}" type="pres">
      <dgm:prSet presAssocID="{7FD7FB7F-EE45-49FE-99BD-B2F96CD2029A}" presName="invisiNode" presStyleLbl="node1" presStyleIdx="0" presStyleCnt="3"/>
      <dgm:spPr/>
      <dgm:t>
        <a:bodyPr/>
        <a:lstStyle/>
        <a:p>
          <a:endParaRPr lang="ru-RU"/>
        </a:p>
      </dgm:t>
    </dgm:pt>
    <dgm:pt modelId="{7566B128-0DFB-4623-83B7-3B65D35841B8}" type="pres">
      <dgm:prSet presAssocID="{7FD7FB7F-EE45-49FE-99BD-B2F96CD2029A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2CD3AC9-DE27-4B1F-AC64-BEC6F4DF19DF}" type="pres">
      <dgm:prSet presAssocID="{D53621AE-58D5-478A-8B86-F15B83344BD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337672C-7176-4448-8ECF-85BC620B124A}" type="pres">
      <dgm:prSet presAssocID="{3944F586-B9E5-4431-B1A5-D169F5EFFF1D}" presName="compNode" presStyleCnt="0"/>
      <dgm:spPr/>
      <dgm:t>
        <a:bodyPr/>
        <a:lstStyle/>
        <a:p>
          <a:endParaRPr lang="ru-RU"/>
        </a:p>
      </dgm:t>
    </dgm:pt>
    <dgm:pt modelId="{821BB57F-2356-4B75-8FBA-31222B202F05}" type="pres">
      <dgm:prSet presAssocID="{3944F586-B9E5-4431-B1A5-D169F5EFFF1D}" presName="bkgdShape" presStyleLbl="node1" presStyleIdx="1" presStyleCnt="3"/>
      <dgm:spPr/>
      <dgm:t>
        <a:bodyPr/>
        <a:lstStyle/>
        <a:p>
          <a:endParaRPr lang="ru-RU"/>
        </a:p>
      </dgm:t>
    </dgm:pt>
    <dgm:pt modelId="{C9059059-A506-4D8C-A0F6-836D8AAE5451}" type="pres">
      <dgm:prSet presAssocID="{3944F586-B9E5-4431-B1A5-D169F5EFFF1D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FD96F-43B6-4612-80DF-8F960C037A7C}" type="pres">
      <dgm:prSet presAssocID="{3944F586-B9E5-4431-B1A5-D169F5EFFF1D}" presName="invisiNode" presStyleLbl="node1" presStyleIdx="1" presStyleCnt="3"/>
      <dgm:spPr/>
      <dgm:t>
        <a:bodyPr/>
        <a:lstStyle/>
        <a:p>
          <a:endParaRPr lang="ru-RU"/>
        </a:p>
      </dgm:t>
    </dgm:pt>
    <dgm:pt modelId="{2CA7E533-3874-4054-82AB-C8E2576BA54F}" type="pres">
      <dgm:prSet presAssocID="{3944F586-B9E5-4431-B1A5-D169F5EFFF1D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B1091FED-4B81-4C22-BF1F-FA2C8A53DBC6}" type="pres">
      <dgm:prSet presAssocID="{B03B5737-6FB0-4BB5-B1C5-1FCC102E6F7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C2BF337-DA9D-43A5-AF25-7FE287B7B350}" type="pres">
      <dgm:prSet presAssocID="{CD469870-88F1-4074-89DE-0029DC81071A}" presName="compNode" presStyleCnt="0"/>
      <dgm:spPr/>
      <dgm:t>
        <a:bodyPr/>
        <a:lstStyle/>
        <a:p>
          <a:endParaRPr lang="ru-RU"/>
        </a:p>
      </dgm:t>
    </dgm:pt>
    <dgm:pt modelId="{C029EBFC-45E1-4ADA-8B03-4E41526972B6}" type="pres">
      <dgm:prSet presAssocID="{CD469870-88F1-4074-89DE-0029DC81071A}" presName="bkgdShape" presStyleLbl="node1" presStyleIdx="2" presStyleCnt="3"/>
      <dgm:spPr/>
      <dgm:t>
        <a:bodyPr/>
        <a:lstStyle/>
        <a:p>
          <a:endParaRPr lang="ru-RU"/>
        </a:p>
      </dgm:t>
    </dgm:pt>
    <dgm:pt modelId="{1A621922-4C58-4028-802C-4BBA822D94B9}" type="pres">
      <dgm:prSet presAssocID="{CD469870-88F1-4074-89DE-0029DC81071A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D68EB7-9AA3-49FA-9887-0A0DEE8E290F}" type="pres">
      <dgm:prSet presAssocID="{CD469870-88F1-4074-89DE-0029DC81071A}" presName="invisiNode" presStyleLbl="node1" presStyleIdx="2" presStyleCnt="3"/>
      <dgm:spPr/>
      <dgm:t>
        <a:bodyPr/>
        <a:lstStyle/>
        <a:p>
          <a:endParaRPr lang="ru-RU"/>
        </a:p>
      </dgm:t>
    </dgm:pt>
    <dgm:pt modelId="{DBE7B7F6-58E6-4416-A3EE-4091280B398F}" type="pres">
      <dgm:prSet presAssocID="{CD469870-88F1-4074-89DE-0029DC81071A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2BB6EA6C-E2C1-40CA-910F-8A92C6AC6F81}" type="presOf" srcId="{3944F586-B9E5-4431-B1A5-D169F5EFFF1D}" destId="{821BB57F-2356-4B75-8FBA-31222B202F05}" srcOrd="0" destOrd="0" presId="urn:microsoft.com/office/officeart/2005/8/layout/hList7"/>
    <dgm:cxn modelId="{086A413A-66DC-4329-902D-2D7A0D0690CE}" type="presOf" srcId="{7FD7FB7F-EE45-49FE-99BD-B2F96CD2029A}" destId="{426CFFDD-66BD-4112-8A92-CEDC0E18F51A}" srcOrd="0" destOrd="0" presId="urn:microsoft.com/office/officeart/2005/8/layout/hList7"/>
    <dgm:cxn modelId="{FBBD72D3-7AD7-4B21-99BB-EBDDE80D8783}" srcId="{A169A8F2-02FB-4825-B4C8-A393A537F40F}" destId="{3944F586-B9E5-4431-B1A5-D169F5EFFF1D}" srcOrd="1" destOrd="0" parTransId="{CBDDC5C1-464D-4AC4-BE87-BC6225CE0E79}" sibTransId="{B03B5737-6FB0-4BB5-B1C5-1FCC102E6F77}"/>
    <dgm:cxn modelId="{ADFE0FA3-E567-4FC2-863D-3F263AEC010F}" type="presOf" srcId="{CD469870-88F1-4074-89DE-0029DC81071A}" destId="{1A621922-4C58-4028-802C-4BBA822D94B9}" srcOrd="1" destOrd="0" presId="urn:microsoft.com/office/officeart/2005/8/layout/hList7"/>
    <dgm:cxn modelId="{8750DEBA-F66F-42E9-A47C-28C37589F528}" type="presOf" srcId="{D53621AE-58D5-478A-8B86-F15B83344BDA}" destId="{52CD3AC9-DE27-4B1F-AC64-BEC6F4DF19DF}" srcOrd="0" destOrd="0" presId="urn:microsoft.com/office/officeart/2005/8/layout/hList7"/>
    <dgm:cxn modelId="{2566E467-A83D-4333-BABC-BA4B7F108B31}" type="presOf" srcId="{A169A8F2-02FB-4825-B4C8-A393A537F40F}" destId="{DFCB486B-08B3-46BE-8D66-13338864AE56}" srcOrd="0" destOrd="0" presId="urn:microsoft.com/office/officeart/2005/8/layout/hList7"/>
    <dgm:cxn modelId="{B04974A8-1689-4FF6-8243-27A803EEF008}" type="presOf" srcId="{B03B5737-6FB0-4BB5-B1C5-1FCC102E6F77}" destId="{B1091FED-4B81-4C22-BF1F-FA2C8A53DBC6}" srcOrd="0" destOrd="0" presId="urn:microsoft.com/office/officeart/2005/8/layout/hList7"/>
    <dgm:cxn modelId="{1B4CB32E-617D-4EE0-8319-76A020D7DE7C}" srcId="{A169A8F2-02FB-4825-B4C8-A393A537F40F}" destId="{7FD7FB7F-EE45-49FE-99BD-B2F96CD2029A}" srcOrd="0" destOrd="0" parTransId="{F2A4D908-5099-4BFD-81BC-6E19AD766066}" sibTransId="{D53621AE-58D5-478A-8B86-F15B83344BDA}"/>
    <dgm:cxn modelId="{2D3F010C-BD1F-4520-84DC-9197B94367E1}" type="presOf" srcId="{7FD7FB7F-EE45-49FE-99BD-B2F96CD2029A}" destId="{D542BB54-C4CB-4D52-9196-1FA46F07C6F8}" srcOrd="1" destOrd="0" presId="urn:microsoft.com/office/officeart/2005/8/layout/hList7"/>
    <dgm:cxn modelId="{FD5BDCCA-7F35-421D-AA67-91E447EA0575}" srcId="{A169A8F2-02FB-4825-B4C8-A393A537F40F}" destId="{CD469870-88F1-4074-89DE-0029DC81071A}" srcOrd="2" destOrd="0" parTransId="{DE7EE52E-5469-47AF-85F3-CCCF444CEC6F}" sibTransId="{45A60EF1-F7D6-47D5-885B-D089141CAC78}"/>
    <dgm:cxn modelId="{FE9731CC-8A24-4B0A-800A-5735349191D0}" type="presOf" srcId="{3944F586-B9E5-4431-B1A5-D169F5EFFF1D}" destId="{C9059059-A506-4D8C-A0F6-836D8AAE5451}" srcOrd="1" destOrd="0" presId="urn:microsoft.com/office/officeart/2005/8/layout/hList7"/>
    <dgm:cxn modelId="{0DE2F356-5CBD-4B57-9D61-535FE1836F1D}" type="presOf" srcId="{CD469870-88F1-4074-89DE-0029DC81071A}" destId="{C029EBFC-45E1-4ADA-8B03-4E41526972B6}" srcOrd="0" destOrd="0" presId="urn:microsoft.com/office/officeart/2005/8/layout/hList7"/>
    <dgm:cxn modelId="{F56FE7BB-57C4-47D7-A6D2-06507925B972}" type="presParOf" srcId="{DFCB486B-08B3-46BE-8D66-13338864AE56}" destId="{C5E4C7CC-5127-4B23-8917-BBF2B116360B}" srcOrd="0" destOrd="0" presId="urn:microsoft.com/office/officeart/2005/8/layout/hList7"/>
    <dgm:cxn modelId="{49BA2C2C-3ACA-49A7-AA44-B11D7DD70892}" type="presParOf" srcId="{DFCB486B-08B3-46BE-8D66-13338864AE56}" destId="{B5606179-5EA9-497B-BB33-C722534DBC2B}" srcOrd="1" destOrd="0" presId="urn:microsoft.com/office/officeart/2005/8/layout/hList7"/>
    <dgm:cxn modelId="{A5E83205-F507-40A0-9370-D44509BF135F}" type="presParOf" srcId="{B5606179-5EA9-497B-BB33-C722534DBC2B}" destId="{E41E25B5-4CDD-484E-9630-2E4E1A8D54E9}" srcOrd="0" destOrd="0" presId="urn:microsoft.com/office/officeart/2005/8/layout/hList7"/>
    <dgm:cxn modelId="{B48B148B-59DF-470A-943F-B528AD4CAF1B}" type="presParOf" srcId="{E41E25B5-4CDD-484E-9630-2E4E1A8D54E9}" destId="{426CFFDD-66BD-4112-8A92-CEDC0E18F51A}" srcOrd="0" destOrd="0" presId="urn:microsoft.com/office/officeart/2005/8/layout/hList7"/>
    <dgm:cxn modelId="{6822BD76-497B-44E3-A821-F683254EDE2D}" type="presParOf" srcId="{E41E25B5-4CDD-484E-9630-2E4E1A8D54E9}" destId="{D542BB54-C4CB-4D52-9196-1FA46F07C6F8}" srcOrd="1" destOrd="0" presId="urn:microsoft.com/office/officeart/2005/8/layout/hList7"/>
    <dgm:cxn modelId="{025DD36B-474D-4597-A41E-1F964AB6C4D9}" type="presParOf" srcId="{E41E25B5-4CDD-484E-9630-2E4E1A8D54E9}" destId="{581ED933-E9BD-448B-8314-2F1D0FBC624B}" srcOrd="2" destOrd="0" presId="urn:microsoft.com/office/officeart/2005/8/layout/hList7"/>
    <dgm:cxn modelId="{070111E7-F9B4-4804-B6D8-10A67FC10AF5}" type="presParOf" srcId="{E41E25B5-4CDD-484E-9630-2E4E1A8D54E9}" destId="{7566B128-0DFB-4623-83B7-3B65D35841B8}" srcOrd="3" destOrd="0" presId="urn:microsoft.com/office/officeart/2005/8/layout/hList7"/>
    <dgm:cxn modelId="{B7B9F210-781F-4D09-AFD8-F59E823B3BCA}" type="presParOf" srcId="{B5606179-5EA9-497B-BB33-C722534DBC2B}" destId="{52CD3AC9-DE27-4B1F-AC64-BEC6F4DF19DF}" srcOrd="1" destOrd="0" presId="urn:microsoft.com/office/officeart/2005/8/layout/hList7"/>
    <dgm:cxn modelId="{E9C9B6AC-0337-4C10-AA1F-CD5F3CCD6BCD}" type="presParOf" srcId="{B5606179-5EA9-497B-BB33-C722534DBC2B}" destId="{7337672C-7176-4448-8ECF-85BC620B124A}" srcOrd="2" destOrd="0" presId="urn:microsoft.com/office/officeart/2005/8/layout/hList7"/>
    <dgm:cxn modelId="{9EDB11A3-2086-4484-AA17-20E93E92314A}" type="presParOf" srcId="{7337672C-7176-4448-8ECF-85BC620B124A}" destId="{821BB57F-2356-4B75-8FBA-31222B202F05}" srcOrd="0" destOrd="0" presId="urn:microsoft.com/office/officeart/2005/8/layout/hList7"/>
    <dgm:cxn modelId="{3AC4521C-121C-4586-AFF4-C0A0B03361D4}" type="presParOf" srcId="{7337672C-7176-4448-8ECF-85BC620B124A}" destId="{C9059059-A506-4D8C-A0F6-836D8AAE5451}" srcOrd="1" destOrd="0" presId="urn:microsoft.com/office/officeart/2005/8/layout/hList7"/>
    <dgm:cxn modelId="{98AE68F7-A555-419A-A2F1-164FCA33D397}" type="presParOf" srcId="{7337672C-7176-4448-8ECF-85BC620B124A}" destId="{61CFD96F-43B6-4612-80DF-8F960C037A7C}" srcOrd="2" destOrd="0" presId="urn:microsoft.com/office/officeart/2005/8/layout/hList7"/>
    <dgm:cxn modelId="{FEAC60B7-FF2E-4997-95C8-FDEB08D9CFDE}" type="presParOf" srcId="{7337672C-7176-4448-8ECF-85BC620B124A}" destId="{2CA7E533-3874-4054-82AB-C8E2576BA54F}" srcOrd="3" destOrd="0" presId="urn:microsoft.com/office/officeart/2005/8/layout/hList7"/>
    <dgm:cxn modelId="{AD98DFD9-3D07-403F-A947-4CA5A2E66282}" type="presParOf" srcId="{B5606179-5EA9-497B-BB33-C722534DBC2B}" destId="{B1091FED-4B81-4C22-BF1F-FA2C8A53DBC6}" srcOrd="3" destOrd="0" presId="urn:microsoft.com/office/officeart/2005/8/layout/hList7"/>
    <dgm:cxn modelId="{0063891D-524A-4415-A2A1-5B6F93D9D7CA}" type="presParOf" srcId="{B5606179-5EA9-497B-BB33-C722534DBC2B}" destId="{7C2BF337-DA9D-43A5-AF25-7FE287B7B350}" srcOrd="4" destOrd="0" presId="urn:microsoft.com/office/officeart/2005/8/layout/hList7"/>
    <dgm:cxn modelId="{7BB2F557-DD17-4772-9DFC-55F424D83077}" type="presParOf" srcId="{7C2BF337-DA9D-43A5-AF25-7FE287B7B350}" destId="{C029EBFC-45E1-4ADA-8B03-4E41526972B6}" srcOrd="0" destOrd="0" presId="urn:microsoft.com/office/officeart/2005/8/layout/hList7"/>
    <dgm:cxn modelId="{0372864A-FD09-44D6-A849-E689CA2034B6}" type="presParOf" srcId="{7C2BF337-DA9D-43A5-AF25-7FE287B7B350}" destId="{1A621922-4C58-4028-802C-4BBA822D94B9}" srcOrd="1" destOrd="0" presId="urn:microsoft.com/office/officeart/2005/8/layout/hList7"/>
    <dgm:cxn modelId="{51287C59-56B3-428B-A267-B1A03EB813B1}" type="presParOf" srcId="{7C2BF337-DA9D-43A5-AF25-7FE287B7B350}" destId="{34D68EB7-9AA3-49FA-9887-0A0DEE8E290F}" srcOrd="2" destOrd="0" presId="urn:microsoft.com/office/officeart/2005/8/layout/hList7"/>
    <dgm:cxn modelId="{AFEA3666-78CB-406F-9CC5-2713D581FF2B}" type="presParOf" srcId="{7C2BF337-DA9D-43A5-AF25-7FE287B7B350}" destId="{DBE7B7F6-58E6-4416-A3EE-4091280B398F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21BFE9A-A543-48AC-855F-E9FF9D297AB4}" type="doc">
      <dgm:prSet loTypeId="urn:microsoft.com/office/officeart/2005/8/layout/vList6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53A764-EA66-4D08-8E22-1ABE9405EFAA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 ЭТАП</a:t>
          </a:r>
        </a:p>
        <a:p>
          <a:r>
            <a:rPr lang="ru-RU" sz="16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Общественная экспертиза </a:t>
          </a:r>
          <a:endParaRPr lang="ru-RU" sz="16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D2B88B2-0922-4D04-BA04-31B3FCD7B0D1}" type="parTrans" cxnId="{2AD91247-FF53-4052-B4F8-D502E8F4FD14}">
      <dgm:prSet/>
      <dgm:spPr/>
      <dgm:t>
        <a:bodyPr/>
        <a:lstStyle/>
        <a:p>
          <a:endParaRPr lang="ru-RU"/>
        </a:p>
      </dgm:t>
    </dgm:pt>
    <dgm:pt modelId="{FCE5BFAB-03D4-4666-BDDF-066032C040F8}" type="sibTrans" cxnId="{2AD91247-FF53-4052-B4F8-D502E8F4FD14}">
      <dgm:prSet/>
      <dgm:spPr/>
      <dgm:t>
        <a:bodyPr/>
        <a:lstStyle/>
        <a:p>
          <a:endParaRPr lang="ru-RU"/>
        </a:p>
      </dgm:t>
    </dgm:pt>
    <dgm:pt modelId="{2B29A2C2-7CD2-414F-926A-2B7504979FFC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 anchor="ctr"/>
        <a:lstStyle/>
        <a:p>
          <a:pPr algn="l"/>
          <a:r>
            <a:rPr lang="ru-RU" sz="1600" b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Экспертная группа, сформированная из представителей объединений предпринимателей, лиц, осуществляющих инвестиционную и предпринимательскую деятельность на территории МО</a:t>
          </a:r>
          <a:endParaRPr lang="ru-RU" sz="1600" b="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BF02356-7DEE-4D8D-BD3C-31FA0C92929F}" type="parTrans" cxnId="{BA52AD42-B9C9-417C-B91D-BAA458D9D729}">
      <dgm:prSet/>
      <dgm:spPr/>
      <dgm:t>
        <a:bodyPr/>
        <a:lstStyle/>
        <a:p>
          <a:endParaRPr lang="ru-RU"/>
        </a:p>
      </dgm:t>
    </dgm:pt>
    <dgm:pt modelId="{6E881827-0C16-4749-B877-4CA10F1E2792}" type="sibTrans" cxnId="{BA52AD42-B9C9-417C-B91D-BAA458D9D729}">
      <dgm:prSet/>
      <dgm:spPr/>
      <dgm:t>
        <a:bodyPr/>
        <a:lstStyle/>
        <a:p>
          <a:endParaRPr lang="ru-RU"/>
        </a:p>
      </dgm:t>
    </dgm:pt>
    <dgm:pt modelId="{A3240480-27DD-4AFC-A21A-1A9CD92B2C1E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>
            <a:spcAft>
              <a:spcPct val="35000"/>
            </a:spcAft>
          </a:pP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 ЭТАП</a:t>
          </a:r>
        </a:p>
        <a:p>
          <a:pPr>
            <a:spcAft>
              <a:spcPts val="0"/>
            </a:spcAft>
          </a:pPr>
          <a:r>
            <a:rPr lang="ru-RU" sz="16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Ведомственная </a:t>
          </a:r>
        </a:p>
        <a:p>
          <a:pPr>
            <a:spcAft>
              <a:spcPts val="0"/>
            </a:spcAft>
          </a:pPr>
          <a:r>
            <a:rPr lang="ru-RU" sz="16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</a:t>
          </a:r>
          <a:endParaRPr lang="ru-RU" sz="16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B1FDB35-CA14-4C87-8C6D-7FE1BDAA6859}" type="parTrans" cxnId="{B9B1D883-9191-4040-951C-8E4D7DBBED8D}">
      <dgm:prSet/>
      <dgm:spPr/>
      <dgm:t>
        <a:bodyPr/>
        <a:lstStyle/>
        <a:p>
          <a:endParaRPr lang="ru-RU"/>
        </a:p>
      </dgm:t>
    </dgm:pt>
    <dgm:pt modelId="{9205A976-09C9-4DEF-BB91-BC5A161224B4}" type="sibTrans" cxnId="{B9B1D883-9191-4040-951C-8E4D7DBBED8D}">
      <dgm:prSet/>
      <dgm:spPr/>
      <dgm:t>
        <a:bodyPr/>
        <a:lstStyle/>
        <a:p>
          <a:endParaRPr lang="ru-RU"/>
        </a:p>
      </dgm:t>
    </dgm:pt>
    <dgm:pt modelId="{1EE894B3-D634-4AC4-8981-3DE4BE72913C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 anchor="ctr"/>
        <a:lstStyle/>
        <a:p>
          <a:pPr algn="l"/>
          <a:r>
            <a:rPr lang="ru-RU" sz="1600" b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Рабочая группа по оценке результатов внедрения требований Стандарта, сформированная из представителей ОИОГВ НСО, АИР, АСИ, общественных организаций</a:t>
          </a:r>
          <a:endParaRPr lang="ru-RU" sz="1600" b="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E78B675-3373-40A4-B797-16D381949B16}" type="parTrans" cxnId="{04910B37-2EAB-47FC-B9E9-6BEBB2E26A8E}">
      <dgm:prSet/>
      <dgm:spPr/>
      <dgm:t>
        <a:bodyPr/>
        <a:lstStyle/>
        <a:p>
          <a:endParaRPr lang="ru-RU"/>
        </a:p>
      </dgm:t>
    </dgm:pt>
    <dgm:pt modelId="{E0577C0C-ACB4-45CA-AA77-424014574FD6}" type="sibTrans" cxnId="{04910B37-2EAB-47FC-B9E9-6BEBB2E26A8E}">
      <dgm:prSet/>
      <dgm:spPr/>
      <dgm:t>
        <a:bodyPr/>
        <a:lstStyle/>
        <a:p>
          <a:endParaRPr lang="ru-RU"/>
        </a:p>
      </dgm:t>
    </dgm:pt>
    <dgm:pt modelId="{625CE32B-D383-44B0-8789-A5F13D6E7C9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 anchor="ctr"/>
        <a:lstStyle/>
        <a:p>
          <a:pPr algn="l"/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656D187-8D1F-4D74-A5E7-AEC4DD9F81A3}" type="parTrans" cxnId="{9E7F5100-6E97-432C-B26A-44BC95C964CD}">
      <dgm:prSet/>
      <dgm:spPr/>
      <dgm:t>
        <a:bodyPr/>
        <a:lstStyle/>
        <a:p>
          <a:endParaRPr lang="ru-RU"/>
        </a:p>
      </dgm:t>
    </dgm:pt>
    <dgm:pt modelId="{1629EA1B-CFF1-428B-8A29-43C9557DBF38}" type="sibTrans" cxnId="{9E7F5100-6E97-432C-B26A-44BC95C964CD}">
      <dgm:prSet/>
      <dgm:spPr/>
      <dgm:t>
        <a:bodyPr/>
        <a:lstStyle/>
        <a:p>
          <a:endParaRPr lang="ru-RU"/>
        </a:p>
      </dgm:t>
    </dgm:pt>
    <dgm:pt modelId="{69CE0786-E225-40AD-BEE1-337EDA19C35B}" type="pres">
      <dgm:prSet presAssocID="{921BFE9A-A543-48AC-855F-E9FF9D297AB4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D3C085A-4DAD-431C-9526-D2FAF7C02B99}" type="pres">
      <dgm:prSet presAssocID="{8753A764-EA66-4D08-8E22-1ABE9405EFAA}" presName="linNode" presStyleCnt="0"/>
      <dgm:spPr/>
    </dgm:pt>
    <dgm:pt modelId="{CF9083DF-FC32-4656-B98B-07D2D286C284}" type="pres">
      <dgm:prSet presAssocID="{8753A764-EA66-4D08-8E22-1ABE9405EFAA}" presName="parentShp" presStyleLbl="node1" presStyleIdx="0" presStyleCnt="2" custScaleY="103514" custLinFactNeighborY="-3321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CD5D9640-F677-4AAB-83EE-272CAE81FB4E}" type="pres">
      <dgm:prSet presAssocID="{8753A764-EA66-4D08-8E22-1ABE9405EFAA}" presName="childShp" presStyleLbl="bgAccFollowNode1" presStyleIdx="0" presStyleCnt="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60F57894-FF6F-4D3B-9B1B-5F7CDCB0160A}" type="pres">
      <dgm:prSet presAssocID="{FCE5BFAB-03D4-4666-BDDF-066032C040F8}" presName="spacing" presStyleCnt="0"/>
      <dgm:spPr/>
    </dgm:pt>
    <dgm:pt modelId="{E7014B8D-00E8-49CE-8CF6-80117E7D2FC8}" type="pres">
      <dgm:prSet presAssocID="{A3240480-27DD-4AFC-A21A-1A9CD92B2C1E}" presName="linNode" presStyleCnt="0"/>
      <dgm:spPr/>
    </dgm:pt>
    <dgm:pt modelId="{D679574D-E1EA-4F59-B879-5E679871E3F3}" type="pres">
      <dgm:prSet presAssocID="{A3240480-27DD-4AFC-A21A-1A9CD92B2C1E}" presName="parentShp" presStyleLbl="node1" presStyleIdx="1" presStyleCnt="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6744C4FF-AEF5-41DF-ACF6-FFA8EF3B9514}" type="pres">
      <dgm:prSet presAssocID="{A3240480-27DD-4AFC-A21A-1A9CD92B2C1E}" presName="childShp" presStyleLbl="bgAccFollowNode1" presStyleIdx="1" presStyleCnt="2" custLinFactNeighborX="31721" custLinFactNeighborY="-43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B9B1D883-9191-4040-951C-8E4D7DBBED8D}" srcId="{921BFE9A-A543-48AC-855F-E9FF9D297AB4}" destId="{A3240480-27DD-4AFC-A21A-1A9CD92B2C1E}" srcOrd="1" destOrd="0" parTransId="{CB1FDB35-CA14-4C87-8C6D-7FE1BDAA6859}" sibTransId="{9205A976-09C9-4DEF-BB91-BC5A161224B4}"/>
    <dgm:cxn modelId="{84764552-B27A-4190-B705-C4584EB76DFE}" type="presOf" srcId="{921BFE9A-A543-48AC-855F-E9FF9D297AB4}" destId="{69CE0786-E225-40AD-BEE1-337EDA19C35B}" srcOrd="0" destOrd="0" presId="urn:microsoft.com/office/officeart/2005/8/layout/vList6"/>
    <dgm:cxn modelId="{8F9F870B-A450-4E1B-B287-8AF37765B2A4}" type="presOf" srcId="{8753A764-EA66-4D08-8E22-1ABE9405EFAA}" destId="{CF9083DF-FC32-4656-B98B-07D2D286C284}" srcOrd="0" destOrd="0" presId="urn:microsoft.com/office/officeart/2005/8/layout/vList6"/>
    <dgm:cxn modelId="{2AD91247-FF53-4052-B4F8-D502E8F4FD14}" srcId="{921BFE9A-A543-48AC-855F-E9FF9D297AB4}" destId="{8753A764-EA66-4D08-8E22-1ABE9405EFAA}" srcOrd="0" destOrd="0" parTransId="{DD2B88B2-0922-4D04-BA04-31B3FCD7B0D1}" sibTransId="{FCE5BFAB-03D4-4666-BDDF-066032C040F8}"/>
    <dgm:cxn modelId="{6E258BF5-9BE8-4B57-A15B-7DEC694F1DDD}" type="presOf" srcId="{625CE32B-D383-44B0-8789-A5F13D6E7C99}" destId="{CD5D9640-F677-4AAB-83EE-272CAE81FB4E}" srcOrd="0" destOrd="1" presId="urn:microsoft.com/office/officeart/2005/8/layout/vList6"/>
    <dgm:cxn modelId="{EB023D45-D9F5-4304-ADE5-A786ED87F61D}" type="presOf" srcId="{2B29A2C2-7CD2-414F-926A-2B7504979FFC}" destId="{CD5D9640-F677-4AAB-83EE-272CAE81FB4E}" srcOrd="0" destOrd="0" presId="urn:microsoft.com/office/officeart/2005/8/layout/vList6"/>
    <dgm:cxn modelId="{0C6FE803-208E-4D6E-809E-85C82E96B584}" type="presOf" srcId="{A3240480-27DD-4AFC-A21A-1A9CD92B2C1E}" destId="{D679574D-E1EA-4F59-B879-5E679871E3F3}" srcOrd="0" destOrd="0" presId="urn:microsoft.com/office/officeart/2005/8/layout/vList6"/>
    <dgm:cxn modelId="{BA52AD42-B9C9-417C-B91D-BAA458D9D729}" srcId="{8753A764-EA66-4D08-8E22-1ABE9405EFAA}" destId="{2B29A2C2-7CD2-414F-926A-2B7504979FFC}" srcOrd="0" destOrd="0" parTransId="{5BF02356-7DEE-4D8D-BD3C-31FA0C92929F}" sibTransId="{6E881827-0C16-4749-B877-4CA10F1E2792}"/>
    <dgm:cxn modelId="{04910B37-2EAB-47FC-B9E9-6BEBB2E26A8E}" srcId="{A3240480-27DD-4AFC-A21A-1A9CD92B2C1E}" destId="{1EE894B3-D634-4AC4-8981-3DE4BE72913C}" srcOrd="0" destOrd="0" parTransId="{4E78B675-3373-40A4-B797-16D381949B16}" sibTransId="{E0577C0C-ACB4-45CA-AA77-424014574FD6}"/>
    <dgm:cxn modelId="{48E6A02D-E604-43A8-A7C1-709199780808}" type="presOf" srcId="{1EE894B3-D634-4AC4-8981-3DE4BE72913C}" destId="{6744C4FF-AEF5-41DF-ACF6-FFA8EF3B9514}" srcOrd="0" destOrd="0" presId="urn:microsoft.com/office/officeart/2005/8/layout/vList6"/>
    <dgm:cxn modelId="{9E7F5100-6E97-432C-B26A-44BC95C964CD}" srcId="{8753A764-EA66-4D08-8E22-1ABE9405EFAA}" destId="{625CE32B-D383-44B0-8789-A5F13D6E7C99}" srcOrd="1" destOrd="0" parTransId="{5656D187-8D1F-4D74-A5E7-AEC4DD9F81A3}" sibTransId="{1629EA1B-CFF1-428B-8A29-43C9557DBF38}"/>
    <dgm:cxn modelId="{E9A0CD34-3D8A-4B29-919A-07EEBD6F17E3}" type="presParOf" srcId="{69CE0786-E225-40AD-BEE1-337EDA19C35B}" destId="{2D3C085A-4DAD-431C-9526-D2FAF7C02B99}" srcOrd="0" destOrd="0" presId="urn:microsoft.com/office/officeart/2005/8/layout/vList6"/>
    <dgm:cxn modelId="{C5BEC05E-B988-47D5-925B-7E43C5765D70}" type="presParOf" srcId="{2D3C085A-4DAD-431C-9526-D2FAF7C02B99}" destId="{CF9083DF-FC32-4656-B98B-07D2D286C284}" srcOrd="0" destOrd="0" presId="urn:microsoft.com/office/officeart/2005/8/layout/vList6"/>
    <dgm:cxn modelId="{1EC60FA9-3BCA-4AEA-9A73-7CE40EF49EBA}" type="presParOf" srcId="{2D3C085A-4DAD-431C-9526-D2FAF7C02B99}" destId="{CD5D9640-F677-4AAB-83EE-272CAE81FB4E}" srcOrd="1" destOrd="0" presId="urn:microsoft.com/office/officeart/2005/8/layout/vList6"/>
    <dgm:cxn modelId="{FC0D9DAA-4D0A-4B09-B716-DB5D0FC7759E}" type="presParOf" srcId="{69CE0786-E225-40AD-BEE1-337EDA19C35B}" destId="{60F57894-FF6F-4D3B-9B1B-5F7CDCB0160A}" srcOrd="1" destOrd="0" presId="urn:microsoft.com/office/officeart/2005/8/layout/vList6"/>
    <dgm:cxn modelId="{A12388DB-8636-4168-84EB-4E03A248FA37}" type="presParOf" srcId="{69CE0786-E225-40AD-BEE1-337EDA19C35B}" destId="{E7014B8D-00E8-49CE-8CF6-80117E7D2FC8}" srcOrd="2" destOrd="0" presId="urn:microsoft.com/office/officeart/2005/8/layout/vList6"/>
    <dgm:cxn modelId="{36631B33-787C-4BAB-BBF4-915BDD974977}" type="presParOf" srcId="{E7014B8D-00E8-49CE-8CF6-80117E7D2FC8}" destId="{D679574D-E1EA-4F59-B879-5E679871E3F3}" srcOrd="0" destOrd="0" presId="urn:microsoft.com/office/officeart/2005/8/layout/vList6"/>
    <dgm:cxn modelId="{B2715A5D-7AE0-4C6D-A9DE-18D89DA394EA}" type="presParOf" srcId="{E7014B8D-00E8-49CE-8CF6-80117E7D2FC8}" destId="{6744C4FF-AEF5-41DF-ACF6-FFA8EF3B9514}" srcOrd="1" destOrd="0" presId="urn:microsoft.com/office/officeart/2005/8/layout/vList6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8A28300A-B881-4D86-88A5-7D097E543905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643256-467E-45E9-81D4-FD7329F285FE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Рабочей группой принимается одно из следующих решений:</a:t>
          </a:r>
          <a:endParaRPr lang="ru-RU" sz="14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9372427-8A2F-407B-B678-CAC28226EB65}" type="parTrans" cxnId="{F26814B6-646E-439B-AB2C-265D425580E8}">
      <dgm:prSet/>
      <dgm:spPr/>
      <dgm:t>
        <a:bodyPr/>
        <a:lstStyle/>
        <a:p>
          <a:endParaRPr lang="ru-RU"/>
        </a:p>
      </dgm:t>
    </dgm:pt>
    <dgm:pt modelId="{7C22EC62-9D66-4C65-BAAE-877F6CC0E625}" type="sibTrans" cxnId="{F26814B6-646E-439B-AB2C-265D425580E8}">
      <dgm:prSet/>
      <dgm:spPr/>
      <dgm:t>
        <a:bodyPr/>
        <a:lstStyle/>
        <a:p>
          <a:endParaRPr lang="ru-RU"/>
        </a:p>
      </dgm:t>
    </dgm:pt>
    <dgm:pt modelId="{AD35CE11-600F-4A10-AFCA-AA687B2E43BB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1) требование Стандарта внедрено полностью;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61944BE-C79D-44C7-B997-04E74DC1B662}" type="parTrans" cxnId="{2DEE7860-7DDF-4A14-AD9C-EDA18C5A489E}">
      <dgm:prSet/>
      <dgm:spPr/>
      <dgm:t>
        <a:bodyPr/>
        <a:lstStyle/>
        <a:p>
          <a:endParaRPr lang="ru-RU"/>
        </a:p>
      </dgm:t>
    </dgm:pt>
    <dgm:pt modelId="{D36CFF31-E8EE-4B18-8138-980A02CEE033}" type="sibTrans" cxnId="{2DEE7860-7DDF-4A14-AD9C-EDA18C5A489E}">
      <dgm:prSet/>
      <dgm:spPr/>
      <dgm:t>
        <a:bodyPr/>
        <a:lstStyle/>
        <a:p>
          <a:endParaRPr lang="ru-RU"/>
        </a:p>
      </dgm:t>
    </dgm:pt>
    <dgm:pt modelId="{7D9CF070-07D6-4D65-BE1E-79442F45E5E8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2) требование Стандарта внедрено частично;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4036EB2-4EE3-4404-9BAD-AC1BBB792B16}" type="parTrans" cxnId="{79E6E22A-9ABD-4DE0-A970-AAEE7E621FCF}">
      <dgm:prSet/>
      <dgm:spPr/>
      <dgm:t>
        <a:bodyPr/>
        <a:lstStyle/>
        <a:p>
          <a:endParaRPr lang="ru-RU"/>
        </a:p>
      </dgm:t>
    </dgm:pt>
    <dgm:pt modelId="{4ED5F70B-7FAD-4102-B40B-6B578BE738B5}" type="sibTrans" cxnId="{79E6E22A-9ABD-4DE0-A970-AAEE7E621FCF}">
      <dgm:prSet/>
      <dgm:spPr/>
      <dgm:t>
        <a:bodyPr/>
        <a:lstStyle/>
        <a:p>
          <a:endParaRPr lang="ru-RU"/>
        </a:p>
      </dgm:t>
    </dgm:pt>
    <dgm:pt modelId="{9D69E402-D7C7-4E93-A5E8-855C27B8E981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3) требование Стандарта не внедрено.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9E7625D-BC12-42D0-BF18-D0E2BD51E6C7}" type="parTrans" cxnId="{26D8B483-1063-46AB-AC5D-66F243520243}">
      <dgm:prSet/>
      <dgm:spPr/>
      <dgm:t>
        <a:bodyPr/>
        <a:lstStyle/>
        <a:p>
          <a:endParaRPr lang="ru-RU"/>
        </a:p>
      </dgm:t>
    </dgm:pt>
    <dgm:pt modelId="{743CC7EC-3C52-49AE-A2CA-8E0EFA9C3CD9}" type="sibTrans" cxnId="{26D8B483-1063-46AB-AC5D-66F243520243}">
      <dgm:prSet/>
      <dgm:spPr/>
      <dgm:t>
        <a:bodyPr/>
        <a:lstStyle/>
        <a:p>
          <a:endParaRPr lang="ru-RU"/>
        </a:p>
      </dgm:t>
    </dgm:pt>
    <dgm:pt modelId="{FE9F4BCC-AEE0-4327-A36C-FAEF87204F7B}" type="pres">
      <dgm:prSet presAssocID="{8A28300A-B881-4D86-88A5-7D097E54390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CD8CC5C-4346-4688-BC5C-562B33E4394C}" type="pres">
      <dgm:prSet presAssocID="{44643256-467E-45E9-81D4-FD7329F285FE}" presName="thickLine" presStyleLbl="alignNode1" presStyleIdx="0" presStyleCnt="1"/>
      <dgm:spPr/>
    </dgm:pt>
    <dgm:pt modelId="{B04466EF-D983-499F-9455-749569516A65}" type="pres">
      <dgm:prSet presAssocID="{44643256-467E-45E9-81D4-FD7329F285FE}" presName="horz1" presStyleCnt="0"/>
      <dgm:spPr/>
    </dgm:pt>
    <dgm:pt modelId="{2E0B4020-2116-432B-A040-0C5DB91BA4A0}" type="pres">
      <dgm:prSet presAssocID="{44643256-467E-45E9-81D4-FD7329F285FE}" presName="tx1" presStyleLbl="revTx" presStyleIdx="0" presStyleCnt="4" custScaleX="135538"/>
      <dgm:spPr/>
      <dgm:t>
        <a:bodyPr/>
        <a:lstStyle/>
        <a:p>
          <a:endParaRPr lang="ru-RU"/>
        </a:p>
      </dgm:t>
    </dgm:pt>
    <dgm:pt modelId="{A9544AE8-EFAF-45BF-9FF6-B66C9CBD13E4}" type="pres">
      <dgm:prSet presAssocID="{44643256-467E-45E9-81D4-FD7329F285FE}" presName="vert1" presStyleCnt="0"/>
      <dgm:spPr/>
    </dgm:pt>
    <dgm:pt modelId="{89BDBFA2-B889-4647-A63B-0CF418F08F5C}" type="pres">
      <dgm:prSet presAssocID="{AD35CE11-600F-4A10-AFCA-AA687B2E43BB}" presName="vertSpace2a" presStyleCnt="0"/>
      <dgm:spPr/>
    </dgm:pt>
    <dgm:pt modelId="{F871BEF8-FE68-4458-B8FE-1B0771107263}" type="pres">
      <dgm:prSet presAssocID="{AD35CE11-600F-4A10-AFCA-AA687B2E43BB}" presName="horz2" presStyleCnt="0"/>
      <dgm:spPr/>
    </dgm:pt>
    <dgm:pt modelId="{E5ABFC0F-76E9-4D2D-877D-51B0CF2EEC01}" type="pres">
      <dgm:prSet presAssocID="{AD35CE11-600F-4A10-AFCA-AA687B2E43BB}" presName="horzSpace2" presStyleCnt="0"/>
      <dgm:spPr/>
    </dgm:pt>
    <dgm:pt modelId="{D3738DC5-B0C0-465A-A7AB-E187C55EAE52}" type="pres">
      <dgm:prSet presAssocID="{AD35CE11-600F-4A10-AFCA-AA687B2E43BB}" presName="tx2" presStyleLbl="revTx" presStyleIdx="1" presStyleCnt="4"/>
      <dgm:spPr/>
      <dgm:t>
        <a:bodyPr/>
        <a:lstStyle/>
        <a:p>
          <a:endParaRPr lang="ru-RU"/>
        </a:p>
      </dgm:t>
    </dgm:pt>
    <dgm:pt modelId="{AF126B23-0F48-430F-9ACA-F3C0D67BB680}" type="pres">
      <dgm:prSet presAssocID="{AD35CE11-600F-4A10-AFCA-AA687B2E43BB}" presName="vert2" presStyleCnt="0"/>
      <dgm:spPr/>
    </dgm:pt>
    <dgm:pt modelId="{52DCF1C9-15DF-49AE-8F3F-45FBC83E4809}" type="pres">
      <dgm:prSet presAssocID="{AD35CE11-600F-4A10-AFCA-AA687B2E43BB}" presName="thinLine2b" presStyleLbl="callout" presStyleIdx="0" presStyleCnt="3"/>
      <dgm:spPr/>
    </dgm:pt>
    <dgm:pt modelId="{9CAC1625-818F-42E2-AE74-3E3A0CB08D17}" type="pres">
      <dgm:prSet presAssocID="{AD35CE11-600F-4A10-AFCA-AA687B2E43BB}" presName="vertSpace2b" presStyleCnt="0"/>
      <dgm:spPr/>
    </dgm:pt>
    <dgm:pt modelId="{FB1404FE-C717-4A8F-927D-FFFA907F88C9}" type="pres">
      <dgm:prSet presAssocID="{7D9CF070-07D6-4D65-BE1E-79442F45E5E8}" presName="horz2" presStyleCnt="0"/>
      <dgm:spPr/>
    </dgm:pt>
    <dgm:pt modelId="{FCF0BD8F-8893-4081-AD7B-BDF8AE37C612}" type="pres">
      <dgm:prSet presAssocID="{7D9CF070-07D6-4D65-BE1E-79442F45E5E8}" presName="horzSpace2" presStyleCnt="0"/>
      <dgm:spPr/>
    </dgm:pt>
    <dgm:pt modelId="{8EA1AFF0-93DB-48E1-AC5D-5AA07C870692}" type="pres">
      <dgm:prSet presAssocID="{7D9CF070-07D6-4D65-BE1E-79442F45E5E8}" presName="tx2" presStyleLbl="revTx" presStyleIdx="2" presStyleCnt="4"/>
      <dgm:spPr/>
      <dgm:t>
        <a:bodyPr/>
        <a:lstStyle/>
        <a:p>
          <a:endParaRPr lang="ru-RU"/>
        </a:p>
      </dgm:t>
    </dgm:pt>
    <dgm:pt modelId="{2DDC1273-A116-4D7F-9BCA-9D78D5BD67C0}" type="pres">
      <dgm:prSet presAssocID="{7D9CF070-07D6-4D65-BE1E-79442F45E5E8}" presName="vert2" presStyleCnt="0"/>
      <dgm:spPr/>
    </dgm:pt>
    <dgm:pt modelId="{B26957CE-5828-43BA-8831-C82CFC6B074C}" type="pres">
      <dgm:prSet presAssocID="{7D9CF070-07D6-4D65-BE1E-79442F45E5E8}" presName="thinLine2b" presStyleLbl="callout" presStyleIdx="1" presStyleCnt="3"/>
      <dgm:spPr/>
    </dgm:pt>
    <dgm:pt modelId="{4C13F9BA-417B-478F-83BE-949CC73B5527}" type="pres">
      <dgm:prSet presAssocID="{7D9CF070-07D6-4D65-BE1E-79442F45E5E8}" presName="vertSpace2b" presStyleCnt="0"/>
      <dgm:spPr/>
    </dgm:pt>
    <dgm:pt modelId="{6A441AFB-9820-419C-91E7-A215C3865FEC}" type="pres">
      <dgm:prSet presAssocID="{9D69E402-D7C7-4E93-A5E8-855C27B8E981}" presName="horz2" presStyleCnt="0"/>
      <dgm:spPr/>
    </dgm:pt>
    <dgm:pt modelId="{0CB4D554-7153-44FD-9053-646B98BCD25B}" type="pres">
      <dgm:prSet presAssocID="{9D69E402-D7C7-4E93-A5E8-855C27B8E981}" presName="horzSpace2" presStyleCnt="0"/>
      <dgm:spPr/>
    </dgm:pt>
    <dgm:pt modelId="{342647EE-C9BC-45AF-9249-03F77CBDA688}" type="pres">
      <dgm:prSet presAssocID="{9D69E402-D7C7-4E93-A5E8-855C27B8E981}" presName="tx2" presStyleLbl="revTx" presStyleIdx="3" presStyleCnt="4"/>
      <dgm:spPr/>
      <dgm:t>
        <a:bodyPr/>
        <a:lstStyle/>
        <a:p>
          <a:endParaRPr lang="ru-RU"/>
        </a:p>
      </dgm:t>
    </dgm:pt>
    <dgm:pt modelId="{6A4FAAB7-F09F-4916-933E-50CA095A7C41}" type="pres">
      <dgm:prSet presAssocID="{9D69E402-D7C7-4E93-A5E8-855C27B8E981}" presName="vert2" presStyleCnt="0"/>
      <dgm:spPr/>
    </dgm:pt>
    <dgm:pt modelId="{218E2655-9D71-4C36-802E-835A733F0CA8}" type="pres">
      <dgm:prSet presAssocID="{9D69E402-D7C7-4E93-A5E8-855C27B8E981}" presName="thinLine2b" presStyleLbl="callout" presStyleIdx="2" presStyleCnt="3"/>
      <dgm:spPr>
        <a:ln>
          <a:noFill/>
        </a:ln>
      </dgm:spPr>
    </dgm:pt>
    <dgm:pt modelId="{33588511-FF2F-4590-8A9E-B38457731616}" type="pres">
      <dgm:prSet presAssocID="{9D69E402-D7C7-4E93-A5E8-855C27B8E981}" presName="vertSpace2b" presStyleCnt="0"/>
      <dgm:spPr/>
    </dgm:pt>
  </dgm:ptLst>
  <dgm:cxnLst>
    <dgm:cxn modelId="{F86CFD80-6370-4A63-B730-008AE9186612}" type="presOf" srcId="{7D9CF070-07D6-4D65-BE1E-79442F45E5E8}" destId="{8EA1AFF0-93DB-48E1-AC5D-5AA07C870692}" srcOrd="0" destOrd="0" presId="urn:microsoft.com/office/officeart/2008/layout/LinedList"/>
    <dgm:cxn modelId="{6D89C67F-E611-415F-94D5-3F9136D99319}" type="presOf" srcId="{44643256-467E-45E9-81D4-FD7329F285FE}" destId="{2E0B4020-2116-432B-A040-0C5DB91BA4A0}" srcOrd="0" destOrd="0" presId="urn:microsoft.com/office/officeart/2008/layout/LinedList"/>
    <dgm:cxn modelId="{79E6E22A-9ABD-4DE0-A970-AAEE7E621FCF}" srcId="{44643256-467E-45E9-81D4-FD7329F285FE}" destId="{7D9CF070-07D6-4D65-BE1E-79442F45E5E8}" srcOrd="1" destOrd="0" parTransId="{04036EB2-4EE3-4404-9BAD-AC1BBB792B16}" sibTransId="{4ED5F70B-7FAD-4102-B40B-6B578BE738B5}"/>
    <dgm:cxn modelId="{2DEE7860-7DDF-4A14-AD9C-EDA18C5A489E}" srcId="{44643256-467E-45E9-81D4-FD7329F285FE}" destId="{AD35CE11-600F-4A10-AFCA-AA687B2E43BB}" srcOrd="0" destOrd="0" parTransId="{961944BE-C79D-44C7-B997-04E74DC1B662}" sibTransId="{D36CFF31-E8EE-4B18-8138-980A02CEE033}"/>
    <dgm:cxn modelId="{FF8A9BBD-A5DD-4E2C-A1A3-4AF6F043BD45}" type="presOf" srcId="{AD35CE11-600F-4A10-AFCA-AA687B2E43BB}" destId="{D3738DC5-B0C0-465A-A7AB-E187C55EAE52}" srcOrd="0" destOrd="0" presId="urn:microsoft.com/office/officeart/2008/layout/LinedList"/>
    <dgm:cxn modelId="{26D8B483-1063-46AB-AC5D-66F243520243}" srcId="{44643256-467E-45E9-81D4-FD7329F285FE}" destId="{9D69E402-D7C7-4E93-A5E8-855C27B8E981}" srcOrd="2" destOrd="0" parTransId="{79E7625D-BC12-42D0-BF18-D0E2BD51E6C7}" sibTransId="{743CC7EC-3C52-49AE-A2CA-8E0EFA9C3CD9}"/>
    <dgm:cxn modelId="{2A9E23C3-CF80-4EB1-9A93-1147D032EE25}" type="presOf" srcId="{9D69E402-D7C7-4E93-A5E8-855C27B8E981}" destId="{342647EE-C9BC-45AF-9249-03F77CBDA688}" srcOrd="0" destOrd="0" presId="urn:microsoft.com/office/officeart/2008/layout/LinedList"/>
    <dgm:cxn modelId="{F26814B6-646E-439B-AB2C-265D425580E8}" srcId="{8A28300A-B881-4D86-88A5-7D097E543905}" destId="{44643256-467E-45E9-81D4-FD7329F285FE}" srcOrd="0" destOrd="0" parTransId="{99372427-8A2F-407B-B678-CAC28226EB65}" sibTransId="{7C22EC62-9D66-4C65-BAAE-877F6CC0E625}"/>
    <dgm:cxn modelId="{5D11A693-A378-42F2-9F1C-4DB17014D364}" type="presOf" srcId="{8A28300A-B881-4D86-88A5-7D097E543905}" destId="{FE9F4BCC-AEE0-4327-A36C-FAEF87204F7B}" srcOrd="0" destOrd="0" presId="urn:microsoft.com/office/officeart/2008/layout/LinedList"/>
    <dgm:cxn modelId="{09C0CB86-853F-40B8-BB98-961A2D4C4488}" type="presParOf" srcId="{FE9F4BCC-AEE0-4327-A36C-FAEF87204F7B}" destId="{BCD8CC5C-4346-4688-BC5C-562B33E4394C}" srcOrd="0" destOrd="0" presId="urn:microsoft.com/office/officeart/2008/layout/LinedList"/>
    <dgm:cxn modelId="{4AF6B376-D89D-4681-B4F1-AC4BDDDBC39B}" type="presParOf" srcId="{FE9F4BCC-AEE0-4327-A36C-FAEF87204F7B}" destId="{B04466EF-D983-499F-9455-749569516A65}" srcOrd="1" destOrd="0" presId="urn:microsoft.com/office/officeart/2008/layout/LinedList"/>
    <dgm:cxn modelId="{9B8498B4-3250-4892-996A-EAEBDDE0B88E}" type="presParOf" srcId="{B04466EF-D983-499F-9455-749569516A65}" destId="{2E0B4020-2116-432B-A040-0C5DB91BA4A0}" srcOrd="0" destOrd="0" presId="urn:microsoft.com/office/officeart/2008/layout/LinedList"/>
    <dgm:cxn modelId="{11B7632C-5004-44B2-92E5-618FE91FD728}" type="presParOf" srcId="{B04466EF-D983-499F-9455-749569516A65}" destId="{A9544AE8-EFAF-45BF-9FF6-B66C9CBD13E4}" srcOrd="1" destOrd="0" presId="urn:microsoft.com/office/officeart/2008/layout/LinedList"/>
    <dgm:cxn modelId="{CF0834EA-9740-47AA-999A-0CE54233D07D}" type="presParOf" srcId="{A9544AE8-EFAF-45BF-9FF6-B66C9CBD13E4}" destId="{89BDBFA2-B889-4647-A63B-0CF418F08F5C}" srcOrd="0" destOrd="0" presId="urn:microsoft.com/office/officeart/2008/layout/LinedList"/>
    <dgm:cxn modelId="{8D9BFC27-245C-4A6C-B471-38E0D9CABF93}" type="presParOf" srcId="{A9544AE8-EFAF-45BF-9FF6-B66C9CBD13E4}" destId="{F871BEF8-FE68-4458-B8FE-1B0771107263}" srcOrd="1" destOrd="0" presId="urn:microsoft.com/office/officeart/2008/layout/LinedList"/>
    <dgm:cxn modelId="{938CF0FB-6B8F-4788-A7FC-102D72481228}" type="presParOf" srcId="{F871BEF8-FE68-4458-B8FE-1B0771107263}" destId="{E5ABFC0F-76E9-4D2D-877D-51B0CF2EEC01}" srcOrd="0" destOrd="0" presId="urn:microsoft.com/office/officeart/2008/layout/LinedList"/>
    <dgm:cxn modelId="{428DCDED-8001-46B4-8994-A40AFABA1A7A}" type="presParOf" srcId="{F871BEF8-FE68-4458-B8FE-1B0771107263}" destId="{D3738DC5-B0C0-465A-A7AB-E187C55EAE52}" srcOrd="1" destOrd="0" presId="urn:microsoft.com/office/officeart/2008/layout/LinedList"/>
    <dgm:cxn modelId="{D88B7340-C1B2-4A94-BBA3-8475F1C7E0B5}" type="presParOf" srcId="{F871BEF8-FE68-4458-B8FE-1B0771107263}" destId="{AF126B23-0F48-430F-9ACA-F3C0D67BB680}" srcOrd="2" destOrd="0" presId="urn:microsoft.com/office/officeart/2008/layout/LinedList"/>
    <dgm:cxn modelId="{6A25E0BF-3D66-45B6-9AE4-5CBAAFF150B7}" type="presParOf" srcId="{A9544AE8-EFAF-45BF-9FF6-B66C9CBD13E4}" destId="{52DCF1C9-15DF-49AE-8F3F-45FBC83E4809}" srcOrd="2" destOrd="0" presId="urn:microsoft.com/office/officeart/2008/layout/LinedList"/>
    <dgm:cxn modelId="{AD65F34E-5C89-4AD6-823B-CDB1C23D6102}" type="presParOf" srcId="{A9544AE8-EFAF-45BF-9FF6-B66C9CBD13E4}" destId="{9CAC1625-818F-42E2-AE74-3E3A0CB08D17}" srcOrd="3" destOrd="0" presId="urn:microsoft.com/office/officeart/2008/layout/LinedList"/>
    <dgm:cxn modelId="{2A0AC965-98DA-4411-BB5A-25DBAB1C6E8E}" type="presParOf" srcId="{A9544AE8-EFAF-45BF-9FF6-B66C9CBD13E4}" destId="{FB1404FE-C717-4A8F-927D-FFFA907F88C9}" srcOrd="4" destOrd="0" presId="urn:microsoft.com/office/officeart/2008/layout/LinedList"/>
    <dgm:cxn modelId="{F00BBA80-DC65-4A25-BBEB-27EF70DA9515}" type="presParOf" srcId="{FB1404FE-C717-4A8F-927D-FFFA907F88C9}" destId="{FCF0BD8F-8893-4081-AD7B-BDF8AE37C612}" srcOrd="0" destOrd="0" presId="urn:microsoft.com/office/officeart/2008/layout/LinedList"/>
    <dgm:cxn modelId="{0BE13C94-DD6F-4F38-9C7A-2238D1DDF1BD}" type="presParOf" srcId="{FB1404FE-C717-4A8F-927D-FFFA907F88C9}" destId="{8EA1AFF0-93DB-48E1-AC5D-5AA07C870692}" srcOrd="1" destOrd="0" presId="urn:microsoft.com/office/officeart/2008/layout/LinedList"/>
    <dgm:cxn modelId="{18E5C816-25C1-4FA4-84D0-F7A53D569694}" type="presParOf" srcId="{FB1404FE-C717-4A8F-927D-FFFA907F88C9}" destId="{2DDC1273-A116-4D7F-9BCA-9D78D5BD67C0}" srcOrd="2" destOrd="0" presId="urn:microsoft.com/office/officeart/2008/layout/LinedList"/>
    <dgm:cxn modelId="{DBD1B7AE-1413-4A26-BF70-666E1F1F6C93}" type="presParOf" srcId="{A9544AE8-EFAF-45BF-9FF6-B66C9CBD13E4}" destId="{B26957CE-5828-43BA-8831-C82CFC6B074C}" srcOrd="5" destOrd="0" presId="urn:microsoft.com/office/officeart/2008/layout/LinedList"/>
    <dgm:cxn modelId="{CC3C7278-3DB6-46A6-B06B-113086EC8923}" type="presParOf" srcId="{A9544AE8-EFAF-45BF-9FF6-B66C9CBD13E4}" destId="{4C13F9BA-417B-478F-83BE-949CC73B5527}" srcOrd="6" destOrd="0" presId="urn:microsoft.com/office/officeart/2008/layout/LinedList"/>
    <dgm:cxn modelId="{4B837766-25DB-4AD3-9322-B37ABE2B3FCB}" type="presParOf" srcId="{A9544AE8-EFAF-45BF-9FF6-B66C9CBD13E4}" destId="{6A441AFB-9820-419C-91E7-A215C3865FEC}" srcOrd="7" destOrd="0" presId="urn:microsoft.com/office/officeart/2008/layout/LinedList"/>
    <dgm:cxn modelId="{85E2DAED-06E0-4278-A5B0-2F7E71C108D1}" type="presParOf" srcId="{6A441AFB-9820-419C-91E7-A215C3865FEC}" destId="{0CB4D554-7153-44FD-9053-646B98BCD25B}" srcOrd="0" destOrd="0" presId="urn:microsoft.com/office/officeart/2008/layout/LinedList"/>
    <dgm:cxn modelId="{C75596D9-F0DC-4F99-AA29-D2D57EBC024D}" type="presParOf" srcId="{6A441AFB-9820-419C-91E7-A215C3865FEC}" destId="{342647EE-C9BC-45AF-9249-03F77CBDA688}" srcOrd="1" destOrd="0" presId="urn:microsoft.com/office/officeart/2008/layout/LinedList"/>
    <dgm:cxn modelId="{2FAFF724-6425-4DA1-819B-C0D9AFE13A19}" type="presParOf" srcId="{6A441AFB-9820-419C-91E7-A215C3865FEC}" destId="{6A4FAAB7-F09F-4916-933E-50CA095A7C41}" srcOrd="2" destOrd="0" presId="urn:microsoft.com/office/officeart/2008/layout/LinedList"/>
    <dgm:cxn modelId="{002067FC-6E97-4730-B279-39A7A8F0C789}" type="presParOf" srcId="{A9544AE8-EFAF-45BF-9FF6-B66C9CBD13E4}" destId="{218E2655-9D71-4C36-802E-835A733F0CA8}" srcOrd="8" destOrd="0" presId="urn:microsoft.com/office/officeart/2008/layout/LinedList"/>
    <dgm:cxn modelId="{E0AF4068-20F3-499D-8C30-AF6789715CE0}" type="presParOf" srcId="{A9544AE8-EFAF-45BF-9FF6-B66C9CBD13E4}" destId="{33588511-FF2F-4590-8A9E-B38457731616}" srcOrd="9" destOrd="0" presId="urn:microsoft.com/office/officeart/2008/layout/LinedList"/>
  </dgm:cxnLst>
  <dgm:bg>
    <a:solidFill>
      <a:schemeClr val="bg1"/>
    </a:solidFill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BBD480A-4213-4A4D-A8F7-4DC10FB577B5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15A1B3-35CE-4302-8779-9A6359E9A7CF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12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ПОЯСНИТЕЛЬНАЯ ЗАПИСКА</a:t>
          </a:r>
          <a:endParaRPr lang="ru-RU" sz="12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0CCC6C7-6A05-4D29-BA8B-C4893960E1EB}" type="parTrans" cxnId="{4CA5B27A-2E2E-41C0-BA78-6A73F1CEBFCE}">
      <dgm:prSet/>
      <dgm:spPr/>
      <dgm:t>
        <a:bodyPr/>
        <a:lstStyle/>
        <a:p>
          <a:endParaRPr lang="ru-RU"/>
        </a:p>
      </dgm:t>
    </dgm:pt>
    <dgm:pt modelId="{67C28B8D-54A6-4203-AAC9-A2EBE4E052D4}" type="sibTrans" cxnId="{4CA5B27A-2E2E-41C0-BA78-6A73F1CEBFCE}">
      <dgm:prSet/>
      <dgm:spPr/>
      <dgm:t>
        <a:bodyPr/>
        <a:lstStyle/>
        <a:p>
          <a:endParaRPr lang="ru-RU"/>
        </a:p>
      </dgm:t>
    </dgm:pt>
    <dgm:pt modelId="{FA500D1C-A3DF-401A-8FB0-256295754BEA}">
      <dgm:prSet phldrT="[Текст]" custT="1"/>
      <dgm:spPr>
        <a:solidFill>
          <a:srgbClr val="00B050"/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Постановления ОМСУ МО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8FCC76C-B157-4147-BA2A-0BD635980EEE}" type="parTrans" cxnId="{3787DA65-0FCF-475B-83F0-BE373F367852}">
      <dgm:prSet/>
      <dgm:spPr/>
      <dgm:t>
        <a:bodyPr/>
        <a:lstStyle/>
        <a:p>
          <a:endParaRPr lang="ru-RU"/>
        </a:p>
      </dgm:t>
    </dgm:pt>
    <dgm:pt modelId="{83D0B4F3-FE7F-4377-99B8-DE41E4025C9C}" type="sibTrans" cxnId="{3787DA65-0FCF-475B-83F0-BE373F367852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BAD6EC8D-F7DB-45E3-AE22-9FB7EE186E5D}">
      <dgm:prSet phldrT="[Текст]" custT="1"/>
      <dgm:spPr>
        <a:solidFill>
          <a:srgbClr val="FF3399"/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Распоряжения ОМСУ МО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D15AD81-01B1-417C-94F0-380CA6069A3B}" type="parTrans" cxnId="{0E10234A-B8CE-4170-B198-846B88CC3247}">
      <dgm:prSet/>
      <dgm:spPr/>
      <dgm:t>
        <a:bodyPr/>
        <a:lstStyle/>
        <a:p>
          <a:endParaRPr lang="ru-RU"/>
        </a:p>
      </dgm:t>
    </dgm:pt>
    <dgm:pt modelId="{85B8AF50-F5AE-4307-8725-8A258ACAC69D}" type="sibTrans" cxnId="{0E10234A-B8CE-4170-B198-846B88CC3247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11EB6CF4-693F-41DC-8F41-0E0F66FA0C4D}">
      <dgm:prSet phldrT="[Текст]" custT="1"/>
      <dgm:spPr>
        <a:solidFill>
          <a:srgbClr val="FFC000"/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Утвержденные должностным лицом Планы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FC77CBA-7E09-4069-A438-B4980F1080F9}" type="parTrans" cxnId="{E4BAD34B-1A4E-41E7-9F92-B0E8826A20F6}">
      <dgm:prSet/>
      <dgm:spPr/>
      <dgm:t>
        <a:bodyPr/>
        <a:lstStyle/>
        <a:p>
          <a:endParaRPr lang="ru-RU"/>
        </a:p>
      </dgm:t>
    </dgm:pt>
    <dgm:pt modelId="{CEF4A74F-C2A7-4085-8D4F-7DCF84D86DBF}" type="sibTrans" cxnId="{E4BAD34B-1A4E-41E7-9F92-B0E8826A20F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4AEF8343-B029-4525-A136-C2E950AC2273}">
      <dgm:prSet phldrT="[Текст]" custT="1"/>
      <dgm:spPr>
        <a:solidFill>
          <a:schemeClr val="accent2">
            <a:lumMod val="75000"/>
          </a:schemeClr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Протоколы заседаний экспертной группы, различных комиссий, Советов и др.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D3987C7-8B88-4DDF-8322-E7C229FF29D4}" type="parTrans" cxnId="{88128E1A-449C-4D55-A01A-B9725B70F41A}">
      <dgm:prSet/>
      <dgm:spPr/>
      <dgm:t>
        <a:bodyPr/>
        <a:lstStyle/>
        <a:p>
          <a:endParaRPr lang="ru-RU"/>
        </a:p>
      </dgm:t>
    </dgm:pt>
    <dgm:pt modelId="{21904120-6F46-4AC9-853F-DD3567046BD8}" type="sibTrans" cxnId="{88128E1A-449C-4D55-A01A-B9725B70F41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1DF41B41-B1D9-4C86-92FA-FA6CE709BDA7}">
      <dgm:prSet phldrT="[Текст]" custT="1"/>
      <dgm:spPr>
        <a:solidFill>
          <a:schemeClr val="accent5">
            <a:lumMod val="75000"/>
          </a:schemeClr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Аналитические справки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EE2136D-EA59-4495-9D5B-C61F55FEDC4A}" type="parTrans" cxnId="{50B8FDAF-56A7-43E9-812F-237E5F7D4193}">
      <dgm:prSet/>
      <dgm:spPr/>
      <dgm:t>
        <a:bodyPr/>
        <a:lstStyle/>
        <a:p>
          <a:endParaRPr lang="ru-RU"/>
        </a:p>
      </dgm:t>
    </dgm:pt>
    <dgm:pt modelId="{F71A3F6C-0246-4F22-B3D6-BC6B83BAC4C4}" type="sibTrans" cxnId="{50B8FDAF-56A7-43E9-812F-237E5F7D4193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5B78E2F7-C74E-46CF-ACAE-927A5C6D715C}">
      <dgm:prSet phldrT="[Текст]" custT="1"/>
      <dgm:spPr>
        <a:solidFill>
          <a:srgbClr val="7030A0"/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Решения Совета депутатов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5B51D4C-AAEC-41F7-8279-9361B97E1755}" type="parTrans" cxnId="{BCCF6FEA-FFAB-43FD-8546-69FA52A952E1}">
      <dgm:prSet/>
      <dgm:spPr/>
      <dgm:t>
        <a:bodyPr/>
        <a:lstStyle/>
        <a:p>
          <a:endParaRPr lang="ru-RU"/>
        </a:p>
      </dgm:t>
    </dgm:pt>
    <dgm:pt modelId="{8D3DFBEB-0AC5-4B22-9B33-E0E136E97C1D}" type="sibTrans" cxnId="{BCCF6FEA-FFAB-43FD-8546-69FA52A952E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1D971234-6E03-47C0-8A34-EF6950C4CF75}" type="pres">
      <dgm:prSet presAssocID="{ABBD480A-4213-4A4D-A8F7-4DC10FB577B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5FC4E3-525F-4074-89C3-DFAEE9FE0F9B}" type="pres">
      <dgm:prSet presAssocID="{A915A1B3-35CE-4302-8779-9A6359E9A7CF}" presName="centerShape" presStyleLbl="node0" presStyleIdx="0" presStyleCnt="1" custScaleX="112101"/>
      <dgm:spPr/>
      <dgm:t>
        <a:bodyPr/>
        <a:lstStyle/>
        <a:p>
          <a:endParaRPr lang="ru-RU"/>
        </a:p>
      </dgm:t>
    </dgm:pt>
    <dgm:pt modelId="{B1DE8F91-4181-4F5A-A3F1-4EA533B8EE46}" type="pres">
      <dgm:prSet presAssocID="{FA500D1C-A3DF-401A-8FB0-256295754BEA}" presName="node" presStyleLbl="node1" presStyleIdx="0" presStyleCnt="6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0C6A8E4E-8940-4211-9C24-C0E11DC85092}" type="pres">
      <dgm:prSet presAssocID="{FA500D1C-A3DF-401A-8FB0-256295754BEA}" presName="dummy" presStyleCnt="0"/>
      <dgm:spPr/>
    </dgm:pt>
    <dgm:pt modelId="{D0E4C7D4-FE7C-4659-AFE0-5BA53B3419C6}" type="pres">
      <dgm:prSet presAssocID="{83D0B4F3-FE7F-4377-99B8-DE41E4025C9C}" presName="sibTrans" presStyleLbl="sibTrans2D1" presStyleIdx="0" presStyleCnt="6"/>
      <dgm:spPr/>
      <dgm:t>
        <a:bodyPr/>
        <a:lstStyle/>
        <a:p>
          <a:endParaRPr lang="ru-RU"/>
        </a:p>
      </dgm:t>
    </dgm:pt>
    <dgm:pt modelId="{6A49213F-4656-40B5-94AF-FF9AB0D60C3E}" type="pres">
      <dgm:prSet presAssocID="{BAD6EC8D-F7DB-45E3-AE22-9FB7EE186E5D}" presName="node" presStyleLbl="node1" presStyleIdx="1" presStyleCnt="6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47CC6F78-C5AA-466A-B604-580DFD55B5C4}" type="pres">
      <dgm:prSet presAssocID="{BAD6EC8D-F7DB-45E3-AE22-9FB7EE186E5D}" presName="dummy" presStyleCnt="0"/>
      <dgm:spPr/>
    </dgm:pt>
    <dgm:pt modelId="{EA91F434-F3FE-4B6A-9B38-D42A5123FEF6}" type="pres">
      <dgm:prSet presAssocID="{85B8AF50-F5AE-4307-8725-8A258ACAC69D}" presName="sibTrans" presStyleLbl="sibTrans2D1" presStyleIdx="1" presStyleCnt="6"/>
      <dgm:spPr/>
      <dgm:t>
        <a:bodyPr/>
        <a:lstStyle/>
        <a:p>
          <a:endParaRPr lang="ru-RU"/>
        </a:p>
      </dgm:t>
    </dgm:pt>
    <dgm:pt modelId="{438026A0-8135-4A3A-9A3C-A793CAC45753}" type="pres">
      <dgm:prSet presAssocID="{11EB6CF4-693F-41DC-8F41-0E0F66FA0C4D}" presName="node" presStyleLbl="node1" presStyleIdx="2" presStyleCnt="6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F0A66E7A-20FB-4243-9EC1-798AC96FC468}" type="pres">
      <dgm:prSet presAssocID="{11EB6CF4-693F-41DC-8F41-0E0F66FA0C4D}" presName="dummy" presStyleCnt="0"/>
      <dgm:spPr/>
    </dgm:pt>
    <dgm:pt modelId="{4CB29EED-60F8-41AA-A0F4-46639751298A}" type="pres">
      <dgm:prSet presAssocID="{CEF4A74F-C2A7-4085-8D4F-7DCF84D86DBF}" presName="sibTrans" presStyleLbl="sibTrans2D1" presStyleIdx="2" presStyleCnt="6"/>
      <dgm:spPr/>
      <dgm:t>
        <a:bodyPr/>
        <a:lstStyle/>
        <a:p>
          <a:endParaRPr lang="ru-RU"/>
        </a:p>
      </dgm:t>
    </dgm:pt>
    <dgm:pt modelId="{B5ECDA0A-2670-4D9B-8C82-A9EC8014128D}" type="pres">
      <dgm:prSet presAssocID="{4AEF8343-B029-4525-A136-C2E950AC2273}" presName="node" presStyleLbl="node1" presStyleIdx="3" presStyleCnt="6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EEA8DEF7-FF96-4CBB-B75A-9594C3D1C962}" type="pres">
      <dgm:prSet presAssocID="{4AEF8343-B029-4525-A136-C2E950AC2273}" presName="dummy" presStyleCnt="0"/>
      <dgm:spPr/>
    </dgm:pt>
    <dgm:pt modelId="{950026D8-1BCA-4FA6-ADC0-29E9ABCBD62B}" type="pres">
      <dgm:prSet presAssocID="{21904120-6F46-4AC9-853F-DD3567046BD8}" presName="sibTrans" presStyleLbl="sibTrans2D1" presStyleIdx="3" presStyleCnt="6"/>
      <dgm:spPr/>
      <dgm:t>
        <a:bodyPr/>
        <a:lstStyle/>
        <a:p>
          <a:endParaRPr lang="ru-RU"/>
        </a:p>
      </dgm:t>
    </dgm:pt>
    <dgm:pt modelId="{B5C70E70-52FF-4038-BB45-DFD95A4E5561}" type="pres">
      <dgm:prSet presAssocID="{1DF41B41-B1D9-4C86-92FA-FA6CE709BDA7}" presName="node" presStyleLbl="node1" presStyleIdx="4" presStyleCnt="6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BF61FB65-A012-4051-B1A9-AE0EDEEBB750}" type="pres">
      <dgm:prSet presAssocID="{1DF41B41-B1D9-4C86-92FA-FA6CE709BDA7}" presName="dummy" presStyleCnt="0"/>
      <dgm:spPr/>
    </dgm:pt>
    <dgm:pt modelId="{7BAC35BC-9D39-4D5E-9F45-3D5FA6D9B8C0}" type="pres">
      <dgm:prSet presAssocID="{F71A3F6C-0246-4F22-B3D6-BC6B83BAC4C4}" presName="sibTrans" presStyleLbl="sibTrans2D1" presStyleIdx="4" presStyleCnt="6"/>
      <dgm:spPr/>
      <dgm:t>
        <a:bodyPr/>
        <a:lstStyle/>
        <a:p>
          <a:endParaRPr lang="ru-RU"/>
        </a:p>
      </dgm:t>
    </dgm:pt>
    <dgm:pt modelId="{793CFE41-1631-4BD9-BCC4-F5A726142BF8}" type="pres">
      <dgm:prSet presAssocID="{5B78E2F7-C74E-46CF-ACAE-927A5C6D715C}" presName="node" presStyleLbl="node1" presStyleIdx="5" presStyleCnt="6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D5FE82A1-5911-481F-B08E-85B45787C9CC}" type="pres">
      <dgm:prSet presAssocID="{5B78E2F7-C74E-46CF-ACAE-927A5C6D715C}" presName="dummy" presStyleCnt="0"/>
      <dgm:spPr/>
    </dgm:pt>
    <dgm:pt modelId="{CA3A8570-F835-4EFF-AFA7-4D3B07532C8A}" type="pres">
      <dgm:prSet presAssocID="{8D3DFBEB-0AC5-4B22-9B33-E0E136E97C1D}" presName="sibTrans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3787DA65-0FCF-475B-83F0-BE373F367852}" srcId="{A915A1B3-35CE-4302-8779-9A6359E9A7CF}" destId="{FA500D1C-A3DF-401A-8FB0-256295754BEA}" srcOrd="0" destOrd="0" parTransId="{18FCC76C-B157-4147-BA2A-0BD635980EEE}" sibTransId="{83D0B4F3-FE7F-4377-99B8-DE41E4025C9C}"/>
    <dgm:cxn modelId="{4D46E071-04A6-4513-9D2A-A3A35E59EED3}" type="presOf" srcId="{8D3DFBEB-0AC5-4B22-9B33-E0E136E97C1D}" destId="{CA3A8570-F835-4EFF-AFA7-4D3B07532C8A}" srcOrd="0" destOrd="0" presId="urn:microsoft.com/office/officeart/2005/8/layout/radial6"/>
    <dgm:cxn modelId="{CD71319F-1C42-4BA5-8BAA-93A4A9109FC5}" type="presOf" srcId="{FA500D1C-A3DF-401A-8FB0-256295754BEA}" destId="{B1DE8F91-4181-4F5A-A3F1-4EA533B8EE46}" srcOrd="0" destOrd="0" presId="urn:microsoft.com/office/officeart/2005/8/layout/radial6"/>
    <dgm:cxn modelId="{88128E1A-449C-4D55-A01A-B9725B70F41A}" srcId="{A915A1B3-35CE-4302-8779-9A6359E9A7CF}" destId="{4AEF8343-B029-4525-A136-C2E950AC2273}" srcOrd="3" destOrd="0" parTransId="{3D3987C7-8B88-4DDF-8322-E7C229FF29D4}" sibTransId="{21904120-6F46-4AC9-853F-DD3567046BD8}"/>
    <dgm:cxn modelId="{0829832D-663A-423B-86C2-853F0A40B0D7}" type="presOf" srcId="{21904120-6F46-4AC9-853F-DD3567046BD8}" destId="{950026D8-1BCA-4FA6-ADC0-29E9ABCBD62B}" srcOrd="0" destOrd="0" presId="urn:microsoft.com/office/officeart/2005/8/layout/radial6"/>
    <dgm:cxn modelId="{B985A101-D7CA-4C7F-96AD-0C554A61AED3}" type="presOf" srcId="{83D0B4F3-FE7F-4377-99B8-DE41E4025C9C}" destId="{D0E4C7D4-FE7C-4659-AFE0-5BA53B3419C6}" srcOrd="0" destOrd="0" presId="urn:microsoft.com/office/officeart/2005/8/layout/radial6"/>
    <dgm:cxn modelId="{0E10234A-B8CE-4170-B198-846B88CC3247}" srcId="{A915A1B3-35CE-4302-8779-9A6359E9A7CF}" destId="{BAD6EC8D-F7DB-45E3-AE22-9FB7EE186E5D}" srcOrd="1" destOrd="0" parTransId="{6D15AD81-01B1-417C-94F0-380CA6069A3B}" sibTransId="{85B8AF50-F5AE-4307-8725-8A258ACAC69D}"/>
    <dgm:cxn modelId="{268006A6-BF54-472E-8EA6-E5D3F4C58697}" type="presOf" srcId="{85B8AF50-F5AE-4307-8725-8A258ACAC69D}" destId="{EA91F434-F3FE-4B6A-9B38-D42A5123FEF6}" srcOrd="0" destOrd="0" presId="urn:microsoft.com/office/officeart/2005/8/layout/radial6"/>
    <dgm:cxn modelId="{43960298-8EEF-4D67-AE0A-25968497E1B0}" type="presOf" srcId="{5B78E2F7-C74E-46CF-ACAE-927A5C6D715C}" destId="{793CFE41-1631-4BD9-BCC4-F5A726142BF8}" srcOrd="0" destOrd="0" presId="urn:microsoft.com/office/officeart/2005/8/layout/radial6"/>
    <dgm:cxn modelId="{65636AFD-8AD3-4F48-9722-1E8C2803E100}" type="presOf" srcId="{F71A3F6C-0246-4F22-B3D6-BC6B83BAC4C4}" destId="{7BAC35BC-9D39-4D5E-9F45-3D5FA6D9B8C0}" srcOrd="0" destOrd="0" presId="urn:microsoft.com/office/officeart/2005/8/layout/radial6"/>
    <dgm:cxn modelId="{4CA5B27A-2E2E-41C0-BA78-6A73F1CEBFCE}" srcId="{ABBD480A-4213-4A4D-A8F7-4DC10FB577B5}" destId="{A915A1B3-35CE-4302-8779-9A6359E9A7CF}" srcOrd="0" destOrd="0" parTransId="{F0CCC6C7-6A05-4D29-BA8B-C4893960E1EB}" sibTransId="{67C28B8D-54A6-4203-AAC9-A2EBE4E052D4}"/>
    <dgm:cxn modelId="{F53457BB-7CF0-4A31-B849-8E5CBE76E63B}" type="presOf" srcId="{BAD6EC8D-F7DB-45E3-AE22-9FB7EE186E5D}" destId="{6A49213F-4656-40B5-94AF-FF9AB0D60C3E}" srcOrd="0" destOrd="0" presId="urn:microsoft.com/office/officeart/2005/8/layout/radial6"/>
    <dgm:cxn modelId="{DAC517A8-8F99-470B-AFE2-5E35120F115A}" type="presOf" srcId="{1DF41B41-B1D9-4C86-92FA-FA6CE709BDA7}" destId="{B5C70E70-52FF-4038-BB45-DFD95A4E5561}" srcOrd="0" destOrd="0" presId="urn:microsoft.com/office/officeart/2005/8/layout/radial6"/>
    <dgm:cxn modelId="{F4BCBF3A-C210-4FD8-80B5-53B7851016E4}" type="presOf" srcId="{11EB6CF4-693F-41DC-8F41-0E0F66FA0C4D}" destId="{438026A0-8135-4A3A-9A3C-A793CAC45753}" srcOrd="0" destOrd="0" presId="urn:microsoft.com/office/officeart/2005/8/layout/radial6"/>
    <dgm:cxn modelId="{50B8FDAF-56A7-43E9-812F-237E5F7D4193}" srcId="{A915A1B3-35CE-4302-8779-9A6359E9A7CF}" destId="{1DF41B41-B1D9-4C86-92FA-FA6CE709BDA7}" srcOrd="4" destOrd="0" parTransId="{FEE2136D-EA59-4495-9D5B-C61F55FEDC4A}" sibTransId="{F71A3F6C-0246-4F22-B3D6-BC6B83BAC4C4}"/>
    <dgm:cxn modelId="{14C0B7B4-ADC9-45B6-BB41-89316EBDDE10}" type="presOf" srcId="{CEF4A74F-C2A7-4085-8D4F-7DCF84D86DBF}" destId="{4CB29EED-60F8-41AA-A0F4-46639751298A}" srcOrd="0" destOrd="0" presId="urn:microsoft.com/office/officeart/2005/8/layout/radial6"/>
    <dgm:cxn modelId="{BCCF6FEA-FFAB-43FD-8546-69FA52A952E1}" srcId="{A915A1B3-35CE-4302-8779-9A6359E9A7CF}" destId="{5B78E2F7-C74E-46CF-ACAE-927A5C6D715C}" srcOrd="5" destOrd="0" parTransId="{55B51D4C-AAEC-41F7-8279-9361B97E1755}" sibTransId="{8D3DFBEB-0AC5-4B22-9B33-E0E136E97C1D}"/>
    <dgm:cxn modelId="{6EB2E76F-D71C-4D94-A6BE-9B5D12FBB759}" type="presOf" srcId="{4AEF8343-B029-4525-A136-C2E950AC2273}" destId="{B5ECDA0A-2670-4D9B-8C82-A9EC8014128D}" srcOrd="0" destOrd="0" presId="urn:microsoft.com/office/officeart/2005/8/layout/radial6"/>
    <dgm:cxn modelId="{EE5FB158-E142-4B5A-84D0-2A3742A1C672}" type="presOf" srcId="{ABBD480A-4213-4A4D-A8F7-4DC10FB577B5}" destId="{1D971234-6E03-47C0-8A34-EF6950C4CF75}" srcOrd="0" destOrd="0" presId="urn:microsoft.com/office/officeart/2005/8/layout/radial6"/>
    <dgm:cxn modelId="{E4BAD34B-1A4E-41E7-9F92-B0E8826A20F6}" srcId="{A915A1B3-35CE-4302-8779-9A6359E9A7CF}" destId="{11EB6CF4-693F-41DC-8F41-0E0F66FA0C4D}" srcOrd="2" destOrd="0" parTransId="{BFC77CBA-7E09-4069-A438-B4980F1080F9}" sibTransId="{CEF4A74F-C2A7-4085-8D4F-7DCF84D86DBF}"/>
    <dgm:cxn modelId="{4BC4DFF0-C7CA-4548-8617-F0063E9836E2}" type="presOf" srcId="{A915A1B3-35CE-4302-8779-9A6359E9A7CF}" destId="{115FC4E3-525F-4074-89C3-DFAEE9FE0F9B}" srcOrd="0" destOrd="0" presId="urn:microsoft.com/office/officeart/2005/8/layout/radial6"/>
    <dgm:cxn modelId="{851B2D17-99D6-4DDF-A085-5DC86C515213}" type="presParOf" srcId="{1D971234-6E03-47C0-8A34-EF6950C4CF75}" destId="{115FC4E3-525F-4074-89C3-DFAEE9FE0F9B}" srcOrd="0" destOrd="0" presId="urn:microsoft.com/office/officeart/2005/8/layout/radial6"/>
    <dgm:cxn modelId="{F89421B5-5D2B-4876-A323-E6109E39BEE8}" type="presParOf" srcId="{1D971234-6E03-47C0-8A34-EF6950C4CF75}" destId="{B1DE8F91-4181-4F5A-A3F1-4EA533B8EE46}" srcOrd="1" destOrd="0" presId="urn:microsoft.com/office/officeart/2005/8/layout/radial6"/>
    <dgm:cxn modelId="{259AC56F-0C48-41F1-9C57-A4F96F55D301}" type="presParOf" srcId="{1D971234-6E03-47C0-8A34-EF6950C4CF75}" destId="{0C6A8E4E-8940-4211-9C24-C0E11DC85092}" srcOrd="2" destOrd="0" presId="urn:microsoft.com/office/officeart/2005/8/layout/radial6"/>
    <dgm:cxn modelId="{6CFE840D-35D9-466D-8420-DE6FD71C2E58}" type="presParOf" srcId="{1D971234-6E03-47C0-8A34-EF6950C4CF75}" destId="{D0E4C7D4-FE7C-4659-AFE0-5BA53B3419C6}" srcOrd="3" destOrd="0" presId="urn:microsoft.com/office/officeart/2005/8/layout/radial6"/>
    <dgm:cxn modelId="{3915B36A-59A3-4E2C-81DC-882BDEE8DAD1}" type="presParOf" srcId="{1D971234-6E03-47C0-8A34-EF6950C4CF75}" destId="{6A49213F-4656-40B5-94AF-FF9AB0D60C3E}" srcOrd="4" destOrd="0" presId="urn:microsoft.com/office/officeart/2005/8/layout/radial6"/>
    <dgm:cxn modelId="{65BB1557-D2B1-4FA1-8605-82AD154D7412}" type="presParOf" srcId="{1D971234-6E03-47C0-8A34-EF6950C4CF75}" destId="{47CC6F78-C5AA-466A-B604-580DFD55B5C4}" srcOrd="5" destOrd="0" presId="urn:microsoft.com/office/officeart/2005/8/layout/radial6"/>
    <dgm:cxn modelId="{C9CB9E4A-980F-4D31-B633-09271A52B129}" type="presParOf" srcId="{1D971234-6E03-47C0-8A34-EF6950C4CF75}" destId="{EA91F434-F3FE-4B6A-9B38-D42A5123FEF6}" srcOrd="6" destOrd="0" presId="urn:microsoft.com/office/officeart/2005/8/layout/radial6"/>
    <dgm:cxn modelId="{1B2D029B-01C5-4E19-9B10-FFE54B5E3F5C}" type="presParOf" srcId="{1D971234-6E03-47C0-8A34-EF6950C4CF75}" destId="{438026A0-8135-4A3A-9A3C-A793CAC45753}" srcOrd="7" destOrd="0" presId="urn:microsoft.com/office/officeart/2005/8/layout/radial6"/>
    <dgm:cxn modelId="{1D62B4AB-E3AE-4071-8471-96B31F0447F1}" type="presParOf" srcId="{1D971234-6E03-47C0-8A34-EF6950C4CF75}" destId="{F0A66E7A-20FB-4243-9EC1-798AC96FC468}" srcOrd="8" destOrd="0" presId="urn:microsoft.com/office/officeart/2005/8/layout/radial6"/>
    <dgm:cxn modelId="{72132FFF-29E9-416B-B301-C6500A3C195E}" type="presParOf" srcId="{1D971234-6E03-47C0-8A34-EF6950C4CF75}" destId="{4CB29EED-60F8-41AA-A0F4-46639751298A}" srcOrd="9" destOrd="0" presId="urn:microsoft.com/office/officeart/2005/8/layout/radial6"/>
    <dgm:cxn modelId="{2FDF8060-0727-4A21-8153-438F9643D47D}" type="presParOf" srcId="{1D971234-6E03-47C0-8A34-EF6950C4CF75}" destId="{B5ECDA0A-2670-4D9B-8C82-A9EC8014128D}" srcOrd="10" destOrd="0" presId="urn:microsoft.com/office/officeart/2005/8/layout/radial6"/>
    <dgm:cxn modelId="{93AF0835-EC59-4B95-A8FC-84172203692F}" type="presParOf" srcId="{1D971234-6E03-47C0-8A34-EF6950C4CF75}" destId="{EEA8DEF7-FF96-4CBB-B75A-9594C3D1C962}" srcOrd="11" destOrd="0" presId="urn:microsoft.com/office/officeart/2005/8/layout/radial6"/>
    <dgm:cxn modelId="{5D800E33-011C-4EB2-B393-082F66E54BF5}" type="presParOf" srcId="{1D971234-6E03-47C0-8A34-EF6950C4CF75}" destId="{950026D8-1BCA-4FA6-ADC0-29E9ABCBD62B}" srcOrd="12" destOrd="0" presId="urn:microsoft.com/office/officeart/2005/8/layout/radial6"/>
    <dgm:cxn modelId="{6BBAC338-FA8A-4C29-BB31-CC55C7A4E8FC}" type="presParOf" srcId="{1D971234-6E03-47C0-8A34-EF6950C4CF75}" destId="{B5C70E70-52FF-4038-BB45-DFD95A4E5561}" srcOrd="13" destOrd="0" presId="urn:microsoft.com/office/officeart/2005/8/layout/radial6"/>
    <dgm:cxn modelId="{91644EB9-BA2F-4079-9046-179B5F51AA4F}" type="presParOf" srcId="{1D971234-6E03-47C0-8A34-EF6950C4CF75}" destId="{BF61FB65-A012-4051-B1A9-AE0EDEEBB750}" srcOrd="14" destOrd="0" presId="urn:microsoft.com/office/officeart/2005/8/layout/radial6"/>
    <dgm:cxn modelId="{193086AF-C8E6-4867-ADA3-D28491335BF5}" type="presParOf" srcId="{1D971234-6E03-47C0-8A34-EF6950C4CF75}" destId="{7BAC35BC-9D39-4D5E-9F45-3D5FA6D9B8C0}" srcOrd="15" destOrd="0" presId="urn:microsoft.com/office/officeart/2005/8/layout/radial6"/>
    <dgm:cxn modelId="{37E86A36-E799-4F02-B4AA-C206E462E4C9}" type="presParOf" srcId="{1D971234-6E03-47C0-8A34-EF6950C4CF75}" destId="{793CFE41-1631-4BD9-BCC4-F5A726142BF8}" srcOrd="16" destOrd="0" presId="urn:microsoft.com/office/officeart/2005/8/layout/radial6"/>
    <dgm:cxn modelId="{DEC993DF-1382-403C-89B9-D4BDB2D6B322}" type="presParOf" srcId="{1D971234-6E03-47C0-8A34-EF6950C4CF75}" destId="{D5FE82A1-5911-481F-B08E-85B45787C9CC}" srcOrd="17" destOrd="0" presId="urn:microsoft.com/office/officeart/2005/8/layout/radial6"/>
    <dgm:cxn modelId="{9275BB6C-A277-48A3-AE80-BD79FC89CD37}" type="presParOf" srcId="{1D971234-6E03-47C0-8A34-EF6950C4CF75}" destId="{CA3A8570-F835-4EFF-AFA7-4D3B07532C8A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78CD3EBF-2A59-4BD3-AC7F-228D30333328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774DB1-E4EF-4666-8FA4-AA581EA08151}">
      <dgm:prSet custT="1"/>
      <dgm:spPr/>
      <dgm:t>
        <a:bodyPr/>
        <a:lstStyle/>
        <a:p>
          <a:pPr rtl="0"/>
          <a:r>
            <a:rPr lang="ru-RU" sz="1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Рекомендации по подготовке Пояснительной записки:</a:t>
          </a:r>
          <a:endParaRPr lang="ru-RU" sz="14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A676EB9-B395-4444-A8C3-9A5B0E28AEBB}" type="parTrans" cxnId="{83182EF4-E094-4BFC-B82B-2968D6D936B1}">
      <dgm:prSet/>
      <dgm:spPr/>
      <dgm:t>
        <a:bodyPr/>
        <a:lstStyle/>
        <a:p>
          <a:endParaRPr lang="ru-RU"/>
        </a:p>
      </dgm:t>
    </dgm:pt>
    <dgm:pt modelId="{0D187FBE-B5B4-46FA-BB9A-52C492CB77F6}" type="sibTrans" cxnId="{83182EF4-E094-4BFC-B82B-2968D6D936B1}">
      <dgm:prSet/>
      <dgm:spPr/>
      <dgm:t>
        <a:bodyPr/>
        <a:lstStyle/>
        <a:p>
          <a:endParaRPr lang="ru-RU"/>
        </a:p>
      </dgm:t>
    </dgm:pt>
    <dgm:pt modelId="{BF95BB05-7BBC-4518-B5FD-0F40C723A90F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 каждому требованию </a:t>
          </a:r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готовится отдельная Пояснительная записка.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E62EE99-4D1D-4BE9-83F1-773C0215E1C8}" type="parTrans" cxnId="{330DCC30-E9AF-4622-B39A-1119FC908D8E}">
      <dgm:prSet/>
      <dgm:spPr/>
      <dgm:t>
        <a:bodyPr/>
        <a:lstStyle/>
        <a:p>
          <a:endParaRPr lang="ru-RU"/>
        </a:p>
      </dgm:t>
    </dgm:pt>
    <dgm:pt modelId="{767437CD-962A-4A38-B8B4-E9FEC0FE74D5}" type="sibTrans" cxnId="{330DCC30-E9AF-4622-B39A-1119FC908D8E}">
      <dgm:prSet/>
      <dgm:spPr/>
      <dgm:t>
        <a:bodyPr/>
        <a:lstStyle/>
        <a:p>
          <a:endParaRPr lang="ru-RU"/>
        </a:p>
      </dgm:t>
    </dgm:pt>
    <dgm:pt modelId="{16C8F164-4606-478E-86F8-A960689A73C0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Детальное описание </a:t>
          </a:r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выполненных мероприятий, принятых документов в рамках работы по внедрению конкретного требования.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72E9608-0FA5-4030-9933-A7E849DDBEEA}" type="parTrans" cxnId="{B24A06F4-D5FA-4BA6-AEFB-C92CD32611D1}">
      <dgm:prSet/>
      <dgm:spPr/>
      <dgm:t>
        <a:bodyPr/>
        <a:lstStyle/>
        <a:p>
          <a:endParaRPr lang="ru-RU"/>
        </a:p>
      </dgm:t>
    </dgm:pt>
    <dgm:pt modelId="{70E05CBC-136C-44F2-A76B-B6DD7DAF12DE}" type="sibTrans" cxnId="{B24A06F4-D5FA-4BA6-AEFB-C92CD32611D1}">
      <dgm:prSet/>
      <dgm:spPr/>
      <dgm:t>
        <a:bodyPr/>
        <a:lstStyle/>
        <a:p>
          <a:endParaRPr lang="ru-RU"/>
        </a:p>
      </dgm:t>
    </dgm:pt>
    <dgm:pt modelId="{78483121-C239-4A99-BC97-FEC91A065044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Полные реквизиты </a:t>
          </a:r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НПА (вид документа, дата, число, название).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66F776C-5E5C-4F40-AD1B-2550073DE187}" type="parTrans" cxnId="{A12A4951-CBFB-44E4-B147-04DEFFD62AEF}">
      <dgm:prSet/>
      <dgm:spPr/>
      <dgm:t>
        <a:bodyPr/>
        <a:lstStyle/>
        <a:p>
          <a:endParaRPr lang="ru-RU"/>
        </a:p>
      </dgm:t>
    </dgm:pt>
    <dgm:pt modelId="{D66B8239-3DAD-45C1-8353-D2F2BF384049}" type="sibTrans" cxnId="{A12A4951-CBFB-44E4-B147-04DEFFD62AEF}">
      <dgm:prSet/>
      <dgm:spPr/>
      <dgm:t>
        <a:bodyPr/>
        <a:lstStyle/>
        <a:p>
          <a:endParaRPr lang="ru-RU"/>
        </a:p>
      </dgm:t>
    </dgm:pt>
    <dgm:pt modelId="{87DBE1F2-5EC4-49C0-8D3A-4B471CAED69B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Наличие</a:t>
          </a:r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прямых ссылок </a:t>
          </a:r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документы, размещенные на сайте ОМСУ МО. 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4BA397D-2BCE-47A0-BEBD-2D265E59EB01}" type="parTrans" cxnId="{358591DC-164F-499E-AEDD-9E33CF1FE417}">
      <dgm:prSet/>
      <dgm:spPr/>
      <dgm:t>
        <a:bodyPr/>
        <a:lstStyle/>
        <a:p>
          <a:endParaRPr lang="ru-RU"/>
        </a:p>
      </dgm:t>
    </dgm:pt>
    <dgm:pt modelId="{901F3418-BBFF-40E9-8671-FB6A8F978E74}" type="sibTrans" cxnId="{358591DC-164F-499E-AEDD-9E33CF1FE417}">
      <dgm:prSet/>
      <dgm:spPr/>
      <dgm:t>
        <a:bodyPr/>
        <a:lstStyle/>
        <a:p>
          <a:endParaRPr lang="ru-RU"/>
        </a:p>
      </dgm:t>
    </dgm:pt>
    <dgm:pt modelId="{BA6161FF-29BC-4AA1-819E-EABBC167C0CF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Графики, таблицы, схемы и др.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CF5E4E2-787F-4B07-BFAB-D686B77B9F57}" type="parTrans" cxnId="{FA9E8BAB-8DE6-4872-86E2-EBD84C5ECA59}">
      <dgm:prSet/>
      <dgm:spPr/>
      <dgm:t>
        <a:bodyPr/>
        <a:lstStyle/>
        <a:p>
          <a:endParaRPr lang="ru-RU"/>
        </a:p>
      </dgm:t>
    </dgm:pt>
    <dgm:pt modelId="{F52D7766-15E9-4C49-A8EF-B6D5D27205A3}" type="sibTrans" cxnId="{FA9E8BAB-8DE6-4872-86E2-EBD84C5ECA59}">
      <dgm:prSet/>
      <dgm:spPr/>
      <dgm:t>
        <a:bodyPr/>
        <a:lstStyle/>
        <a:p>
          <a:endParaRPr lang="ru-RU"/>
        </a:p>
      </dgm:t>
    </dgm:pt>
    <dgm:pt modelId="{A4F52AD0-BF05-4AB0-A301-F906187B34AA}" type="pres">
      <dgm:prSet presAssocID="{78CD3EBF-2A59-4BD3-AC7F-228D30333328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9B86D496-317E-4064-9427-98F035ECEC50}" type="pres">
      <dgm:prSet presAssocID="{4C774DB1-E4EF-4666-8FA4-AA581EA08151}" presName="root" presStyleCnt="0">
        <dgm:presLayoutVars>
          <dgm:chMax/>
          <dgm:chPref/>
        </dgm:presLayoutVars>
      </dgm:prSet>
      <dgm:spPr/>
    </dgm:pt>
    <dgm:pt modelId="{90255DF2-5B1F-4002-84B1-81070F1A6DB6}" type="pres">
      <dgm:prSet presAssocID="{4C774DB1-E4EF-4666-8FA4-AA581EA08151}" presName="rootComposite" presStyleCnt="0">
        <dgm:presLayoutVars/>
      </dgm:prSet>
      <dgm:spPr/>
    </dgm:pt>
    <dgm:pt modelId="{1A7C6BBB-1878-4980-8053-1DB0019BF69B}" type="pres">
      <dgm:prSet presAssocID="{4C774DB1-E4EF-4666-8FA4-AA581EA08151}" presName="ParentAccent" presStyleLbl="alignNode1" presStyleIdx="0" presStyleCnt="1"/>
      <dgm:spPr/>
      <dgm:t>
        <a:bodyPr/>
        <a:lstStyle/>
        <a:p>
          <a:endParaRPr lang="ru-RU"/>
        </a:p>
      </dgm:t>
    </dgm:pt>
    <dgm:pt modelId="{D41D4B1E-70FE-4AB2-88AB-23DE232CC9A3}" type="pres">
      <dgm:prSet presAssocID="{4C774DB1-E4EF-4666-8FA4-AA581EA08151}" presName="ParentSmallAccent" presStyleLbl="fgAcc1" presStyleIdx="0" presStyleCnt="1"/>
      <dgm:spPr/>
      <dgm:t>
        <a:bodyPr/>
        <a:lstStyle/>
        <a:p>
          <a:endParaRPr lang="ru-RU"/>
        </a:p>
      </dgm:t>
    </dgm:pt>
    <dgm:pt modelId="{B929DDCA-996A-42D7-97EF-0634F94F268F}" type="pres">
      <dgm:prSet presAssocID="{4C774DB1-E4EF-4666-8FA4-AA581EA08151}" presName="Parent" presStyleLbl="revTx" presStyleIdx="0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B80AC-483D-4293-8E32-2EB514B6094B}" type="pres">
      <dgm:prSet presAssocID="{4C774DB1-E4EF-4666-8FA4-AA581EA08151}" presName="childShape" presStyleCnt="0">
        <dgm:presLayoutVars>
          <dgm:chMax val="0"/>
          <dgm:chPref val="0"/>
        </dgm:presLayoutVars>
      </dgm:prSet>
      <dgm:spPr/>
    </dgm:pt>
    <dgm:pt modelId="{1433A82C-E488-44D4-8AC0-E1457AC6F093}" type="pres">
      <dgm:prSet presAssocID="{BF95BB05-7BBC-4518-B5FD-0F40C723A90F}" presName="childComposite" presStyleCnt="0">
        <dgm:presLayoutVars>
          <dgm:chMax val="0"/>
          <dgm:chPref val="0"/>
        </dgm:presLayoutVars>
      </dgm:prSet>
      <dgm:spPr/>
    </dgm:pt>
    <dgm:pt modelId="{935D4337-E0A1-46CC-88E5-E50E8B32C7C2}" type="pres">
      <dgm:prSet presAssocID="{BF95BB05-7BBC-4518-B5FD-0F40C723A90F}" presName="ChildAccent" presStyleLbl="solidFgAcc1" presStyleIdx="0" presStyleCnt="5"/>
      <dgm:spPr/>
    </dgm:pt>
    <dgm:pt modelId="{703E7405-631D-4F4B-84A8-F74A4467AE9B}" type="pres">
      <dgm:prSet presAssocID="{BF95BB05-7BBC-4518-B5FD-0F40C723A90F}" presName="Child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CEC47E-ACFD-42D4-81DB-C16AF861DD9A}" type="pres">
      <dgm:prSet presAssocID="{16C8F164-4606-478E-86F8-A960689A73C0}" presName="childComposite" presStyleCnt="0">
        <dgm:presLayoutVars>
          <dgm:chMax val="0"/>
          <dgm:chPref val="0"/>
        </dgm:presLayoutVars>
      </dgm:prSet>
      <dgm:spPr/>
    </dgm:pt>
    <dgm:pt modelId="{5000EC59-F22A-47B6-85FB-2FB01790A97B}" type="pres">
      <dgm:prSet presAssocID="{16C8F164-4606-478E-86F8-A960689A73C0}" presName="ChildAccent" presStyleLbl="solidFgAcc1" presStyleIdx="1" presStyleCnt="5"/>
      <dgm:spPr/>
    </dgm:pt>
    <dgm:pt modelId="{56361257-40A8-4FB8-AE24-4CE0D5B60060}" type="pres">
      <dgm:prSet presAssocID="{16C8F164-4606-478E-86F8-A960689A73C0}" presName="Child" presStyleLbl="revTx" presStyleIdx="2" presStyleCnt="6" custScaleY="1702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71EF1-46E4-4BE2-90F7-C032CD2CACC9}" type="pres">
      <dgm:prSet presAssocID="{78483121-C239-4A99-BC97-FEC91A065044}" presName="childComposite" presStyleCnt="0">
        <dgm:presLayoutVars>
          <dgm:chMax val="0"/>
          <dgm:chPref val="0"/>
        </dgm:presLayoutVars>
      </dgm:prSet>
      <dgm:spPr/>
    </dgm:pt>
    <dgm:pt modelId="{D4FEB098-187A-4D0D-951B-3C35A7DA640D}" type="pres">
      <dgm:prSet presAssocID="{78483121-C239-4A99-BC97-FEC91A065044}" presName="ChildAccent" presStyleLbl="solidFgAcc1" presStyleIdx="2" presStyleCnt="5"/>
      <dgm:spPr/>
    </dgm:pt>
    <dgm:pt modelId="{158D7950-F827-4634-B253-672D1D0F3802}" type="pres">
      <dgm:prSet presAssocID="{78483121-C239-4A99-BC97-FEC91A065044}" presName="Child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6B8E7-F006-4249-BB20-C9A78CCBFD89}" type="pres">
      <dgm:prSet presAssocID="{87DBE1F2-5EC4-49C0-8D3A-4B471CAED69B}" presName="childComposite" presStyleCnt="0">
        <dgm:presLayoutVars>
          <dgm:chMax val="0"/>
          <dgm:chPref val="0"/>
        </dgm:presLayoutVars>
      </dgm:prSet>
      <dgm:spPr/>
    </dgm:pt>
    <dgm:pt modelId="{76CC78A4-4468-462D-8AF3-FBEB493DF019}" type="pres">
      <dgm:prSet presAssocID="{87DBE1F2-5EC4-49C0-8D3A-4B471CAED69B}" presName="ChildAccent" presStyleLbl="solidFgAcc1" presStyleIdx="3" presStyleCnt="5"/>
      <dgm:spPr/>
    </dgm:pt>
    <dgm:pt modelId="{EBD327DF-DC49-4357-8E7F-0F962D0CC71E}" type="pres">
      <dgm:prSet presAssocID="{87DBE1F2-5EC4-49C0-8D3A-4B471CAED69B}" presName="Child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CBC98D-5C58-4379-AE7C-B2CE54307A81}" type="pres">
      <dgm:prSet presAssocID="{BA6161FF-29BC-4AA1-819E-EABBC167C0CF}" presName="childComposite" presStyleCnt="0">
        <dgm:presLayoutVars>
          <dgm:chMax val="0"/>
          <dgm:chPref val="0"/>
        </dgm:presLayoutVars>
      </dgm:prSet>
      <dgm:spPr/>
    </dgm:pt>
    <dgm:pt modelId="{36851DDF-9D8D-4EA3-A95A-F7E3D9EDFE7B}" type="pres">
      <dgm:prSet presAssocID="{BA6161FF-29BC-4AA1-819E-EABBC167C0CF}" presName="ChildAccent" presStyleLbl="solidFgAcc1" presStyleIdx="4" presStyleCnt="5"/>
      <dgm:spPr/>
    </dgm:pt>
    <dgm:pt modelId="{08059ECA-9C11-40CF-8EFE-C58347006757}" type="pres">
      <dgm:prSet presAssocID="{BA6161FF-29BC-4AA1-819E-EABBC167C0CF}" presName="Child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9BFFFB-4927-4157-BFF8-D33AED34B1F0}" type="presOf" srcId="{78CD3EBF-2A59-4BD3-AC7F-228D30333328}" destId="{A4F52AD0-BF05-4AB0-A301-F906187B34AA}" srcOrd="0" destOrd="0" presId="urn:microsoft.com/office/officeart/2008/layout/SquareAccentList"/>
    <dgm:cxn modelId="{B24A06F4-D5FA-4BA6-AEFB-C92CD32611D1}" srcId="{4C774DB1-E4EF-4666-8FA4-AA581EA08151}" destId="{16C8F164-4606-478E-86F8-A960689A73C0}" srcOrd="1" destOrd="0" parTransId="{A72E9608-0FA5-4030-9933-A7E849DDBEEA}" sibTransId="{70E05CBC-136C-44F2-A76B-B6DD7DAF12DE}"/>
    <dgm:cxn modelId="{41ABFF0B-1DBE-420B-BCBF-0C9E5CBD235F}" type="presOf" srcId="{BF95BB05-7BBC-4518-B5FD-0F40C723A90F}" destId="{703E7405-631D-4F4B-84A8-F74A4467AE9B}" srcOrd="0" destOrd="0" presId="urn:microsoft.com/office/officeart/2008/layout/SquareAccentList"/>
    <dgm:cxn modelId="{F20550C6-89B0-4AD0-944F-000BDBBE6E82}" type="presOf" srcId="{BA6161FF-29BC-4AA1-819E-EABBC167C0CF}" destId="{08059ECA-9C11-40CF-8EFE-C58347006757}" srcOrd="0" destOrd="0" presId="urn:microsoft.com/office/officeart/2008/layout/SquareAccentList"/>
    <dgm:cxn modelId="{2FA121C8-2FFB-4B41-9AB0-7145A890A1DC}" type="presOf" srcId="{4C774DB1-E4EF-4666-8FA4-AA581EA08151}" destId="{B929DDCA-996A-42D7-97EF-0634F94F268F}" srcOrd="0" destOrd="0" presId="urn:microsoft.com/office/officeart/2008/layout/SquareAccentList"/>
    <dgm:cxn modelId="{330DCC30-E9AF-4622-B39A-1119FC908D8E}" srcId="{4C774DB1-E4EF-4666-8FA4-AA581EA08151}" destId="{BF95BB05-7BBC-4518-B5FD-0F40C723A90F}" srcOrd="0" destOrd="0" parTransId="{3E62EE99-4D1D-4BE9-83F1-773C0215E1C8}" sibTransId="{767437CD-962A-4A38-B8B4-E9FEC0FE74D5}"/>
    <dgm:cxn modelId="{83182EF4-E094-4BFC-B82B-2968D6D936B1}" srcId="{78CD3EBF-2A59-4BD3-AC7F-228D30333328}" destId="{4C774DB1-E4EF-4666-8FA4-AA581EA08151}" srcOrd="0" destOrd="0" parTransId="{3A676EB9-B395-4444-A8C3-9A5B0E28AEBB}" sibTransId="{0D187FBE-B5B4-46FA-BB9A-52C492CB77F6}"/>
    <dgm:cxn modelId="{2A55BF8A-0986-46FE-B621-DD930A937842}" type="presOf" srcId="{16C8F164-4606-478E-86F8-A960689A73C0}" destId="{56361257-40A8-4FB8-AE24-4CE0D5B60060}" srcOrd="0" destOrd="0" presId="urn:microsoft.com/office/officeart/2008/layout/SquareAccentList"/>
    <dgm:cxn modelId="{A12A4951-CBFB-44E4-B147-04DEFFD62AEF}" srcId="{4C774DB1-E4EF-4666-8FA4-AA581EA08151}" destId="{78483121-C239-4A99-BC97-FEC91A065044}" srcOrd="2" destOrd="0" parTransId="{566F776C-5E5C-4F40-AD1B-2550073DE187}" sibTransId="{D66B8239-3DAD-45C1-8353-D2F2BF384049}"/>
    <dgm:cxn modelId="{FA9E8BAB-8DE6-4872-86E2-EBD84C5ECA59}" srcId="{4C774DB1-E4EF-4666-8FA4-AA581EA08151}" destId="{BA6161FF-29BC-4AA1-819E-EABBC167C0CF}" srcOrd="4" destOrd="0" parTransId="{9CF5E4E2-787F-4B07-BFAB-D686B77B9F57}" sibTransId="{F52D7766-15E9-4C49-A8EF-B6D5D27205A3}"/>
    <dgm:cxn modelId="{A4D48FE3-AFBA-40C4-B024-C7F624FDAD0F}" type="presOf" srcId="{78483121-C239-4A99-BC97-FEC91A065044}" destId="{158D7950-F827-4634-B253-672D1D0F3802}" srcOrd="0" destOrd="0" presId="urn:microsoft.com/office/officeart/2008/layout/SquareAccentList"/>
    <dgm:cxn modelId="{358591DC-164F-499E-AEDD-9E33CF1FE417}" srcId="{4C774DB1-E4EF-4666-8FA4-AA581EA08151}" destId="{87DBE1F2-5EC4-49C0-8D3A-4B471CAED69B}" srcOrd="3" destOrd="0" parTransId="{B4BA397D-2BCE-47A0-BEBD-2D265E59EB01}" sibTransId="{901F3418-BBFF-40E9-8671-FB6A8F978E74}"/>
    <dgm:cxn modelId="{A190D510-27B3-4B19-AD19-EFB67FC15527}" type="presOf" srcId="{87DBE1F2-5EC4-49C0-8D3A-4B471CAED69B}" destId="{EBD327DF-DC49-4357-8E7F-0F962D0CC71E}" srcOrd="0" destOrd="0" presId="urn:microsoft.com/office/officeart/2008/layout/SquareAccentList"/>
    <dgm:cxn modelId="{FA82E4F0-17F5-4C23-906C-45695032A650}" type="presParOf" srcId="{A4F52AD0-BF05-4AB0-A301-F906187B34AA}" destId="{9B86D496-317E-4064-9427-98F035ECEC50}" srcOrd="0" destOrd="0" presId="urn:microsoft.com/office/officeart/2008/layout/SquareAccentList"/>
    <dgm:cxn modelId="{60F9396D-70E8-4289-8156-365E248EE036}" type="presParOf" srcId="{9B86D496-317E-4064-9427-98F035ECEC50}" destId="{90255DF2-5B1F-4002-84B1-81070F1A6DB6}" srcOrd="0" destOrd="0" presId="urn:microsoft.com/office/officeart/2008/layout/SquareAccentList"/>
    <dgm:cxn modelId="{30CCC0C0-9E9F-411A-B0FC-D2FCEDA3BFE9}" type="presParOf" srcId="{90255DF2-5B1F-4002-84B1-81070F1A6DB6}" destId="{1A7C6BBB-1878-4980-8053-1DB0019BF69B}" srcOrd="0" destOrd="0" presId="urn:microsoft.com/office/officeart/2008/layout/SquareAccentList"/>
    <dgm:cxn modelId="{A92C3605-5B38-45D9-A620-C4DDB8683012}" type="presParOf" srcId="{90255DF2-5B1F-4002-84B1-81070F1A6DB6}" destId="{D41D4B1E-70FE-4AB2-88AB-23DE232CC9A3}" srcOrd="1" destOrd="0" presId="urn:microsoft.com/office/officeart/2008/layout/SquareAccentList"/>
    <dgm:cxn modelId="{98181901-6252-4E9A-B1B7-AFCB29B91180}" type="presParOf" srcId="{90255DF2-5B1F-4002-84B1-81070F1A6DB6}" destId="{B929DDCA-996A-42D7-97EF-0634F94F268F}" srcOrd="2" destOrd="0" presId="urn:microsoft.com/office/officeart/2008/layout/SquareAccentList"/>
    <dgm:cxn modelId="{B845370D-DA75-417C-B0BC-505B82518E96}" type="presParOf" srcId="{9B86D496-317E-4064-9427-98F035ECEC50}" destId="{79FB80AC-483D-4293-8E32-2EB514B6094B}" srcOrd="1" destOrd="0" presId="urn:microsoft.com/office/officeart/2008/layout/SquareAccentList"/>
    <dgm:cxn modelId="{58EE1948-C8C8-410B-A767-3223BAF4B07F}" type="presParOf" srcId="{79FB80AC-483D-4293-8E32-2EB514B6094B}" destId="{1433A82C-E488-44D4-8AC0-E1457AC6F093}" srcOrd="0" destOrd="0" presId="urn:microsoft.com/office/officeart/2008/layout/SquareAccentList"/>
    <dgm:cxn modelId="{E51D2333-17EA-4AFD-A96B-A87CE9AFB187}" type="presParOf" srcId="{1433A82C-E488-44D4-8AC0-E1457AC6F093}" destId="{935D4337-E0A1-46CC-88E5-E50E8B32C7C2}" srcOrd="0" destOrd="0" presId="urn:microsoft.com/office/officeart/2008/layout/SquareAccentList"/>
    <dgm:cxn modelId="{B8C2EFFC-E388-4777-9486-0775FDA66212}" type="presParOf" srcId="{1433A82C-E488-44D4-8AC0-E1457AC6F093}" destId="{703E7405-631D-4F4B-84A8-F74A4467AE9B}" srcOrd="1" destOrd="0" presId="urn:microsoft.com/office/officeart/2008/layout/SquareAccentList"/>
    <dgm:cxn modelId="{6DB892BD-673A-403F-9FE1-942076CDAE90}" type="presParOf" srcId="{79FB80AC-483D-4293-8E32-2EB514B6094B}" destId="{ECCEC47E-ACFD-42D4-81DB-C16AF861DD9A}" srcOrd="1" destOrd="0" presId="urn:microsoft.com/office/officeart/2008/layout/SquareAccentList"/>
    <dgm:cxn modelId="{41743798-E6D2-4242-B36A-8B7238388A43}" type="presParOf" srcId="{ECCEC47E-ACFD-42D4-81DB-C16AF861DD9A}" destId="{5000EC59-F22A-47B6-85FB-2FB01790A97B}" srcOrd="0" destOrd="0" presId="urn:microsoft.com/office/officeart/2008/layout/SquareAccentList"/>
    <dgm:cxn modelId="{A90EE66B-8657-4C4A-B0DF-347C62585209}" type="presParOf" srcId="{ECCEC47E-ACFD-42D4-81DB-C16AF861DD9A}" destId="{56361257-40A8-4FB8-AE24-4CE0D5B60060}" srcOrd="1" destOrd="0" presId="urn:microsoft.com/office/officeart/2008/layout/SquareAccentList"/>
    <dgm:cxn modelId="{97E2C30E-1C7D-4224-B6D3-54F8346F2CA5}" type="presParOf" srcId="{79FB80AC-483D-4293-8E32-2EB514B6094B}" destId="{CAD71EF1-46E4-4BE2-90F7-C032CD2CACC9}" srcOrd="2" destOrd="0" presId="urn:microsoft.com/office/officeart/2008/layout/SquareAccentList"/>
    <dgm:cxn modelId="{08805D3B-E94E-4D16-9C96-485BC3319BB8}" type="presParOf" srcId="{CAD71EF1-46E4-4BE2-90F7-C032CD2CACC9}" destId="{D4FEB098-187A-4D0D-951B-3C35A7DA640D}" srcOrd="0" destOrd="0" presId="urn:microsoft.com/office/officeart/2008/layout/SquareAccentList"/>
    <dgm:cxn modelId="{30519A36-1196-404D-B032-728FCBA51092}" type="presParOf" srcId="{CAD71EF1-46E4-4BE2-90F7-C032CD2CACC9}" destId="{158D7950-F827-4634-B253-672D1D0F3802}" srcOrd="1" destOrd="0" presId="urn:microsoft.com/office/officeart/2008/layout/SquareAccentList"/>
    <dgm:cxn modelId="{0C820A81-5A7D-4454-A6AC-0A17E1BC0878}" type="presParOf" srcId="{79FB80AC-483D-4293-8E32-2EB514B6094B}" destId="{BDC6B8E7-F006-4249-BB20-C9A78CCBFD89}" srcOrd="3" destOrd="0" presId="urn:microsoft.com/office/officeart/2008/layout/SquareAccentList"/>
    <dgm:cxn modelId="{7C974381-9AF2-4E35-A4E8-34A5EC4C7DA7}" type="presParOf" srcId="{BDC6B8E7-F006-4249-BB20-C9A78CCBFD89}" destId="{76CC78A4-4468-462D-8AF3-FBEB493DF019}" srcOrd="0" destOrd="0" presId="urn:microsoft.com/office/officeart/2008/layout/SquareAccentList"/>
    <dgm:cxn modelId="{4E265E51-7292-4D87-A464-5F87B917F609}" type="presParOf" srcId="{BDC6B8E7-F006-4249-BB20-C9A78CCBFD89}" destId="{EBD327DF-DC49-4357-8E7F-0F962D0CC71E}" srcOrd="1" destOrd="0" presId="urn:microsoft.com/office/officeart/2008/layout/SquareAccentList"/>
    <dgm:cxn modelId="{19F4E260-4738-41E3-8210-59564A343D52}" type="presParOf" srcId="{79FB80AC-483D-4293-8E32-2EB514B6094B}" destId="{A0CBC98D-5C58-4379-AE7C-B2CE54307A81}" srcOrd="4" destOrd="0" presId="urn:microsoft.com/office/officeart/2008/layout/SquareAccentList"/>
    <dgm:cxn modelId="{1EBFBB68-F760-4E46-A676-DE1E6C9DEBE4}" type="presParOf" srcId="{A0CBC98D-5C58-4379-AE7C-B2CE54307A81}" destId="{36851DDF-9D8D-4EA3-A95A-F7E3D9EDFE7B}" srcOrd="0" destOrd="0" presId="urn:microsoft.com/office/officeart/2008/layout/SquareAccentList"/>
    <dgm:cxn modelId="{B7B5EE69-4416-4B67-B95C-1F68FE737A43}" type="presParOf" srcId="{A0CBC98D-5C58-4379-AE7C-B2CE54307A81}" destId="{08059ECA-9C11-40CF-8EFE-C58347006757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D32D53-1A1B-4163-9B54-5B546B41CAC8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396066-98C3-4303-8415-7EBF1288D4A8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</a:rPr>
            <a:t>ШАГ 1</a:t>
          </a:r>
          <a:endParaRPr lang="ru-RU" sz="1600" b="1" dirty="0">
            <a:solidFill>
              <a:schemeClr val="bg1"/>
            </a:solidFill>
          </a:endParaRPr>
        </a:p>
      </dgm:t>
    </dgm:pt>
    <dgm:pt modelId="{3272B90B-BC6B-4473-85B2-531865959124}" type="parTrans" cxnId="{AF68A4AA-13B9-41CA-9697-2D6777E53B1A}">
      <dgm:prSet/>
      <dgm:spPr/>
      <dgm:t>
        <a:bodyPr/>
        <a:lstStyle/>
        <a:p>
          <a:endParaRPr lang="ru-RU"/>
        </a:p>
      </dgm:t>
    </dgm:pt>
    <dgm:pt modelId="{172A6554-7147-4A48-83E5-DBCFCEAF648F}" type="sibTrans" cxnId="{AF68A4AA-13B9-41CA-9697-2D6777E53B1A}">
      <dgm:prSet/>
      <dgm:spPr>
        <a:solidFill>
          <a:srgbClr val="002060"/>
        </a:solid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A2FCBE74-C320-418C-9FCB-E019C2F86EAA}">
      <dgm:prSet phldrT="[Текст]" custT="1"/>
      <dgm:spPr>
        <a:solidFill>
          <a:srgbClr val="00206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500" b="0" dirty="0" smtClean="0">
              <a:solidFill>
                <a:schemeClr val="bg1"/>
              </a:solidFill>
            </a:rPr>
            <a:t>Определение лица, ответственного за внедрение Стандарта</a:t>
          </a:r>
          <a:endParaRPr lang="ru-RU" sz="1500" b="0" dirty="0">
            <a:solidFill>
              <a:schemeClr val="bg1"/>
            </a:solidFill>
          </a:endParaRPr>
        </a:p>
      </dgm:t>
    </dgm:pt>
    <dgm:pt modelId="{A11C8849-3998-4BF7-B597-98DCEA292A62}" type="parTrans" cxnId="{00545CC0-B7D3-4E82-8F96-3C1484A3F02D}">
      <dgm:prSet/>
      <dgm:spPr/>
      <dgm:t>
        <a:bodyPr/>
        <a:lstStyle/>
        <a:p>
          <a:endParaRPr lang="ru-RU"/>
        </a:p>
      </dgm:t>
    </dgm:pt>
    <dgm:pt modelId="{51834758-FC6E-4ADC-A192-A0DF83C485E1}" type="sibTrans" cxnId="{00545CC0-B7D3-4E82-8F96-3C1484A3F02D}">
      <dgm:prSet/>
      <dgm:spPr/>
      <dgm:t>
        <a:bodyPr/>
        <a:lstStyle/>
        <a:p>
          <a:endParaRPr lang="ru-RU"/>
        </a:p>
      </dgm:t>
    </dgm:pt>
    <dgm:pt modelId="{F3E4545A-CF0E-46EC-8CE2-0891897CCE39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dirty="0" smtClean="0"/>
            <a:t>ШАГ 2</a:t>
          </a:r>
          <a:endParaRPr lang="ru-RU" sz="1600" b="1" dirty="0"/>
        </a:p>
      </dgm:t>
    </dgm:pt>
    <dgm:pt modelId="{84C49EA0-C563-4DC6-A8B8-A55E30876E25}" type="parTrans" cxnId="{CB60DED8-3F5F-459E-94E7-335F7063FBD6}">
      <dgm:prSet/>
      <dgm:spPr/>
      <dgm:t>
        <a:bodyPr/>
        <a:lstStyle/>
        <a:p>
          <a:endParaRPr lang="ru-RU"/>
        </a:p>
      </dgm:t>
    </dgm:pt>
    <dgm:pt modelId="{D3524BF9-0039-48B0-BCD6-31DAC51B4888}" type="sibTrans" cxnId="{CB60DED8-3F5F-459E-94E7-335F7063FBD6}">
      <dgm:prSet/>
      <dgm:spPr>
        <a:solidFill>
          <a:srgbClr val="002060"/>
        </a:solid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26A03C97-D807-411D-BB74-BD02A6FF1581}">
      <dgm:prSet phldrT="[Текст]" custT="1"/>
      <dgm:spPr>
        <a:solidFill>
          <a:srgbClr val="00206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 anchor="b"/>
        <a:lstStyle/>
        <a:p>
          <a:r>
            <a:rPr lang="ru-RU" sz="1500" b="0" dirty="0" smtClean="0">
              <a:solidFill>
                <a:schemeClr val="bg1"/>
              </a:solidFill>
            </a:rPr>
            <a:t>Формирование рабочей группы по внедрению Стандарта</a:t>
          </a:r>
          <a:endParaRPr lang="ru-RU" sz="1500" b="0" dirty="0">
            <a:solidFill>
              <a:schemeClr val="bg1"/>
            </a:solidFill>
          </a:endParaRPr>
        </a:p>
      </dgm:t>
    </dgm:pt>
    <dgm:pt modelId="{FAC2270E-2963-4C1F-9A87-7B6DD5C180FD}" type="parTrans" cxnId="{01A0F0D9-1165-4B87-85C0-7690C200B100}">
      <dgm:prSet/>
      <dgm:spPr/>
      <dgm:t>
        <a:bodyPr/>
        <a:lstStyle/>
        <a:p>
          <a:endParaRPr lang="ru-RU"/>
        </a:p>
      </dgm:t>
    </dgm:pt>
    <dgm:pt modelId="{09A47DC3-C724-475E-B30F-DB06D35192DD}" type="sibTrans" cxnId="{01A0F0D9-1165-4B87-85C0-7690C200B100}">
      <dgm:prSet/>
      <dgm:spPr/>
      <dgm:t>
        <a:bodyPr/>
        <a:lstStyle/>
        <a:p>
          <a:endParaRPr lang="ru-RU"/>
        </a:p>
      </dgm:t>
    </dgm:pt>
    <dgm:pt modelId="{EA4C3A87-21BD-470D-971D-6E672CC981BE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600" b="1" dirty="0" smtClean="0"/>
            <a:t>ШАГ 3</a:t>
          </a:r>
          <a:endParaRPr lang="ru-RU" sz="1600" b="1" dirty="0"/>
        </a:p>
      </dgm:t>
    </dgm:pt>
    <dgm:pt modelId="{32B8D2B7-808B-475B-B092-B3E8BFE8D2D4}" type="parTrans" cxnId="{30A23FC2-7049-44D4-A160-3FB710E69C65}">
      <dgm:prSet/>
      <dgm:spPr/>
      <dgm:t>
        <a:bodyPr/>
        <a:lstStyle/>
        <a:p>
          <a:endParaRPr lang="ru-RU"/>
        </a:p>
      </dgm:t>
    </dgm:pt>
    <dgm:pt modelId="{D8152A17-E8C1-4C6D-9273-F4095CB6DC18}" type="sibTrans" cxnId="{30A23FC2-7049-44D4-A160-3FB710E69C65}">
      <dgm:prSet/>
      <dgm:spPr>
        <a:solidFill>
          <a:srgbClr val="002060"/>
        </a:solid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4C392247-BEA2-4D0B-9B72-49D1196FDB42}">
      <dgm:prSet phldrT="[Текст]" custT="1"/>
      <dgm:spPr>
        <a:solidFill>
          <a:srgbClr val="00206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500" dirty="0" smtClean="0">
              <a:solidFill>
                <a:schemeClr val="bg1"/>
              </a:solidFill>
            </a:rPr>
            <a:t>Формирование экспертной группы по проведению общественной экспертизы </a:t>
          </a:r>
          <a:endParaRPr lang="ru-RU" sz="1500" dirty="0">
            <a:solidFill>
              <a:schemeClr val="bg1"/>
            </a:solidFill>
          </a:endParaRPr>
        </a:p>
      </dgm:t>
    </dgm:pt>
    <dgm:pt modelId="{5787BD14-1983-48DF-88C8-E997F99AC122}" type="parTrans" cxnId="{1636FAB1-9DA9-4D3C-854D-D4A87F6233F6}">
      <dgm:prSet/>
      <dgm:spPr/>
      <dgm:t>
        <a:bodyPr/>
        <a:lstStyle/>
        <a:p>
          <a:endParaRPr lang="ru-RU"/>
        </a:p>
      </dgm:t>
    </dgm:pt>
    <dgm:pt modelId="{A332B9CB-2929-4D4A-841C-05C425815737}" type="sibTrans" cxnId="{1636FAB1-9DA9-4D3C-854D-D4A87F6233F6}">
      <dgm:prSet/>
      <dgm:spPr/>
      <dgm:t>
        <a:bodyPr/>
        <a:lstStyle/>
        <a:p>
          <a:endParaRPr lang="ru-RU"/>
        </a:p>
      </dgm:t>
    </dgm:pt>
    <dgm:pt modelId="{28C5F34E-1DC6-4E70-A4DC-B16ABBEF0FD3}">
      <dgm:prSet phldrT="[Текст]" custT="1"/>
      <dgm:spPr>
        <a:solidFill>
          <a:srgbClr val="FF3399"/>
        </a:solidFill>
      </dgm:spPr>
      <dgm:t>
        <a:bodyPr/>
        <a:lstStyle/>
        <a:p>
          <a:r>
            <a:rPr lang="ru-RU" sz="1600" b="1" dirty="0" smtClean="0"/>
            <a:t>ШАГ 4</a:t>
          </a:r>
          <a:endParaRPr lang="ru-RU" sz="1600" b="1" dirty="0"/>
        </a:p>
      </dgm:t>
    </dgm:pt>
    <dgm:pt modelId="{47207B6F-3FAD-4B1C-BF9B-3E8E5703D7A7}" type="parTrans" cxnId="{CCD4919A-B196-4F58-8773-41FC2DCE6A2F}">
      <dgm:prSet/>
      <dgm:spPr/>
      <dgm:t>
        <a:bodyPr/>
        <a:lstStyle/>
        <a:p>
          <a:endParaRPr lang="ru-RU"/>
        </a:p>
      </dgm:t>
    </dgm:pt>
    <dgm:pt modelId="{1FE9C0F8-61D0-4FBB-B196-4668E7526EA0}" type="sibTrans" cxnId="{CCD4919A-B196-4F58-8773-41FC2DCE6A2F}">
      <dgm:prSet/>
      <dgm:spPr/>
      <dgm:t>
        <a:bodyPr/>
        <a:lstStyle/>
        <a:p>
          <a:endParaRPr lang="ru-RU"/>
        </a:p>
      </dgm:t>
    </dgm:pt>
    <dgm:pt modelId="{A6C3960A-C836-4825-8D62-42CF0B24716D}">
      <dgm:prSet phldrT="[Текст]" custT="1"/>
      <dgm:spPr>
        <a:solidFill>
          <a:srgbClr val="00206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 anchor="b"/>
        <a:lstStyle/>
        <a:p>
          <a:r>
            <a:rPr lang="ru-RU" sz="1500" dirty="0" smtClean="0">
              <a:solidFill>
                <a:schemeClr val="bg1"/>
              </a:solidFill>
            </a:rPr>
            <a:t>Разработка и утверждение Плана мероприятий по внедрению Стандарта</a:t>
          </a:r>
          <a:endParaRPr lang="ru-RU" sz="1500" dirty="0">
            <a:solidFill>
              <a:schemeClr val="bg1"/>
            </a:solidFill>
          </a:endParaRPr>
        </a:p>
      </dgm:t>
    </dgm:pt>
    <dgm:pt modelId="{ED9912F8-E4DD-4642-94C6-833DD5C9BAEC}" type="parTrans" cxnId="{CD7054F0-C4CC-4703-A491-B3116FA5240C}">
      <dgm:prSet/>
      <dgm:spPr/>
      <dgm:t>
        <a:bodyPr/>
        <a:lstStyle/>
        <a:p>
          <a:endParaRPr lang="ru-RU"/>
        </a:p>
      </dgm:t>
    </dgm:pt>
    <dgm:pt modelId="{70498004-19D5-4371-8248-F495D9217DC5}" type="sibTrans" cxnId="{CD7054F0-C4CC-4703-A491-B3116FA5240C}">
      <dgm:prSet/>
      <dgm:spPr/>
      <dgm:t>
        <a:bodyPr/>
        <a:lstStyle/>
        <a:p>
          <a:endParaRPr lang="ru-RU"/>
        </a:p>
      </dgm:t>
    </dgm:pt>
    <dgm:pt modelId="{D03FC80E-8537-4F82-9513-E779F1336A87}" type="pres">
      <dgm:prSet presAssocID="{E5D32D53-1A1B-4163-9B54-5B546B41CA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EB7A81-57AE-4332-9438-C15E658BC465}" type="pres">
      <dgm:prSet presAssocID="{E5D32D53-1A1B-4163-9B54-5B546B41CAC8}" presName="tSp" presStyleCnt="0"/>
      <dgm:spPr/>
    </dgm:pt>
    <dgm:pt modelId="{C2F03B44-151B-4AE2-90C0-4867618A76B7}" type="pres">
      <dgm:prSet presAssocID="{E5D32D53-1A1B-4163-9B54-5B546B41CAC8}" presName="bSp" presStyleCnt="0"/>
      <dgm:spPr/>
    </dgm:pt>
    <dgm:pt modelId="{DE4F9DCD-DB68-41F2-9887-D21D86F32F1D}" type="pres">
      <dgm:prSet presAssocID="{E5D32D53-1A1B-4163-9B54-5B546B41CAC8}" presName="process" presStyleCnt="0"/>
      <dgm:spPr/>
    </dgm:pt>
    <dgm:pt modelId="{0AE78E7F-6DC1-4594-BAE9-CB7EBBB24886}" type="pres">
      <dgm:prSet presAssocID="{30396066-98C3-4303-8415-7EBF1288D4A8}" presName="composite1" presStyleCnt="0"/>
      <dgm:spPr/>
    </dgm:pt>
    <dgm:pt modelId="{7DE87B3D-28D4-40B6-A6A2-01A4949BD234}" type="pres">
      <dgm:prSet presAssocID="{30396066-98C3-4303-8415-7EBF1288D4A8}" presName="dummyNode1" presStyleLbl="node1" presStyleIdx="0" presStyleCnt="4"/>
      <dgm:spPr/>
    </dgm:pt>
    <dgm:pt modelId="{B307E1E0-6D1C-4ABC-A98B-CF93B67AF8EA}" type="pres">
      <dgm:prSet presAssocID="{30396066-98C3-4303-8415-7EBF1288D4A8}" presName="childNode1" presStyleLbl="bgAcc1" presStyleIdx="0" presStyleCnt="4" custScaleX="123104" custScaleY="146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3F9C7-5FE0-49B0-8C28-A810BB3FDEC1}" type="pres">
      <dgm:prSet presAssocID="{30396066-98C3-4303-8415-7EBF1288D4A8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AFF385-26EC-4D3E-819C-8A629BA660C2}" type="pres">
      <dgm:prSet presAssocID="{30396066-98C3-4303-8415-7EBF1288D4A8}" presName="parentNode1" presStyleLbl="node1" presStyleIdx="0" presStyleCnt="4" custLinFactNeighborX="-1667" custLinFactNeighborY="-132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59CB6-CA1E-48CE-93A5-7C9D1D4D987E}" type="pres">
      <dgm:prSet presAssocID="{30396066-98C3-4303-8415-7EBF1288D4A8}" presName="connSite1" presStyleCnt="0"/>
      <dgm:spPr/>
    </dgm:pt>
    <dgm:pt modelId="{9067E265-E716-4A88-95CE-61C75CE514F4}" type="pres">
      <dgm:prSet presAssocID="{172A6554-7147-4A48-83E5-DBCFCEAF648F}" presName="Name9" presStyleLbl="sibTrans2D1" presStyleIdx="0" presStyleCnt="3" custLinFactNeighborX="-2353" custLinFactNeighborY="5381"/>
      <dgm:spPr/>
      <dgm:t>
        <a:bodyPr/>
        <a:lstStyle/>
        <a:p>
          <a:endParaRPr lang="ru-RU"/>
        </a:p>
      </dgm:t>
    </dgm:pt>
    <dgm:pt modelId="{B47581CF-B293-4D96-AC51-BE0A7B29248D}" type="pres">
      <dgm:prSet presAssocID="{F3E4545A-CF0E-46EC-8CE2-0891897CCE39}" presName="composite2" presStyleCnt="0"/>
      <dgm:spPr/>
    </dgm:pt>
    <dgm:pt modelId="{4983FBD5-4F99-4C31-9E0A-0300C7386C19}" type="pres">
      <dgm:prSet presAssocID="{F3E4545A-CF0E-46EC-8CE2-0891897CCE39}" presName="dummyNode2" presStyleLbl="node1" presStyleIdx="0" presStyleCnt="4"/>
      <dgm:spPr/>
    </dgm:pt>
    <dgm:pt modelId="{99205744-C162-4CDB-8100-77971C4DB3B9}" type="pres">
      <dgm:prSet presAssocID="{F3E4545A-CF0E-46EC-8CE2-0891897CCE39}" presName="childNode2" presStyleLbl="bgAcc1" presStyleIdx="1" presStyleCnt="4" custScaleX="130565" custScaleY="146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A8850-9D4A-411E-876F-8A9CE09C91D7}" type="pres">
      <dgm:prSet presAssocID="{F3E4545A-CF0E-46EC-8CE2-0891897CCE39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0D5BB6-DB7D-41B8-8236-1A062C0D47B4}" type="pres">
      <dgm:prSet presAssocID="{F3E4545A-CF0E-46EC-8CE2-0891897CCE39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EC9C7E-3361-401C-93FA-A8779906A46C}" type="pres">
      <dgm:prSet presAssocID="{F3E4545A-CF0E-46EC-8CE2-0891897CCE39}" presName="connSite2" presStyleCnt="0"/>
      <dgm:spPr/>
    </dgm:pt>
    <dgm:pt modelId="{93141750-E27D-4833-8AEB-9270A2077489}" type="pres">
      <dgm:prSet presAssocID="{D3524BF9-0039-48B0-BCD6-31DAC51B4888}" presName="Name18" presStyleLbl="sibTrans2D1" presStyleIdx="1" presStyleCnt="3" custLinFactNeighborX="520" custLinFactNeighborY="-5024"/>
      <dgm:spPr/>
      <dgm:t>
        <a:bodyPr/>
        <a:lstStyle/>
        <a:p>
          <a:endParaRPr lang="ru-RU"/>
        </a:p>
      </dgm:t>
    </dgm:pt>
    <dgm:pt modelId="{5AB0A34B-36B9-4AA2-AC33-208A9D3DBFBE}" type="pres">
      <dgm:prSet presAssocID="{EA4C3A87-21BD-470D-971D-6E672CC981BE}" presName="composite1" presStyleCnt="0"/>
      <dgm:spPr/>
    </dgm:pt>
    <dgm:pt modelId="{5D9CF987-50C9-4288-9E8F-EDA3BCE71B23}" type="pres">
      <dgm:prSet presAssocID="{EA4C3A87-21BD-470D-971D-6E672CC981BE}" presName="dummyNode1" presStyleLbl="node1" presStyleIdx="1" presStyleCnt="4"/>
      <dgm:spPr/>
    </dgm:pt>
    <dgm:pt modelId="{308FA072-DCC5-4C73-9704-3CD2E5CD5058}" type="pres">
      <dgm:prSet presAssocID="{EA4C3A87-21BD-470D-971D-6E672CC981BE}" presName="childNode1" presStyleLbl="bgAcc1" presStyleIdx="2" presStyleCnt="4" custScaleX="133343" custScaleY="151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B97595-1E30-4FFB-8DB0-0F4D1B5CB139}" type="pres">
      <dgm:prSet presAssocID="{EA4C3A87-21BD-470D-971D-6E672CC981BE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340B97-AAD2-4C80-A953-AC50F2CF081C}" type="pres">
      <dgm:prSet presAssocID="{EA4C3A87-21BD-470D-971D-6E672CC981BE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BA1FBB-2397-4DAC-8CF0-2FDC41A78F06}" type="pres">
      <dgm:prSet presAssocID="{EA4C3A87-21BD-470D-971D-6E672CC981BE}" presName="connSite1" presStyleCnt="0"/>
      <dgm:spPr/>
    </dgm:pt>
    <dgm:pt modelId="{ED3425C4-DB52-4B2A-9BC2-A5C3C178F078}" type="pres">
      <dgm:prSet presAssocID="{D8152A17-E8C1-4C6D-9273-F4095CB6DC18}" presName="Name9" presStyleLbl="sibTrans2D1" presStyleIdx="2" presStyleCnt="3" custLinFactNeighborX="1706" custLinFactNeighborY="5431"/>
      <dgm:spPr/>
      <dgm:t>
        <a:bodyPr/>
        <a:lstStyle/>
        <a:p>
          <a:endParaRPr lang="ru-RU"/>
        </a:p>
      </dgm:t>
    </dgm:pt>
    <dgm:pt modelId="{BD984247-9908-430B-831F-7E061741DF8D}" type="pres">
      <dgm:prSet presAssocID="{28C5F34E-1DC6-4E70-A4DC-B16ABBEF0FD3}" presName="composite2" presStyleCnt="0"/>
      <dgm:spPr/>
    </dgm:pt>
    <dgm:pt modelId="{3B0FBA52-D836-45D7-9056-3A42A277D788}" type="pres">
      <dgm:prSet presAssocID="{28C5F34E-1DC6-4E70-A4DC-B16ABBEF0FD3}" presName="dummyNode2" presStyleLbl="node1" presStyleIdx="2" presStyleCnt="4"/>
      <dgm:spPr/>
    </dgm:pt>
    <dgm:pt modelId="{5C17BAA8-1DA2-4EA1-A01E-535202A245CB}" type="pres">
      <dgm:prSet presAssocID="{28C5F34E-1DC6-4E70-A4DC-B16ABBEF0FD3}" presName="childNode2" presStyleLbl="bgAcc1" presStyleIdx="3" presStyleCnt="4" custScaleX="143771" custScaleY="158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824525-BBB4-4603-841B-70AA999F1BAA}" type="pres">
      <dgm:prSet presAssocID="{28C5F34E-1DC6-4E70-A4DC-B16ABBEF0FD3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ED1CA-331E-454D-B87E-E43446EA3EA9}" type="pres">
      <dgm:prSet presAssocID="{28C5F34E-1DC6-4E70-A4DC-B16ABBEF0FD3}" presName="parentNode2" presStyleLbl="node1" presStyleIdx="3" presStyleCnt="4" custLinFactNeighborX="3148" custLinFactNeighborY="-97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3F7F95-78A4-4686-A7D0-2B09508445D1}" type="pres">
      <dgm:prSet presAssocID="{28C5F34E-1DC6-4E70-A4DC-B16ABBEF0FD3}" presName="connSite2" presStyleCnt="0"/>
      <dgm:spPr/>
    </dgm:pt>
  </dgm:ptLst>
  <dgm:cxnLst>
    <dgm:cxn modelId="{F1064A76-4FDD-48C0-BA15-1B9E6CF5BDD5}" type="presOf" srcId="{172A6554-7147-4A48-83E5-DBCFCEAF648F}" destId="{9067E265-E716-4A88-95CE-61C75CE514F4}" srcOrd="0" destOrd="0" presId="urn:microsoft.com/office/officeart/2005/8/layout/hProcess4"/>
    <dgm:cxn modelId="{2B0A46A6-DB80-4B57-936A-CB5AE1494E8C}" type="presOf" srcId="{26A03C97-D807-411D-BB74-BD02A6FF1581}" destId="{99205744-C162-4CDB-8100-77971C4DB3B9}" srcOrd="0" destOrd="0" presId="urn:microsoft.com/office/officeart/2005/8/layout/hProcess4"/>
    <dgm:cxn modelId="{4D9517B9-6E80-4F02-AA65-ABCFF4B85219}" type="presOf" srcId="{F3E4545A-CF0E-46EC-8CE2-0891897CCE39}" destId="{040D5BB6-DB7D-41B8-8236-1A062C0D47B4}" srcOrd="0" destOrd="0" presId="urn:microsoft.com/office/officeart/2005/8/layout/hProcess4"/>
    <dgm:cxn modelId="{D151F066-A945-463A-AC7C-1E5EAC066117}" type="presOf" srcId="{A6C3960A-C836-4825-8D62-42CF0B24716D}" destId="{F3824525-BBB4-4603-841B-70AA999F1BAA}" srcOrd="1" destOrd="0" presId="urn:microsoft.com/office/officeart/2005/8/layout/hProcess4"/>
    <dgm:cxn modelId="{63C47597-AFF9-427E-826A-40F19557AB6A}" type="presOf" srcId="{A2FCBE74-C320-418C-9FCB-E019C2F86EAA}" destId="{B307E1E0-6D1C-4ABC-A98B-CF93B67AF8EA}" srcOrd="0" destOrd="0" presId="urn:microsoft.com/office/officeart/2005/8/layout/hProcess4"/>
    <dgm:cxn modelId="{A62C803C-6681-4170-9537-987C4B4A6F5F}" type="presOf" srcId="{D8152A17-E8C1-4C6D-9273-F4095CB6DC18}" destId="{ED3425C4-DB52-4B2A-9BC2-A5C3C178F078}" srcOrd="0" destOrd="0" presId="urn:microsoft.com/office/officeart/2005/8/layout/hProcess4"/>
    <dgm:cxn modelId="{166CF26F-EF97-486F-87B9-78785CC9A5D8}" type="presOf" srcId="{A2FCBE74-C320-418C-9FCB-E019C2F86EAA}" destId="{CE93F9C7-5FE0-49B0-8C28-A810BB3FDEC1}" srcOrd="1" destOrd="0" presId="urn:microsoft.com/office/officeart/2005/8/layout/hProcess4"/>
    <dgm:cxn modelId="{1636FAB1-9DA9-4D3C-854D-D4A87F6233F6}" srcId="{EA4C3A87-21BD-470D-971D-6E672CC981BE}" destId="{4C392247-BEA2-4D0B-9B72-49D1196FDB42}" srcOrd="0" destOrd="0" parTransId="{5787BD14-1983-48DF-88C8-E997F99AC122}" sibTransId="{A332B9CB-2929-4D4A-841C-05C425815737}"/>
    <dgm:cxn modelId="{C4681F66-B858-4810-A9CF-217C5C0405FD}" type="presOf" srcId="{EA4C3A87-21BD-470D-971D-6E672CC981BE}" destId="{ED340B97-AAD2-4C80-A953-AC50F2CF081C}" srcOrd="0" destOrd="0" presId="urn:microsoft.com/office/officeart/2005/8/layout/hProcess4"/>
    <dgm:cxn modelId="{84F09AEC-4A5F-4876-8B0E-E6722767277D}" type="presOf" srcId="{30396066-98C3-4303-8415-7EBF1288D4A8}" destId="{C5AFF385-26EC-4D3E-819C-8A629BA660C2}" srcOrd="0" destOrd="0" presId="urn:microsoft.com/office/officeart/2005/8/layout/hProcess4"/>
    <dgm:cxn modelId="{F33DA19B-5DBA-4F71-AE36-5A2DAC751EE0}" type="presOf" srcId="{4C392247-BEA2-4D0B-9B72-49D1196FDB42}" destId="{308FA072-DCC5-4C73-9704-3CD2E5CD5058}" srcOrd="0" destOrd="0" presId="urn:microsoft.com/office/officeart/2005/8/layout/hProcess4"/>
    <dgm:cxn modelId="{30A23FC2-7049-44D4-A160-3FB710E69C65}" srcId="{E5D32D53-1A1B-4163-9B54-5B546B41CAC8}" destId="{EA4C3A87-21BD-470D-971D-6E672CC981BE}" srcOrd="2" destOrd="0" parTransId="{32B8D2B7-808B-475B-B092-B3E8BFE8D2D4}" sibTransId="{D8152A17-E8C1-4C6D-9273-F4095CB6DC18}"/>
    <dgm:cxn modelId="{00545CC0-B7D3-4E82-8F96-3C1484A3F02D}" srcId="{30396066-98C3-4303-8415-7EBF1288D4A8}" destId="{A2FCBE74-C320-418C-9FCB-E019C2F86EAA}" srcOrd="0" destOrd="0" parTransId="{A11C8849-3998-4BF7-B597-98DCEA292A62}" sibTransId="{51834758-FC6E-4ADC-A192-A0DF83C485E1}"/>
    <dgm:cxn modelId="{01A0F0D9-1165-4B87-85C0-7690C200B100}" srcId="{F3E4545A-CF0E-46EC-8CE2-0891897CCE39}" destId="{26A03C97-D807-411D-BB74-BD02A6FF1581}" srcOrd="0" destOrd="0" parTransId="{FAC2270E-2963-4C1F-9A87-7B6DD5C180FD}" sibTransId="{09A47DC3-C724-475E-B30F-DB06D35192DD}"/>
    <dgm:cxn modelId="{CCD4919A-B196-4F58-8773-41FC2DCE6A2F}" srcId="{E5D32D53-1A1B-4163-9B54-5B546B41CAC8}" destId="{28C5F34E-1DC6-4E70-A4DC-B16ABBEF0FD3}" srcOrd="3" destOrd="0" parTransId="{47207B6F-3FAD-4B1C-BF9B-3E8E5703D7A7}" sibTransId="{1FE9C0F8-61D0-4FBB-B196-4668E7526EA0}"/>
    <dgm:cxn modelId="{422A2C3A-6B90-4D06-B8CF-87FAC0581E09}" type="presOf" srcId="{A6C3960A-C836-4825-8D62-42CF0B24716D}" destId="{5C17BAA8-1DA2-4EA1-A01E-535202A245CB}" srcOrd="0" destOrd="0" presId="urn:microsoft.com/office/officeart/2005/8/layout/hProcess4"/>
    <dgm:cxn modelId="{DBEB839D-852E-47B1-968B-47E4E6041624}" type="presOf" srcId="{D3524BF9-0039-48B0-BCD6-31DAC51B4888}" destId="{93141750-E27D-4833-8AEB-9270A2077489}" srcOrd="0" destOrd="0" presId="urn:microsoft.com/office/officeart/2005/8/layout/hProcess4"/>
    <dgm:cxn modelId="{4C853042-7057-4373-A3AE-F0FC6C33B114}" type="presOf" srcId="{26A03C97-D807-411D-BB74-BD02A6FF1581}" destId="{CB1A8850-9D4A-411E-876F-8A9CE09C91D7}" srcOrd="1" destOrd="0" presId="urn:microsoft.com/office/officeart/2005/8/layout/hProcess4"/>
    <dgm:cxn modelId="{666AFBA0-56E0-46B6-821D-B0522A6868E0}" type="presOf" srcId="{E5D32D53-1A1B-4163-9B54-5B546B41CAC8}" destId="{D03FC80E-8537-4F82-9513-E779F1336A87}" srcOrd="0" destOrd="0" presId="urn:microsoft.com/office/officeart/2005/8/layout/hProcess4"/>
    <dgm:cxn modelId="{CD7054F0-C4CC-4703-A491-B3116FA5240C}" srcId="{28C5F34E-1DC6-4E70-A4DC-B16ABBEF0FD3}" destId="{A6C3960A-C836-4825-8D62-42CF0B24716D}" srcOrd="0" destOrd="0" parTransId="{ED9912F8-E4DD-4642-94C6-833DD5C9BAEC}" sibTransId="{70498004-19D5-4371-8248-F495D9217DC5}"/>
    <dgm:cxn modelId="{D26AAE8A-27D1-4739-8EE3-A714A3587019}" type="presOf" srcId="{28C5F34E-1DC6-4E70-A4DC-B16ABBEF0FD3}" destId="{217ED1CA-331E-454D-B87E-E43446EA3EA9}" srcOrd="0" destOrd="0" presId="urn:microsoft.com/office/officeart/2005/8/layout/hProcess4"/>
    <dgm:cxn modelId="{AF68A4AA-13B9-41CA-9697-2D6777E53B1A}" srcId="{E5D32D53-1A1B-4163-9B54-5B546B41CAC8}" destId="{30396066-98C3-4303-8415-7EBF1288D4A8}" srcOrd="0" destOrd="0" parTransId="{3272B90B-BC6B-4473-85B2-531865959124}" sibTransId="{172A6554-7147-4A48-83E5-DBCFCEAF648F}"/>
    <dgm:cxn modelId="{CB60DED8-3F5F-459E-94E7-335F7063FBD6}" srcId="{E5D32D53-1A1B-4163-9B54-5B546B41CAC8}" destId="{F3E4545A-CF0E-46EC-8CE2-0891897CCE39}" srcOrd="1" destOrd="0" parTransId="{84C49EA0-C563-4DC6-A8B8-A55E30876E25}" sibTransId="{D3524BF9-0039-48B0-BCD6-31DAC51B4888}"/>
    <dgm:cxn modelId="{999547A6-4032-4EBE-810B-205B77610B93}" type="presOf" srcId="{4C392247-BEA2-4D0B-9B72-49D1196FDB42}" destId="{A5B97595-1E30-4FFB-8DB0-0F4D1B5CB139}" srcOrd="1" destOrd="0" presId="urn:microsoft.com/office/officeart/2005/8/layout/hProcess4"/>
    <dgm:cxn modelId="{A426D455-C337-4A9F-8EB8-14BA6C51FB56}" type="presParOf" srcId="{D03FC80E-8537-4F82-9513-E779F1336A87}" destId="{60EB7A81-57AE-4332-9438-C15E658BC465}" srcOrd="0" destOrd="0" presId="urn:microsoft.com/office/officeart/2005/8/layout/hProcess4"/>
    <dgm:cxn modelId="{582DBA3A-4427-4FA3-B5EE-7DCE340E6658}" type="presParOf" srcId="{D03FC80E-8537-4F82-9513-E779F1336A87}" destId="{C2F03B44-151B-4AE2-90C0-4867618A76B7}" srcOrd="1" destOrd="0" presId="urn:microsoft.com/office/officeart/2005/8/layout/hProcess4"/>
    <dgm:cxn modelId="{56DA712E-4D37-4B25-AB8C-4448B4A18CBD}" type="presParOf" srcId="{D03FC80E-8537-4F82-9513-E779F1336A87}" destId="{DE4F9DCD-DB68-41F2-9887-D21D86F32F1D}" srcOrd="2" destOrd="0" presId="urn:microsoft.com/office/officeart/2005/8/layout/hProcess4"/>
    <dgm:cxn modelId="{775729AC-8BC2-4A56-8DA8-8CC5A51F748B}" type="presParOf" srcId="{DE4F9DCD-DB68-41F2-9887-D21D86F32F1D}" destId="{0AE78E7F-6DC1-4594-BAE9-CB7EBBB24886}" srcOrd="0" destOrd="0" presId="urn:microsoft.com/office/officeart/2005/8/layout/hProcess4"/>
    <dgm:cxn modelId="{2454B35B-960A-4152-B277-F9CD4FA68A75}" type="presParOf" srcId="{0AE78E7F-6DC1-4594-BAE9-CB7EBBB24886}" destId="{7DE87B3D-28D4-40B6-A6A2-01A4949BD234}" srcOrd="0" destOrd="0" presId="urn:microsoft.com/office/officeart/2005/8/layout/hProcess4"/>
    <dgm:cxn modelId="{4AA6329F-C10C-497A-A9D5-D872C07E3D15}" type="presParOf" srcId="{0AE78E7F-6DC1-4594-BAE9-CB7EBBB24886}" destId="{B307E1E0-6D1C-4ABC-A98B-CF93B67AF8EA}" srcOrd="1" destOrd="0" presId="urn:microsoft.com/office/officeart/2005/8/layout/hProcess4"/>
    <dgm:cxn modelId="{6DB8D860-86E1-409B-8BB6-61E89A8B6736}" type="presParOf" srcId="{0AE78E7F-6DC1-4594-BAE9-CB7EBBB24886}" destId="{CE93F9C7-5FE0-49B0-8C28-A810BB3FDEC1}" srcOrd="2" destOrd="0" presId="urn:microsoft.com/office/officeart/2005/8/layout/hProcess4"/>
    <dgm:cxn modelId="{04828D89-65D7-4F6F-8756-9DB4C7F52E84}" type="presParOf" srcId="{0AE78E7F-6DC1-4594-BAE9-CB7EBBB24886}" destId="{C5AFF385-26EC-4D3E-819C-8A629BA660C2}" srcOrd="3" destOrd="0" presId="urn:microsoft.com/office/officeart/2005/8/layout/hProcess4"/>
    <dgm:cxn modelId="{940AD754-B40A-465D-B953-EEB1890605F5}" type="presParOf" srcId="{0AE78E7F-6DC1-4594-BAE9-CB7EBBB24886}" destId="{C2959CB6-CA1E-48CE-93A5-7C9D1D4D987E}" srcOrd="4" destOrd="0" presId="urn:microsoft.com/office/officeart/2005/8/layout/hProcess4"/>
    <dgm:cxn modelId="{2CDE6FBF-9872-41A0-83A9-FBFA28AAB98A}" type="presParOf" srcId="{DE4F9DCD-DB68-41F2-9887-D21D86F32F1D}" destId="{9067E265-E716-4A88-95CE-61C75CE514F4}" srcOrd="1" destOrd="0" presId="urn:microsoft.com/office/officeart/2005/8/layout/hProcess4"/>
    <dgm:cxn modelId="{C017C698-06AE-443A-9A8C-75F635920A22}" type="presParOf" srcId="{DE4F9DCD-DB68-41F2-9887-D21D86F32F1D}" destId="{B47581CF-B293-4D96-AC51-BE0A7B29248D}" srcOrd="2" destOrd="0" presId="urn:microsoft.com/office/officeart/2005/8/layout/hProcess4"/>
    <dgm:cxn modelId="{82E6317D-6A7B-4A5B-A600-588C0AA37C91}" type="presParOf" srcId="{B47581CF-B293-4D96-AC51-BE0A7B29248D}" destId="{4983FBD5-4F99-4C31-9E0A-0300C7386C19}" srcOrd="0" destOrd="0" presId="urn:microsoft.com/office/officeart/2005/8/layout/hProcess4"/>
    <dgm:cxn modelId="{1A313CE4-8BC7-4501-A6AF-AEB88C467A3C}" type="presParOf" srcId="{B47581CF-B293-4D96-AC51-BE0A7B29248D}" destId="{99205744-C162-4CDB-8100-77971C4DB3B9}" srcOrd="1" destOrd="0" presId="urn:microsoft.com/office/officeart/2005/8/layout/hProcess4"/>
    <dgm:cxn modelId="{070EF948-0CB1-4ED9-902F-C50749E76521}" type="presParOf" srcId="{B47581CF-B293-4D96-AC51-BE0A7B29248D}" destId="{CB1A8850-9D4A-411E-876F-8A9CE09C91D7}" srcOrd="2" destOrd="0" presId="urn:microsoft.com/office/officeart/2005/8/layout/hProcess4"/>
    <dgm:cxn modelId="{F9783C00-5454-49B9-8A3D-395BF29D76B6}" type="presParOf" srcId="{B47581CF-B293-4D96-AC51-BE0A7B29248D}" destId="{040D5BB6-DB7D-41B8-8236-1A062C0D47B4}" srcOrd="3" destOrd="0" presId="urn:microsoft.com/office/officeart/2005/8/layout/hProcess4"/>
    <dgm:cxn modelId="{EA80F139-9E96-4C5D-9112-4A7AF487CDD3}" type="presParOf" srcId="{B47581CF-B293-4D96-AC51-BE0A7B29248D}" destId="{31EC9C7E-3361-401C-93FA-A8779906A46C}" srcOrd="4" destOrd="0" presId="urn:microsoft.com/office/officeart/2005/8/layout/hProcess4"/>
    <dgm:cxn modelId="{CA9A9CE1-ECF6-4E30-8062-0858D42B4DB3}" type="presParOf" srcId="{DE4F9DCD-DB68-41F2-9887-D21D86F32F1D}" destId="{93141750-E27D-4833-8AEB-9270A2077489}" srcOrd="3" destOrd="0" presId="urn:microsoft.com/office/officeart/2005/8/layout/hProcess4"/>
    <dgm:cxn modelId="{F912E7E3-5D49-4BF7-84E6-9D461FCC8415}" type="presParOf" srcId="{DE4F9DCD-DB68-41F2-9887-D21D86F32F1D}" destId="{5AB0A34B-36B9-4AA2-AC33-208A9D3DBFBE}" srcOrd="4" destOrd="0" presId="urn:microsoft.com/office/officeart/2005/8/layout/hProcess4"/>
    <dgm:cxn modelId="{3DBD12F5-6F56-4095-92C9-FC01371295E0}" type="presParOf" srcId="{5AB0A34B-36B9-4AA2-AC33-208A9D3DBFBE}" destId="{5D9CF987-50C9-4288-9E8F-EDA3BCE71B23}" srcOrd="0" destOrd="0" presId="urn:microsoft.com/office/officeart/2005/8/layout/hProcess4"/>
    <dgm:cxn modelId="{EBA04ABB-6B57-4EFB-80E4-BF4BD17E2612}" type="presParOf" srcId="{5AB0A34B-36B9-4AA2-AC33-208A9D3DBFBE}" destId="{308FA072-DCC5-4C73-9704-3CD2E5CD5058}" srcOrd="1" destOrd="0" presId="urn:microsoft.com/office/officeart/2005/8/layout/hProcess4"/>
    <dgm:cxn modelId="{4B667F28-1EAB-43DB-BB2A-9311F9B1F44A}" type="presParOf" srcId="{5AB0A34B-36B9-4AA2-AC33-208A9D3DBFBE}" destId="{A5B97595-1E30-4FFB-8DB0-0F4D1B5CB139}" srcOrd="2" destOrd="0" presId="urn:microsoft.com/office/officeart/2005/8/layout/hProcess4"/>
    <dgm:cxn modelId="{4B136EC3-0BAE-4B75-9E97-F543179C21E2}" type="presParOf" srcId="{5AB0A34B-36B9-4AA2-AC33-208A9D3DBFBE}" destId="{ED340B97-AAD2-4C80-A953-AC50F2CF081C}" srcOrd="3" destOrd="0" presId="urn:microsoft.com/office/officeart/2005/8/layout/hProcess4"/>
    <dgm:cxn modelId="{1E9074D1-3DAC-4160-8649-8400C7900B4E}" type="presParOf" srcId="{5AB0A34B-36B9-4AA2-AC33-208A9D3DBFBE}" destId="{9FBA1FBB-2397-4DAC-8CF0-2FDC41A78F06}" srcOrd="4" destOrd="0" presId="urn:microsoft.com/office/officeart/2005/8/layout/hProcess4"/>
    <dgm:cxn modelId="{01513FE6-4A34-49E4-B8A6-572C1BCF7363}" type="presParOf" srcId="{DE4F9DCD-DB68-41F2-9887-D21D86F32F1D}" destId="{ED3425C4-DB52-4B2A-9BC2-A5C3C178F078}" srcOrd="5" destOrd="0" presId="urn:microsoft.com/office/officeart/2005/8/layout/hProcess4"/>
    <dgm:cxn modelId="{E15CC3F1-DC19-4177-B68C-0CC8771EC1C2}" type="presParOf" srcId="{DE4F9DCD-DB68-41F2-9887-D21D86F32F1D}" destId="{BD984247-9908-430B-831F-7E061741DF8D}" srcOrd="6" destOrd="0" presId="urn:microsoft.com/office/officeart/2005/8/layout/hProcess4"/>
    <dgm:cxn modelId="{420EA8F2-3CF1-4DF9-85F0-68F9EDF94644}" type="presParOf" srcId="{BD984247-9908-430B-831F-7E061741DF8D}" destId="{3B0FBA52-D836-45D7-9056-3A42A277D788}" srcOrd="0" destOrd="0" presId="urn:microsoft.com/office/officeart/2005/8/layout/hProcess4"/>
    <dgm:cxn modelId="{9820D793-1A34-4FE4-B157-7C442EA8F111}" type="presParOf" srcId="{BD984247-9908-430B-831F-7E061741DF8D}" destId="{5C17BAA8-1DA2-4EA1-A01E-535202A245CB}" srcOrd="1" destOrd="0" presId="urn:microsoft.com/office/officeart/2005/8/layout/hProcess4"/>
    <dgm:cxn modelId="{8FA60C78-25A1-48C1-A6E4-DCF311318BBA}" type="presParOf" srcId="{BD984247-9908-430B-831F-7E061741DF8D}" destId="{F3824525-BBB4-4603-841B-70AA999F1BAA}" srcOrd="2" destOrd="0" presId="urn:microsoft.com/office/officeart/2005/8/layout/hProcess4"/>
    <dgm:cxn modelId="{FA0A2917-6162-4F56-966D-37B2EC2AF2E3}" type="presParOf" srcId="{BD984247-9908-430B-831F-7E061741DF8D}" destId="{217ED1CA-331E-454D-B87E-E43446EA3EA9}" srcOrd="3" destOrd="0" presId="urn:microsoft.com/office/officeart/2005/8/layout/hProcess4"/>
    <dgm:cxn modelId="{456AD3C7-BFF3-4987-96EF-B0A23C185072}" type="presParOf" srcId="{BD984247-9908-430B-831F-7E061741DF8D}" destId="{023F7F95-78A4-4686-A7D0-2B09508445D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695B3D6-CDC0-4B94-A3A1-615CE0E5C17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723B3D-EF9F-49F0-A037-CF65FB549228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6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Основные положения</a:t>
          </a:r>
          <a:endParaRPr lang="ru-RU" sz="16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5DB17CF-A0CB-46FB-825A-D8B9B280EF12}" type="parTrans" cxnId="{C11617C6-43E5-43AD-B084-5DDD9F9B308E}">
      <dgm:prSet/>
      <dgm:spPr/>
      <dgm:t>
        <a:bodyPr/>
        <a:lstStyle/>
        <a:p>
          <a:endParaRPr lang="ru-RU"/>
        </a:p>
      </dgm:t>
    </dgm:pt>
    <dgm:pt modelId="{32FD2059-39C6-4252-AF3E-F8E3DC1CD221}" type="sibTrans" cxnId="{C11617C6-43E5-43AD-B084-5DDD9F9B308E}">
      <dgm:prSet/>
      <dgm:spPr/>
      <dgm:t>
        <a:bodyPr/>
        <a:lstStyle/>
        <a:p>
          <a:endParaRPr lang="ru-RU"/>
        </a:p>
      </dgm:t>
    </dgm:pt>
    <dgm:pt modelId="{37ECBC7E-30BB-41F5-9450-913C50564F18}">
      <dgm:prSet phldrT="[Текст]" custT="1"/>
      <dgm:spPr>
        <a:noFill/>
        <a:ln>
          <a:noFill/>
        </a:ln>
      </dgm:spPr>
      <dgm:t>
        <a:bodyPr anchor="ctr"/>
        <a:lstStyle/>
        <a:p>
          <a:r>
            <a:rPr lang="ru-RU" sz="16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информация о текущем состоянии в области внедряемых требований Стандарта;</a:t>
          </a:r>
          <a:endParaRPr lang="ru-RU" sz="16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A3D1C5D-4913-41AF-8E2B-697BAEDC29C8}" type="parTrans" cxnId="{E1613CE0-707E-4365-AFE2-35379EF8502D}">
      <dgm:prSet/>
      <dgm:spPr/>
      <dgm:t>
        <a:bodyPr/>
        <a:lstStyle/>
        <a:p>
          <a:endParaRPr lang="ru-RU"/>
        </a:p>
      </dgm:t>
    </dgm:pt>
    <dgm:pt modelId="{734B3E2A-1DF1-45CA-A4F9-C45FD7F5DF29}" type="sibTrans" cxnId="{E1613CE0-707E-4365-AFE2-35379EF8502D}">
      <dgm:prSet/>
      <dgm:spPr/>
      <dgm:t>
        <a:bodyPr/>
        <a:lstStyle/>
        <a:p>
          <a:endParaRPr lang="ru-RU"/>
        </a:p>
      </dgm:t>
    </dgm:pt>
    <dgm:pt modelId="{310ECD24-D044-493F-8507-FD5CC57149CC}">
      <dgm:prSet custT="1"/>
      <dgm:spPr>
        <a:noFill/>
        <a:ln>
          <a:noFill/>
        </a:ln>
      </dgm:spPr>
      <dgm:t>
        <a:bodyPr anchor="ctr"/>
        <a:lstStyle/>
        <a:p>
          <a:r>
            <a:rPr lang="ru-RU" sz="16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мероприятия по внедрению 14 требований Стандарта;</a:t>
          </a:r>
          <a:endParaRPr lang="ru-RU" sz="16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78AB8D3-872D-4603-8CEF-3994BF50EFDA}" type="parTrans" cxnId="{A17D68D9-1B60-4DD2-9AEB-EE913EF810F4}">
      <dgm:prSet/>
      <dgm:spPr/>
      <dgm:t>
        <a:bodyPr/>
        <a:lstStyle/>
        <a:p>
          <a:endParaRPr lang="ru-RU"/>
        </a:p>
      </dgm:t>
    </dgm:pt>
    <dgm:pt modelId="{AD1DCAB2-32A1-4C17-BE15-078ADD3FE5A1}" type="sibTrans" cxnId="{A17D68D9-1B60-4DD2-9AEB-EE913EF810F4}">
      <dgm:prSet/>
      <dgm:spPr/>
      <dgm:t>
        <a:bodyPr/>
        <a:lstStyle/>
        <a:p>
          <a:endParaRPr lang="ru-RU"/>
        </a:p>
      </dgm:t>
    </dgm:pt>
    <dgm:pt modelId="{D87291B8-BDAB-43E4-9950-5A0502A79D75}">
      <dgm:prSet custT="1"/>
      <dgm:spPr>
        <a:noFill/>
        <a:ln>
          <a:noFill/>
        </a:ln>
      </dgm:spPr>
      <dgm:t>
        <a:bodyPr anchor="ctr"/>
        <a:lstStyle/>
        <a:p>
          <a:r>
            <a:rPr lang="ru-RU" sz="16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информация об ответственных за внедрение требований Стандарта в целом и за выполнение отдельных мероприятий;</a:t>
          </a:r>
          <a:endParaRPr lang="ru-RU" sz="16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9F40F2E-AED9-44CF-8ECE-52B0AF4E4B12}" type="parTrans" cxnId="{9820A036-9822-43A9-98E1-0EA1B81A4702}">
      <dgm:prSet/>
      <dgm:spPr/>
      <dgm:t>
        <a:bodyPr/>
        <a:lstStyle/>
        <a:p>
          <a:endParaRPr lang="ru-RU"/>
        </a:p>
      </dgm:t>
    </dgm:pt>
    <dgm:pt modelId="{1240A79E-5268-44F3-8264-DD4D998676AD}" type="sibTrans" cxnId="{9820A036-9822-43A9-98E1-0EA1B81A4702}">
      <dgm:prSet/>
      <dgm:spPr/>
      <dgm:t>
        <a:bodyPr/>
        <a:lstStyle/>
        <a:p>
          <a:endParaRPr lang="ru-RU"/>
        </a:p>
      </dgm:t>
    </dgm:pt>
    <dgm:pt modelId="{A1D551FA-35B6-4FCD-9AF0-A97215CF84A4}">
      <dgm:prSet custT="1"/>
      <dgm:spPr>
        <a:noFill/>
        <a:ln>
          <a:noFill/>
        </a:ln>
      </dgm:spPr>
      <dgm:t>
        <a:bodyPr anchor="ctr"/>
        <a:lstStyle/>
        <a:p>
          <a:r>
            <a:rPr lang="ru-RU" sz="16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результаты выполнения мероприятий Плана;</a:t>
          </a:r>
          <a:endParaRPr lang="ru-RU" sz="16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BACF87E-8DED-4C4B-AE18-DFAE0C467114}" type="parTrans" cxnId="{ABCB486F-B503-4C69-B293-C6D417CD6FFD}">
      <dgm:prSet/>
      <dgm:spPr/>
      <dgm:t>
        <a:bodyPr/>
        <a:lstStyle/>
        <a:p>
          <a:endParaRPr lang="ru-RU"/>
        </a:p>
      </dgm:t>
    </dgm:pt>
    <dgm:pt modelId="{3000C5BC-A8E8-48A0-8B03-ACC6485AAFA8}" type="sibTrans" cxnId="{ABCB486F-B503-4C69-B293-C6D417CD6FFD}">
      <dgm:prSet/>
      <dgm:spPr/>
      <dgm:t>
        <a:bodyPr/>
        <a:lstStyle/>
        <a:p>
          <a:endParaRPr lang="ru-RU"/>
        </a:p>
      </dgm:t>
    </dgm:pt>
    <dgm:pt modelId="{94FB521A-95B3-431C-89BA-AC025D910F0B}">
      <dgm:prSet custT="1"/>
      <dgm:spPr>
        <a:noFill/>
        <a:ln>
          <a:noFill/>
        </a:ln>
      </dgm:spPr>
      <dgm:t>
        <a:bodyPr anchor="ctr"/>
        <a:lstStyle/>
        <a:p>
          <a:r>
            <a:rPr lang="ru-RU" sz="16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планируемые целевые значения ключевых показателей эффективности внедрения Стандарта;</a:t>
          </a:r>
          <a:endParaRPr lang="ru-RU" sz="16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7CE8C17-7EEC-4CDC-BBBE-3F4DACB87532}" type="parTrans" cxnId="{49F98A82-15D5-438D-8F7F-7A2D601CBDDE}">
      <dgm:prSet/>
      <dgm:spPr/>
      <dgm:t>
        <a:bodyPr/>
        <a:lstStyle/>
        <a:p>
          <a:endParaRPr lang="ru-RU"/>
        </a:p>
      </dgm:t>
    </dgm:pt>
    <dgm:pt modelId="{F1A7FDDE-7167-4545-8D49-175D0EDCE9F9}" type="sibTrans" cxnId="{49F98A82-15D5-438D-8F7F-7A2D601CBDDE}">
      <dgm:prSet/>
      <dgm:spPr/>
      <dgm:t>
        <a:bodyPr/>
        <a:lstStyle/>
        <a:p>
          <a:endParaRPr lang="ru-RU"/>
        </a:p>
      </dgm:t>
    </dgm:pt>
    <dgm:pt modelId="{084ED917-64AF-4F52-87A9-9075DAAC5B82}">
      <dgm:prSet custT="1"/>
      <dgm:spPr>
        <a:noFill/>
        <a:ln>
          <a:noFill/>
        </a:ln>
      </dgm:spPr>
      <dgm:t>
        <a:bodyPr anchor="ctr"/>
        <a:lstStyle/>
        <a:p>
          <a:r>
            <a:rPr lang="ru-RU" sz="16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мероприятия по оценке результатов внедрения требований Стандарта (общественная экспертиза и ведомственная оценка).</a:t>
          </a:r>
          <a:endParaRPr lang="ru-RU" sz="16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C067E4D-B579-426F-B8C0-ED7CB05C3DD8}" type="parTrans" cxnId="{DE989365-9647-43E1-9BE6-9D3EF09A2D33}">
      <dgm:prSet/>
      <dgm:spPr/>
      <dgm:t>
        <a:bodyPr/>
        <a:lstStyle/>
        <a:p>
          <a:endParaRPr lang="ru-RU"/>
        </a:p>
      </dgm:t>
    </dgm:pt>
    <dgm:pt modelId="{5E3543F0-8BD1-4332-96A2-82280DCB1FF5}" type="sibTrans" cxnId="{DE989365-9647-43E1-9BE6-9D3EF09A2D33}">
      <dgm:prSet/>
      <dgm:spPr/>
      <dgm:t>
        <a:bodyPr/>
        <a:lstStyle/>
        <a:p>
          <a:endParaRPr lang="ru-RU"/>
        </a:p>
      </dgm:t>
    </dgm:pt>
    <dgm:pt modelId="{958AD193-B456-4987-97DB-EC22EF8EFEE1}">
      <dgm:prSet custT="1"/>
      <dgm:spPr>
        <a:noFill/>
        <a:ln>
          <a:noFill/>
        </a:ln>
      </dgm:spPr>
      <dgm:t>
        <a:bodyPr anchor="ctr"/>
        <a:lstStyle/>
        <a:p>
          <a:r>
            <a:rPr lang="ru-RU" sz="16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начальные и конечные сроки выполнения мероприятий;</a:t>
          </a:r>
          <a:endParaRPr lang="ru-RU" sz="16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6FC7508-8AF8-40EF-B4EF-A1DD756C5D69}" type="parTrans" cxnId="{E255B7DC-AA44-4000-A56E-A70934BE04E0}">
      <dgm:prSet/>
      <dgm:spPr/>
      <dgm:t>
        <a:bodyPr/>
        <a:lstStyle/>
        <a:p>
          <a:endParaRPr lang="ru-RU"/>
        </a:p>
      </dgm:t>
    </dgm:pt>
    <dgm:pt modelId="{4FE8D69D-9ACB-4041-8D7D-92F4616DE99E}" type="sibTrans" cxnId="{E255B7DC-AA44-4000-A56E-A70934BE04E0}">
      <dgm:prSet/>
      <dgm:spPr/>
      <dgm:t>
        <a:bodyPr/>
        <a:lstStyle/>
        <a:p>
          <a:endParaRPr lang="ru-RU"/>
        </a:p>
      </dgm:t>
    </dgm:pt>
    <dgm:pt modelId="{8030A25A-4868-4DFB-B07E-D032AD8A3247}" type="pres">
      <dgm:prSet presAssocID="{0695B3D6-CDC0-4B94-A3A1-615CE0E5C17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30271C-9FE1-41D0-9864-63AF30154FE6}" type="pres">
      <dgm:prSet presAssocID="{40723B3D-EF9F-49F0-A037-CF65FB549228}" presName="node" presStyleLbl="node1" presStyleIdx="0" presStyleCnt="1" custLinFactNeighborX="-12287" custLinFactNeighborY="-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613CE0-707E-4365-AFE2-35379EF8502D}" srcId="{40723B3D-EF9F-49F0-A037-CF65FB549228}" destId="{37ECBC7E-30BB-41F5-9450-913C50564F18}" srcOrd="0" destOrd="0" parTransId="{1A3D1C5D-4913-41AF-8E2B-697BAEDC29C8}" sibTransId="{734B3E2A-1DF1-45CA-A4F9-C45FD7F5DF29}"/>
    <dgm:cxn modelId="{E255B7DC-AA44-4000-A56E-A70934BE04E0}" srcId="{40723B3D-EF9F-49F0-A037-CF65FB549228}" destId="{958AD193-B456-4987-97DB-EC22EF8EFEE1}" srcOrd="3" destOrd="0" parTransId="{76FC7508-8AF8-40EF-B4EF-A1DD756C5D69}" sibTransId="{4FE8D69D-9ACB-4041-8D7D-92F4616DE99E}"/>
    <dgm:cxn modelId="{DE989365-9647-43E1-9BE6-9D3EF09A2D33}" srcId="{40723B3D-EF9F-49F0-A037-CF65FB549228}" destId="{084ED917-64AF-4F52-87A9-9075DAAC5B82}" srcOrd="6" destOrd="0" parTransId="{EC067E4D-B579-426F-B8C0-ED7CB05C3DD8}" sibTransId="{5E3543F0-8BD1-4332-96A2-82280DCB1FF5}"/>
    <dgm:cxn modelId="{A17D68D9-1B60-4DD2-9AEB-EE913EF810F4}" srcId="{40723B3D-EF9F-49F0-A037-CF65FB549228}" destId="{310ECD24-D044-493F-8507-FD5CC57149CC}" srcOrd="1" destOrd="0" parTransId="{478AB8D3-872D-4603-8CEF-3994BF50EFDA}" sibTransId="{AD1DCAB2-32A1-4C17-BE15-078ADD3FE5A1}"/>
    <dgm:cxn modelId="{ABCB486F-B503-4C69-B293-C6D417CD6FFD}" srcId="{40723B3D-EF9F-49F0-A037-CF65FB549228}" destId="{A1D551FA-35B6-4FCD-9AF0-A97215CF84A4}" srcOrd="4" destOrd="0" parTransId="{BBACF87E-8DED-4C4B-AE18-DFAE0C467114}" sibTransId="{3000C5BC-A8E8-48A0-8B03-ACC6485AAFA8}"/>
    <dgm:cxn modelId="{4F75C3FD-4BA0-4E41-8F07-C754B4C4D8A4}" type="presOf" srcId="{0695B3D6-CDC0-4B94-A3A1-615CE0E5C176}" destId="{8030A25A-4868-4DFB-B07E-D032AD8A3247}" srcOrd="0" destOrd="0" presId="urn:microsoft.com/office/officeart/2005/8/layout/default"/>
    <dgm:cxn modelId="{6A2A6A48-83F4-424F-A57A-83334936CE60}" type="presOf" srcId="{40723B3D-EF9F-49F0-A037-CF65FB549228}" destId="{CE30271C-9FE1-41D0-9864-63AF30154FE6}" srcOrd="0" destOrd="0" presId="urn:microsoft.com/office/officeart/2005/8/layout/default"/>
    <dgm:cxn modelId="{46669D64-E7F6-489E-A02E-48E480A5566D}" type="presOf" srcId="{94FB521A-95B3-431C-89BA-AC025D910F0B}" destId="{CE30271C-9FE1-41D0-9864-63AF30154FE6}" srcOrd="0" destOrd="6" presId="urn:microsoft.com/office/officeart/2005/8/layout/default"/>
    <dgm:cxn modelId="{9820A036-9822-43A9-98E1-0EA1B81A4702}" srcId="{40723B3D-EF9F-49F0-A037-CF65FB549228}" destId="{D87291B8-BDAB-43E4-9950-5A0502A79D75}" srcOrd="2" destOrd="0" parTransId="{19F40F2E-AED9-44CF-8ECE-52B0AF4E4B12}" sibTransId="{1240A79E-5268-44F3-8264-DD4D998676AD}"/>
    <dgm:cxn modelId="{BAE68FC5-C74F-4C61-8BAC-A2EBA190E332}" type="presOf" srcId="{37ECBC7E-30BB-41F5-9450-913C50564F18}" destId="{CE30271C-9FE1-41D0-9864-63AF30154FE6}" srcOrd="0" destOrd="1" presId="urn:microsoft.com/office/officeart/2005/8/layout/default"/>
    <dgm:cxn modelId="{49F98A82-15D5-438D-8F7F-7A2D601CBDDE}" srcId="{40723B3D-EF9F-49F0-A037-CF65FB549228}" destId="{94FB521A-95B3-431C-89BA-AC025D910F0B}" srcOrd="5" destOrd="0" parTransId="{97CE8C17-7EEC-4CDC-BBBE-3F4DACB87532}" sibTransId="{F1A7FDDE-7167-4545-8D49-175D0EDCE9F9}"/>
    <dgm:cxn modelId="{0D2093F6-1FBF-49D9-838D-7E91067A6F48}" type="presOf" srcId="{A1D551FA-35B6-4FCD-9AF0-A97215CF84A4}" destId="{CE30271C-9FE1-41D0-9864-63AF30154FE6}" srcOrd="0" destOrd="5" presId="urn:microsoft.com/office/officeart/2005/8/layout/default"/>
    <dgm:cxn modelId="{672C03F0-2E99-44BD-B2DF-1C407D980CA7}" type="presOf" srcId="{958AD193-B456-4987-97DB-EC22EF8EFEE1}" destId="{CE30271C-9FE1-41D0-9864-63AF30154FE6}" srcOrd="0" destOrd="4" presId="urn:microsoft.com/office/officeart/2005/8/layout/default"/>
    <dgm:cxn modelId="{80395BAE-A6D1-443B-9926-21A23664C506}" type="presOf" srcId="{084ED917-64AF-4F52-87A9-9075DAAC5B82}" destId="{CE30271C-9FE1-41D0-9864-63AF30154FE6}" srcOrd="0" destOrd="7" presId="urn:microsoft.com/office/officeart/2005/8/layout/default"/>
    <dgm:cxn modelId="{EEE5DEBE-03BD-4FD7-8A72-C6FA05FCA729}" type="presOf" srcId="{310ECD24-D044-493F-8507-FD5CC57149CC}" destId="{CE30271C-9FE1-41D0-9864-63AF30154FE6}" srcOrd="0" destOrd="2" presId="urn:microsoft.com/office/officeart/2005/8/layout/default"/>
    <dgm:cxn modelId="{F69ACC6B-99D3-4A83-89F5-100ACF496AFA}" type="presOf" srcId="{D87291B8-BDAB-43E4-9950-5A0502A79D75}" destId="{CE30271C-9FE1-41D0-9864-63AF30154FE6}" srcOrd="0" destOrd="3" presId="urn:microsoft.com/office/officeart/2005/8/layout/default"/>
    <dgm:cxn modelId="{C11617C6-43E5-43AD-B084-5DDD9F9B308E}" srcId="{0695B3D6-CDC0-4B94-A3A1-615CE0E5C176}" destId="{40723B3D-EF9F-49F0-A037-CF65FB549228}" srcOrd="0" destOrd="0" parTransId="{25DB17CF-A0CB-46FB-825A-D8B9B280EF12}" sibTransId="{32FD2059-39C6-4252-AF3E-F8E3DC1CD221}"/>
    <dgm:cxn modelId="{8F8929F3-106A-411F-B053-1D3F51FC2B79}" type="presParOf" srcId="{8030A25A-4868-4DFB-B07E-D032AD8A3247}" destId="{CE30271C-9FE1-41D0-9864-63AF30154FE6}" srcOrd="0" destOrd="0" presId="urn:microsoft.com/office/officeart/2005/8/layout/default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8196B0-D11C-4B98-A306-5A9D679878B6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CB2620-1A20-4752-8473-EB38DFCED7DD}">
      <dgm:prSet phldrT="[Текст]" custT="1"/>
      <dgm:spPr>
        <a:solidFill>
          <a:srgbClr val="92D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Разработать (актуализировать) инвестиционный паспорт МО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DAB7029-E597-431B-BA84-75E0DD46F129}" type="parTrans" cxnId="{4A5431BB-6AE0-46E3-953E-68C53DCEC527}">
      <dgm:prSet/>
      <dgm:spPr/>
      <dgm:t>
        <a:bodyPr/>
        <a:lstStyle/>
        <a:p>
          <a:endParaRPr lang="ru-RU"/>
        </a:p>
      </dgm:t>
    </dgm:pt>
    <dgm:pt modelId="{8568C9D7-A341-4799-84FD-C7528A0A2F27}" type="sibTrans" cxnId="{4A5431BB-6AE0-46E3-953E-68C53DCEC527}">
      <dgm:prSet/>
      <dgm:spPr/>
      <dgm:t>
        <a:bodyPr/>
        <a:lstStyle/>
        <a:p>
          <a:endParaRPr lang="ru-RU"/>
        </a:p>
      </dgm:t>
    </dgm:pt>
    <dgm:pt modelId="{20DB4800-2E48-40B2-A45B-4B317C95C367}">
      <dgm:prSet phldrT="[Текст]" custT="1"/>
      <dgm:spPr>
        <a:solidFill>
          <a:srgbClr val="7030A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Проверить наличие всех «обязательных» разделов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C81007B-9877-4FBB-B74C-1EA3006923CA}" type="parTrans" cxnId="{F7075F79-02E9-4A90-A6B5-BE55843D9CCE}">
      <dgm:prSet/>
      <dgm:spPr/>
      <dgm:t>
        <a:bodyPr/>
        <a:lstStyle/>
        <a:p>
          <a:endParaRPr lang="ru-RU"/>
        </a:p>
      </dgm:t>
    </dgm:pt>
    <dgm:pt modelId="{D9E7AE79-9909-419B-B94A-1674CE1221E4}" type="sibTrans" cxnId="{F7075F79-02E9-4A90-A6B5-BE55843D9CCE}">
      <dgm:prSet/>
      <dgm:spPr/>
      <dgm:t>
        <a:bodyPr/>
        <a:lstStyle/>
        <a:p>
          <a:endParaRPr lang="ru-RU"/>
        </a:p>
      </dgm:t>
    </dgm:pt>
    <dgm:pt modelId="{E66CF261-5996-47F5-88D4-BE2733B23EC3}">
      <dgm:prSet phldrT="[Текст]" custT="1"/>
      <dgm:spPr>
        <a:solidFill>
          <a:srgbClr val="FFC00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Разместить на официальном сайте администрации МО в специализированном разделе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106BC53-4F22-41F3-BEB2-67EBAD8D8CC8}" type="parTrans" cxnId="{3FBF1F13-DD88-4853-97A0-5E91C07BEFF6}">
      <dgm:prSet/>
      <dgm:spPr/>
      <dgm:t>
        <a:bodyPr/>
        <a:lstStyle/>
        <a:p>
          <a:endParaRPr lang="ru-RU"/>
        </a:p>
      </dgm:t>
    </dgm:pt>
    <dgm:pt modelId="{5EFACCD4-EB40-46B6-9AEF-5C0DCFFAFC8F}" type="sibTrans" cxnId="{3FBF1F13-DD88-4853-97A0-5E91C07BEFF6}">
      <dgm:prSet/>
      <dgm:spPr/>
      <dgm:t>
        <a:bodyPr/>
        <a:lstStyle/>
        <a:p>
          <a:endParaRPr lang="ru-RU"/>
        </a:p>
      </dgm:t>
    </dgm:pt>
    <dgm:pt modelId="{31AE0AC4-BFC2-43D3-AB4C-F25D6999BC74}">
      <dgm:prSet phldrT="[Текст]" custT="1"/>
      <dgm:spPr>
        <a:solidFill>
          <a:srgbClr val="00206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лицо, ответственное за разработку (актуализацию) инвестиционного паспорта МО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91989E0-7E72-4613-9B6F-29DA43AA8319}" type="parTrans" cxnId="{280585B2-A018-4582-ABDE-877155748451}">
      <dgm:prSet/>
      <dgm:spPr/>
      <dgm:t>
        <a:bodyPr/>
        <a:lstStyle/>
        <a:p>
          <a:endParaRPr lang="ru-RU"/>
        </a:p>
      </dgm:t>
    </dgm:pt>
    <dgm:pt modelId="{D63D6DFC-A578-4D57-B6E5-31DFC6DF6C98}" type="sibTrans" cxnId="{280585B2-A018-4582-ABDE-877155748451}">
      <dgm:prSet/>
      <dgm:spPr/>
      <dgm:t>
        <a:bodyPr/>
        <a:lstStyle/>
        <a:p>
          <a:endParaRPr lang="ru-RU"/>
        </a:p>
      </dgm:t>
    </dgm:pt>
    <dgm:pt modelId="{E820FC06-4271-4D66-B334-7CCA1814E3FA}" type="pres">
      <dgm:prSet presAssocID="{498196B0-D11C-4B98-A306-5A9D679878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235F3D-0AB0-4D80-9790-2D06162DA172}" type="pres">
      <dgm:prSet presAssocID="{498196B0-D11C-4B98-A306-5A9D679878B6}" presName="dummy" presStyleCnt="0"/>
      <dgm:spPr/>
    </dgm:pt>
    <dgm:pt modelId="{24726271-9E7A-400E-990C-8D824228F259}" type="pres">
      <dgm:prSet presAssocID="{498196B0-D11C-4B98-A306-5A9D679878B6}" presName="linH" presStyleCnt="0"/>
      <dgm:spPr/>
    </dgm:pt>
    <dgm:pt modelId="{7E6DD5C5-3B40-42C7-A943-9428AFD5E00D}" type="pres">
      <dgm:prSet presAssocID="{498196B0-D11C-4B98-A306-5A9D679878B6}" presName="padding1" presStyleCnt="0"/>
      <dgm:spPr/>
    </dgm:pt>
    <dgm:pt modelId="{1B424BB6-3C74-4E4D-B20A-062C46C6E878}" type="pres">
      <dgm:prSet presAssocID="{31AE0AC4-BFC2-43D3-AB4C-F25D6999BC74}" presName="linV" presStyleCnt="0"/>
      <dgm:spPr/>
    </dgm:pt>
    <dgm:pt modelId="{3C58C189-2D0B-4583-94EA-93AE07BD282C}" type="pres">
      <dgm:prSet presAssocID="{31AE0AC4-BFC2-43D3-AB4C-F25D6999BC74}" presName="spVertical1" presStyleCnt="0"/>
      <dgm:spPr/>
    </dgm:pt>
    <dgm:pt modelId="{760BF8A9-C335-48B8-8933-6B88A8CB87F2}" type="pres">
      <dgm:prSet presAssocID="{31AE0AC4-BFC2-43D3-AB4C-F25D6999BC74}" presName="parTx" presStyleLbl="revTx" presStyleIdx="0" presStyleCnt="4" custScaleX="1282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03E2CC-68AF-4D2E-8866-E9D78CEAA34C}" type="pres">
      <dgm:prSet presAssocID="{31AE0AC4-BFC2-43D3-AB4C-F25D6999BC74}" presName="spVertical2" presStyleCnt="0"/>
      <dgm:spPr/>
    </dgm:pt>
    <dgm:pt modelId="{C3EFAB15-4100-4EB4-BB66-09009B90497E}" type="pres">
      <dgm:prSet presAssocID="{31AE0AC4-BFC2-43D3-AB4C-F25D6999BC74}" presName="spVertical3" presStyleCnt="0"/>
      <dgm:spPr/>
    </dgm:pt>
    <dgm:pt modelId="{27C1ACBC-004B-4132-B0E5-E60F19AF3A2D}" type="pres">
      <dgm:prSet presAssocID="{D63D6DFC-A578-4D57-B6E5-31DFC6DF6C98}" presName="space" presStyleCnt="0"/>
      <dgm:spPr/>
    </dgm:pt>
    <dgm:pt modelId="{7CA12164-506A-4D3B-8D0F-9BCB11670FE3}" type="pres">
      <dgm:prSet presAssocID="{2CCB2620-1A20-4752-8473-EB38DFCED7DD}" presName="linV" presStyleCnt="0"/>
      <dgm:spPr/>
    </dgm:pt>
    <dgm:pt modelId="{7EF28692-E954-47EE-9F1D-C27A0250E160}" type="pres">
      <dgm:prSet presAssocID="{2CCB2620-1A20-4752-8473-EB38DFCED7DD}" presName="spVertical1" presStyleCnt="0"/>
      <dgm:spPr/>
    </dgm:pt>
    <dgm:pt modelId="{02FDCA94-B295-4919-B247-C98D028A24C4}" type="pres">
      <dgm:prSet presAssocID="{2CCB2620-1A20-4752-8473-EB38DFCED7DD}" presName="parTx" presStyleLbl="revTx" presStyleIdx="1" presStyleCnt="4" custScaleX="1255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DE909E-788D-4484-8F5C-78E875DBB314}" type="pres">
      <dgm:prSet presAssocID="{2CCB2620-1A20-4752-8473-EB38DFCED7DD}" presName="spVertical2" presStyleCnt="0"/>
      <dgm:spPr/>
    </dgm:pt>
    <dgm:pt modelId="{AE58218F-9825-431D-A1D2-7A9E102A6FDF}" type="pres">
      <dgm:prSet presAssocID="{2CCB2620-1A20-4752-8473-EB38DFCED7DD}" presName="spVertical3" presStyleCnt="0"/>
      <dgm:spPr/>
    </dgm:pt>
    <dgm:pt modelId="{99E38E36-7CDA-43A8-9415-B25A38D897D6}" type="pres">
      <dgm:prSet presAssocID="{8568C9D7-A341-4799-84FD-C7528A0A2F27}" presName="space" presStyleCnt="0"/>
      <dgm:spPr/>
    </dgm:pt>
    <dgm:pt modelId="{0E160848-8473-4C44-A008-7F73DFFA886F}" type="pres">
      <dgm:prSet presAssocID="{20DB4800-2E48-40B2-A45B-4B317C95C367}" presName="linV" presStyleCnt="0"/>
      <dgm:spPr/>
    </dgm:pt>
    <dgm:pt modelId="{1567C957-9555-4D03-B846-CD80296CEB49}" type="pres">
      <dgm:prSet presAssocID="{20DB4800-2E48-40B2-A45B-4B317C95C367}" presName="spVertical1" presStyleCnt="0"/>
      <dgm:spPr/>
    </dgm:pt>
    <dgm:pt modelId="{FD688B5F-FF7F-4A46-9E05-F8C62552BE33}" type="pres">
      <dgm:prSet presAssocID="{20DB4800-2E48-40B2-A45B-4B317C95C367}" presName="parTx" presStyleLbl="revTx" presStyleIdx="2" presStyleCnt="4" custScaleX="1309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CDCD4E-F071-4D9F-A9C7-3B1833E251D0}" type="pres">
      <dgm:prSet presAssocID="{20DB4800-2E48-40B2-A45B-4B317C95C367}" presName="spVertical2" presStyleCnt="0"/>
      <dgm:spPr/>
    </dgm:pt>
    <dgm:pt modelId="{D7134CCE-95A3-48BA-A64A-0506608772F9}" type="pres">
      <dgm:prSet presAssocID="{20DB4800-2E48-40B2-A45B-4B317C95C367}" presName="spVertical3" presStyleCnt="0"/>
      <dgm:spPr/>
    </dgm:pt>
    <dgm:pt modelId="{2691A1AE-FDF7-4621-BC99-4D55DE968E46}" type="pres">
      <dgm:prSet presAssocID="{D9E7AE79-9909-419B-B94A-1674CE1221E4}" presName="space" presStyleCnt="0"/>
      <dgm:spPr/>
    </dgm:pt>
    <dgm:pt modelId="{D74CAF21-DD5A-4B0A-B354-F7E6D91B3C6E}" type="pres">
      <dgm:prSet presAssocID="{E66CF261-5996-47F5-88D4-BE2733B23EC3}" presName="linV" presStyleCnt="0"/>
      <dgm:spPr/>
    </dgm:pt>
    <dgm:pt modelId="{A54043B4-BC29-4696-B475-401865931DA4}" type="pres">
      <dgm:prSet presAssocID="{E66CF261-5996-47F5-88D4-BE2733B23EC3}" presName="spVertical1" presStyleCnt="0"/>
      <dgm:spPr/>
    </dgm:pt>
    <dgm:pt modelId="{D87A2B8D-C632-4862-85FB-93208B692B8B}" type="pres">
      <dgm:prSet presAssocID="{E66CF261-5996-47F5-88D4-BE2733B23EC3}" presName="parTx" presStyleLbl="revTx" presStyleIdx="3" presStyleCnt="4" custScaleX="1423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5280B-0042-4AA8-965E-B5A5D778FFAE}" type="pres">
      <dgm:prSet presAssocID="{E66CF261-5996-47F5-88D4-BE2733B23EC3}" presName="spVertical2" presStyleCnt="0"/>
      <dgm:spPr/>
    </dgm:pt>
    <dgm:pt modelId="{4C3E9FC3-216A-4927-991A-020AE3C9193A}" type="pres">
      <dgm:prSet presAssocID="{E66CF261-5996-47F5-88D4-BE2733B23EC3}" presName="spVertical3" presStyleCnt="0"/>
      <dgm:spPr/>
    </dgm:pt>
    <dgm:pt modelId="{391CF427-82FD-46FD-BBAC-80B0AF4CD59B}" type="pres">
      <dgm:prSet presAssocID="{498196B0-D11C-4B98-A306-5A9D679878B6}" presName="padding2" presStyleCnt="0"/>
      <dgm:spPr/>
    </dgm:pt>
    <dgm:pt modelId="{94B3C7E9-8899-4D9A-9F65-D7ABC7F96EFE}" type="pres">
      <dgm:prSet presAssocID="{498196B0-D11C-4B98-A306-5A9D679878B6}" presName="negArrow" presStyleCnt="0"/>
      <dgm:spPr/>
    </dgm:pt>
    <dgm:pt modelId="{32ACD5AC-DEC1-419E-942C-F000825D1F2F}" type="pres">
      <dgm:prSet presAssocID="{498196B0-D11C-4B98-A306-5A9D679878B6}" presName="backgroundArrow" presStyleLbl="node1" presStyleIdx="0" presStyleCnt="1" custScaleX="97068"/>
      <dgm:spPr>
        <a:solidFill>
          <a:schemeClr val="bg1"/>
        </a:solidFill>
      </dgm:spPr>
    </dgm:pt>
  </dgm:ptLst>
  <dgm:cxnLst>
    <dgm:cxn modelId="{46B28447-748E-4DA4-8501-A7D088BE112F}" type="presOf" srcId="{31AE0AC4-BFC2-43D3-AB4C-F25D6999BC74}" destId="{760BF8A9-C335-48B8-8933-6B88A8CB87F2}" srcOrd="0" destOrd="0" presId="urn:microsoft.com/office/officeart/2005/8/layout/hProcess3"/>
    <dgm:cxn modelId="{DA4C80E5-FDAA-44A8-AEC0-87758D938543}" type="presOf" srcId="{20DB4800-2E48-40B2-A45B-4B317C95C367}" destId="{FD688B5F-FF7F-4A46-9E05-F8C62552BE33}" srcOrd="0" destOrd="0" presId="urn:microsoft.com/office/officeart/2005/8/layout/hProcess3"/>
    <dgm:cxn modelId="{280585B2-A018-4582-ABDE-877155748451}" srcId="{498196B0-D11C-4B98-A306-5A9D679878B6}" destId="{31AE0AC4-BFC2-43D3-AB4C-F25D6999BC74}" srcOrd="0" destOrd="0" parTransId="{C91989E0-7E72-4613-9B6F-29DA43AA8319}" sibTransId="{D63D6DFC-A578-4D57-B6E5-31DFC6DF6C98}"/>
    <dgm:cxn modelId="{BF26CC70-27D7-421D-A037-5BF3BBD967A9}" type="presOf" srcId="{498196B0-D11C-4B98-A306-5A9D679878B6}" destId="{E820FC06-4271-4D66-B334-7CCA1814E3FA}" srcOrd="0" destOrd="0" presId="urn:microsoft.com/office/officeart/2005/8/layout/hProcess3"/>
    <dgm:cxn modelId="{F7075F79-02E9-4A90-A6B5-BE55843D9CCE}" srcId="{498196B0-D11C-4B98-A306-5A9D679878B6}" destId="{20DB4800-2E48-40B2-A45B-4B317C95C367}" srcOrd="2" destOrd="0" parTransId="{9C81007B-9877-4FBB-B74C-1EA3006923CA}" sibTransId="{D9E7AE79-9909-419B-B94A-1674CE1221E4}"/>
    <dgm:cxn modelId="{5DA0F41D-F4FE-4C3A-BB90-D9A3244A8803}" type="presOf" srcId="{2CCB2620-1A20-4752-8473-EB38DFCED7DD}" destId="{02FDCA94-B295-4919-B247-C98D028A24C4}" srcOrd="0" destOrd="0" presId="urn:microsoft.com/office/officeart/2005/8/layout/hProcess3"/>
    <dgm:cxn modelId="{3FBF1F13-DD88-4853-97A0-5E91C07BEFF6}" srcId="{498196B0-D11C-4B98-A306-5A9D679878B6}" destId="{E66CF261-5996-47F5-88D4-BE2733B23EC3}" srcOrd="3" destOrd="0" parTransId="{6106BC53-4F22-41F3-BEB2-67EBAD8D8CC8}" sibTransId="{5EFACCD4-EB40-46B6-9AEF-5C0DCFFAFC8F}"/>
    <dgm:cxn modelId="{6FFDA097-9F36-43DB-A87F-1E79AE4E2E12}" type="presOf" srcId="{E66CF261-5996-47F5-88D4-BE2733B23EC3}" destId="{D87A2B8D-C632-4862-85FB-93208B692B8B}" srcOrd="0" destOrd="0" presId="urn:microsoft.com/office/officeart/2005/8/layout/hProcess3"/>
    <dgm:cxn modelId="{4A5431BB-6AE0-46E3-953E-68C53DCEC527}" srcId="{498196B0-D11C-4B98-A306-5A9D679878B6}" destId="{2CCB2620-1A20-4752-8473-EB38DFCED7DD}" srcOrd="1" destOrd="0" parTransId="{DDAB7029-E597-431B-BA84-75E0DD46F129}" sibTransId="{8568C9D7-A341-4799-84FD-C7528A0A2F27}"/>
    <dgm:cxn modelId="{CAABEC7E-A225-4D0E-81D8-7D79BE8D6C64}" type="presParOf" srcId="{E820FC06-4271-4D66-B334-7CCA1814E3FA}" destId="{02235F3D-0AB0-4D80-9790-2D06162DA172}" srcOrd="0" destOrd="0" presId="urn:microsoft.com/office/officeart/2005/8/layout/hProcess3"/>
    <dgm:cxn modelId="{38D7658C-E567-4A0F-8815-622181BEA9BD}" type="presParOf" srcId="{E820FC06-4271-4D66-B334-7CCA1814E3FA}" destId="{24726271-9E7A-400E-990C-8D824228F259}" srcOrd="1" destOrd="0" presId="urn:microsoft.com/office/officeart/2005/8/layout/hProcess3"/>
    <dgm:cxn modelId="{5B0D4623-E41C-467E-A0C7-0DE762CFB59A}" type="presParOf" srcId="{24726271-9E7A-400E-990C-8D824228F259}" destId="{7E6DD5C5-3B40-42C7-A943-9428AFD5E00D}" srcOrd="0" destOrd="0" presId="urn:microsoft.com/office/officeart/2005/8/layout/hProcess3"/>
    <dgm:cxn modelId="{69ADDE90-7DF5-44F4-A306-41471F052D64}" type="presParOf" srcId="{24726271-9E7A-400E-990C-8D824228F259}" destId="{1B424BB6-3C74-4E4D-B20A-062C46C6E878}" srcOrd="1" destOrd="0" presId="urn:microsoft.com/office/officeart/2005/8/layout/hProcess3"/>
    <dgm:cxn modelId="{CA48538E-9513-4361-B1A5-CE52EF063837}" type="presParOf" srcId="{1B424BB6-3C74-4E4D-B20A-062C46C6E878}" destId="{3C58C189-2D0B-4583-94EA-93AE07BD282C}" srcOrd="0" destOrd="0" presId="urn:microsoft.com/office/officeart/2005/8/layout/hProcess3"/>
    <dgm:cxn modelId="{D9B60B70-86DD-4AE0-9770-E6ADE194B3FF}" type="presParOf" srcId="{1B424BB6-3C74-4E4D-B20A-062C46C6E878}" destId="{760BF8A9-C335-48B8-8933-6B88A8CB87F2}" srcOrd="1" destOrd="0" presId="urn:microsoft.com/office/officeart/2005/8/layout/hProcess3"/>
    <dgm:cxn modelId="{760D0E08-7446-45F1-ADF7-F4AA81EFF401}" type="presParOf" srcId="{1B424BB6-3C74-4E4D-B20A-062C46C6E878}" destId="{3203E2CC-68AF-4D2E-8866-E9D78CEAA34C}" srcOrd="2" destOrd="0" presId="urn:microsoft.com/office/officeart/2005/8/layout/hProcess3"/>
    <dgm:cxn modelId="{C0C806AF-E763-44BA-94C1-CF20835473FF}" type="presParOf" srcId="{1B424BB6-3C74-4E4D-B20A-062C46C6E878}" destId="{C3EFAB15-4100-4EB4-BB66-09009B90497E}" srcOrd="3" destOrd="0" presId="urn:microsoft.com/office/officeart/2005/8/layout/hProcess3"/>
    <dgm:cxn modelId="{C7EA7E41-56FF-406C-909F-055DBA5BD6C7}" type="presParOf" srcId="{24726271-9E7A-400E-990C-8D824228F259}" destId="{27C1ACBC-004B-4132-B0E5-E60F19AF3A2D}" srcOrd="2" destOrd="0" presId="urn:microsoft.com/office/officeart/2005/8/layout/hProcess3"/>
    <dgm:cxn modelId="{87CF084D-E996-47E8-BFA3-1AB7504A5EDB}" type="presParOf" srcId="{24726271-9E7A-400E-990C-8D824228F259}" destId="{7CA12164-506A-4D3B-8D0F-9BCB11670FE3}" srcOrd="3" destOrd="0" presId="urn:microsoft.com/office/officeart/2005/8/layout/hProcess3"/>
    <dgm:cxn modelId="{48029ADE-A2ED-4F75-979E-B5032D0F817E}" type="presParOf" srcId="{7CA12164-506A-4D3B-8D0F-9BCB11670FE3}" destId="{7EF28692-E954-47EE-9F1D-C27A0250E160}" srcOrd="0" destOrd="0" presId="urn:microsoft.com/office/officeart/2005/8/layout/hProcess3"/>
    <dgm:cxn modelId="{B085A19B-7130-4372-BF32-EF77D719ACED}" type="presParOf" srcId="{7CA12164-506A-4D3B-8D0F-9BCB11670FE3}" destId="{02FDCA94-B295-4919-B247-C98D028A24C4}" srcOrd="1" destOrd="0" presId="urn:microsoft.com/office/officeart/2005/8/layout/hProcess3"/>
    <dgm:cxn modelId="{7C520E95-BB63-4680-B143-68A338DBCAAD}" type="presParOf" srcId="{7CA12164-506A-4D3B-8D0F-9BCB11670FE3}" destId="{8FDE909E-788D-4484-8F5C-78E875DBB314}" srcOrd="2" destOrd="0" presId="urn:microsoft.com/office/officeart/2005/8/layout/hProcess3"/>
    <dgm:cxn modelId="{6D9E9C18-AF3B-4FDF-B1D8-AC3BBFF6705D}" type="presParOf" srcId="{7CA12164-506A-4D3B-8D0F-9BCB11670FE3}" destId="{AE58218F-9825-431D-A1D2-7A9E102A6FDF}" srcOrd="3" destOrd="0" presId="urn:microsoft.com/office/officeart/2005/8/layout/hProcess3"/>
    <dgm:cxn modelId="{26113746-72EA-46D2-BDC1-582219905D1F}" type="presParOf" srcId="{24726271-9E7A-400E-990C-8D824228F259}" destId="{99E38E36-7CDA-43A8-9415-B25A38D897D6}" srcOrd="4" destOrd="0" presId="urn:microsoft.com/office/officeart/2005/8/layout/hProcess3"/>
    <dgm:cxn modelId="{6A7FB307-6001-41A9-8D74-5A71D70AF726}" type="presParOf" srcId="{24726271-9E7A-400E-990C-8D824228F259}" destId="{0E160848-8473-4C44-A008-7F73DFFA886F}" srcOrd="5" destOrd="0" presId="urn:microsoft.com/office/officeart/2005/8/layout/hProcess3"/>
    <dgm:cxn modelId="{36DC5660-9321-44A4-8331-0E8F61DAC1CF}" type="presParOf" srcId="{0E160848-8473-4C44-A008-7F73DFFA886F}" destId="{1567C957-9555-4D03-B846-CD80296CEB49}" srcOrd="0" destOrd="0" presId="urn:microsoft.com/office/officeart/2005/8/layout/hProcess3"/>
    <dgm:cxn modelId="{B7BF7658-E157-41C0-A374-5DB2159E7D01}" type="presParOf" srcId="{0E160848-8473-4C44-A008-7F73DFFA886F}" destId="{FD688B5F-FF7F-4A46-9E05-F8C62552BE33}" srcOrd="1" destOrd="0" presId="urn:microsoft.com/office/officeart/2005/8/layout/hProcess3"/>
    <dgm:cxn modelId="{F6B3F9D8-5FF2-4D2B-9CD9-32AFDFD03AB3}" type="presParOf" srcId="{0E160848-8473-4C44-A008-7F73DFFA886F}" destId="{F4CDCD4E-F071-4D9F-A9C7-3B1833E251D0}" srcOrd="2" destOrd="0" presId="urn:microsoft.com/office/officeart/2005/8/layout/hProcess3"/>
    <dgm:cxn modelId="{B1B99CFD-16D9-4CAD-98FD-F86C2501DD88}" type="presParOf" srcId="{0E160848-8473-4C44-A008-7F73DFFA886F}" destId="{D7134CCE-95A3-48BA-A64A-0506608772F9}" srcOrd="3" destOrd="0" presId="urn:microsoft.com/office/officeart/2005/8/layout/hProcess3"/>
    <dgm:cxn modelId="{F963EEA6-79A8-47E9-8EE3-32A4F234E064}" type="presParOf" srcId="{24726271-9E7A-400E-990C-8D824228F259}" destId="{2691A1AE-FDF7-4621-BC99-4D55DE968E46}" srcOrd="6" destOrd="0" presId="urn:microsoft.com/office/officeart/2005/8/layout/hProcess3"/>
    <dgm:cxn modelId="{DD3E576D-6515-4475-B705-020334167D47}" type="presParOf" srcId="{24726271-9E7A-400E-990C-8D824228F259}" destId="{D74CAF21-DD5A-4B0A-B354-F7E6D91B3C6E}" srcOrd="7" destOrd="0" presId="urn:microsoft.com/office/officeart/2005/8/layout/hProcess3"/>
    <dgm:cxn modelId="{F3FC09F6-3CF2-4ADB-A2AE-84C27201D1AF}" type="presParOf" srcId="{D74CAF21-DD5A-4B0A-B354-F7E6D91B3C6E}" destId="{A54043B4-BC29-4696-B475-401865931DA4}" srcOrd="0" destOrd="0" presId="urn:microsoft.com/office/officeart/2005/8/layout/hProcess3"/>
    <dgm:cxn modelId="{8DA431D0-FB84-4EB0-8B57-78DCFDAC40B2}" type="presParOf" srcId="{D74CAF21-DD5A-4B0A-B354-F7E6D91B3C6E}" destId="{D87A2B8D-C632-4862-85FB-93208B692B8B}" srcOrd="1" destOrd="0" presId="urn:microsoft.com/office/officeart/2005/8/layout/hProcess3"/>
    <dgm:cxn modelId="{0108ED57-A480-4ADE-BE5F-74E5E1036E58}" type="presParOf" srcId="{D74CAF21-DD5A-4B0A-B354-F7E6D91B3C6E}" destId="{6735280B-0042-4AA8-965E-B5A5D778FFAE}" srcOrd="2" destOrd="0" presId="urn:microsoft.com/office/officeart/2005/8/layout/hProcess3"/>
    <dgm:cxn modelId="{03836278-B47D-43DB-907C-38ACCCAE14A6}" type="presParOf" srcId="{D74CAF21-DD5A-4B0A-B354-F7E6D91B3C6E}" destId="{4C3E9FC3-216A-4927-991A-020AE3C9193A}" srcOrd="3" destOrd="0" presId="urn:microsoft.com/office/officeart/2005/8/layout/hProcess3"/>
    <dgm:cxn modelId="{934FDF7E-A9B2-4788-B5B6-DA6605315471}" type="presParOf" srcId="{24726271-9E7A-400E-990C-8D824228F259}" destId="{391CF427-82FD-46FD-BBAC-80B0AF4CD59B}" srcOrd="8" destOrd="0" presId="urn:microsoft.com/office/officeart/2005/8/layout/hProcess3"/>
    <dgm:cxn modelId="{734F9632-7FDD-43C4-BE91-7C37B5AC4D3F}" type="presParOf" srcId="{24726271-9E7A-400E-990C-8D824228F259}" destId="{94B3C7E9-8899-4D9A-9F65-D7ABC7F96EFE}" srcOrd="9" destOrd="0" presId="urn:microsoft.com/office/officeart/2005/8/layout/hProcess3"/>
    <dgm:cxn modelId="{82EB1210-4C8C-406E-9FE5-A03F8A7B89DD}" type="presParOf" srcId="{24726271-9E7A-400E-990C-8D824228F259}" destId="{32ACD5AC-DEC1-419E-942C-F000825D1F2F}" srcOrd="10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98196B0-D11C-4B98-A306-5A9D679878B6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CB2620-1A20-4752-8473-EB38DFCED7DD}">
      <dgm:prSet phldrT="[Текст]" custT="1"/>
      <dgm:spPr>
        <a:solidFill>
          <a:srgbClr val="FF3399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Разработать (актуализировать) НПА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DAB7029-E597-431B-BA84-75E0DD46F129}" type="parTrans" cxnId="{4A5431BB-6AE0-46E3-953E-68C53DCEC527}">
      <dgm:prSet/>
      <dgm:spPr/>
      <dgm:t>
        <a:bodyPr/>
        <a:lstStyle/>
        <a:p>
          <a:endParaRPr lang="ru-RU"/>
        </a:p>
      </dgm:t>
    </dgm:pt>
    <dgm:pt modelId="{8568C9D7-A341-4799-84FD-C7528A0A2F27}" type="sibTrans" cxnId="{4A5431BB-6AE0-46E3-953E-68C53DCEC527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E66CF261-5996-47F5-88D4-BE2733B23EC3}">
      <dgm:prSet phldrT="[Текст]" custT="1"/>
      <dgm:spPr>
        <a:solidFill>
          <a:srgbClr val="92D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Разместить НПА на официальном сайте администрации МО в специализированном разделе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106BC53-4F22-41F3-BEB2-67EBAD8D8CC8}" type="parTrans" cxnId="{3FBF1F13-DD88-4853-97A0-5E91C07BEFF6}">
      <dgm:prSet/>
      <dgm:spPr/>
      <dgm:t>
        <a:bodyPr/>
        <a:lstStyle/>
        <a:p>
          <a:endParaRPr lang="ru-RU"/>
        </a:p>
      </dgm:t>
    </dgm:pt>
    <dgm:pt modelId="{5EFACCD4-EB40-46B6-9AEF-5C0DCFFAFC8F}" type="sibTrans" cxnId="{3FBF1F13-DD88-4853-97A0-5E91C07BEFF6}">
      <dgm:prSet/>
      <dgm:spPr/>
      <dgm:t>
        <a:bodyPr/>
        <a:lstStyle/>
        <a:p>
          <a:endParaRPr lang="ru-RU"/>
        </a:p>
      </dgm:t>
    </dgm:pt>
    <dgm:pt modelId="{31AE0AC4-BFC2-43D3-AB4C-F25D6999BC74}">
      <dgm:prSet phldrT="[Текст]" custT="1"/>
      <dgm:spPr>
        <a:solidFill>
          <a:srgbClr val="00206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лиц, ответственных за разработку (актуализацию) НПА</a:t>
          </a:r>
          <a:endParaRPr lang="ru-RU" sz="14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91989E0-7E72-4613-9B6F-29DA43AA8319}" type="parTrans" cxnId="{280585B2-A018-4582-ABDE-877155748451}">
      <dgm:prSet/>
      <dgm:spPr/>
      <dgm:t>
        <a:bodyPr/>
        <a:lstStyle/>
        <a:p>
          <a:endParaRPr lang="ru-RU"/>
        </a:p>
      </dgm:t>
    </dgm:pt>
    <dgm:pt modelId="{D63D6DFC-A578-4D57-B6E5-31DFC6DF6C98}" type="sibTrans" cxnId="{280585B2-A018-4582-ABDE-877155748451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0A23F190-5EC4-4096-98CC-4BB0D677015E}" type="pres">
      <dgm:prSet presAssocID="{498196B0-D11C-4B98-A306-5A9D679878B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7BC6B7-A81B-45C7-8722-3AD1B03F4184}" type="pres">
      <dgm:prSet presAssocID="{31AE0AC4-BFC2-43D3-AB4C-F25D6999BC74}" presName="node" presStyleLbl="node1" presStyleIdx="0" presStyleCnt="3" custScaleX="127648" custScaleY="100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B643F7-9AE3-4FED-BABD-50B92A847C1B}" type="pres">
      <dgm:prSet presAssocID="{D63D6DFC-A578-4D57-B6E5-31DFC6DF6C9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022FAF41-96C1-41B3-B2B4-8BD88C9446BE}" type="pres">
      <dgm:prSet presAssocID="{D63D6DFC-A578-4D57-B6E5-31DFC6DF6C9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1D9170B4-805C-4CA2-BA81-960A6F9AD9DB}" type="pres">
      <dgm:prSet presAssocID="{2CCB2620-1A20-4752-8473-EB38DFCED7DD}" presName="node" presStyleLbl="node1" presStyleIdx="1" presStyleCnt="3" custScaleX="127648" custScaleY="100102" custLinFactNeighborX="-3578" custLinFactNeighborY="73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BCEFD4-91E6-4DE4-8C74-32219D0CDA2F}" type="pres">
      <dgm:prSet presAssocID="{8568C9D7-A341-4799-84FD-C7528A0A2F2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1789608D-5F7D-48EF-9350-0E3C71D99E77}" type="pres">
      <dgm:prSet presAssocID="{8568C9D7-A341-4799-84FD-C7528A0A2F2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CC91C264-1B36-401D-830D-553004A00C5B}" type="pres">
      <dgm:prSet presAssocID="{E66CF261-5996-47F5-88D4-BE2733B23EC3}" presName="node" presStyleLbl="node1" presStyleIdx="2" presStyleCnt="3" custScaleX="127648" custScaleY="100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BF1F13-DD88-4853-97A0-5E91C07BEFF6}" srcId="{498196B0-D11C-4B98-A306-5A9D679878B6}" destId="{E66CF261-5996-47F5-88D4-BE2733B23EC3}" srcOrd="2" destOrd="0" parTransId="{6106BC53-4F22-41F3-BEB2-67EBAD8D8CC8}" sibTransId="{5EFACCD4-EB40-46B6-9AEF-5C0DCFFAFC8F}"/>
    <dgm:cxn modelId="{4A5431BB-6AE0-46E3-953E-68C53DCEC527}" srcId="{498196B0-D11C-4B98-A306-5A9D679878B6}" destId="{2CCB2620-1A20-4752-8473-EB38DFCED7DD}" srcOrd="1" destOrd="0" parTransId="{DDAB7029-E597-431B-BA84-75E0DD46F129}" sibTransId="{8568C9D7-A341-4799-84FD-C7528A0A2F27}"/>
    <dgm:cxn modelId="{5E483034-D6C8-4562-A670-278E08F56983}" type="presOf" srcId="{D63D6DFC-A578-4D57-B6E5-31DFC6DF6C98}" destId="{4BB643F7-9AE3-4FED-BABD-50B92A847C1B}" srcOrd="0" destOrd="0" presId="urn:microsoft.com/office/officeart/2005/8/layout/process5"/>
    <dgm:cxn modelId="{361F0AA5-56C1-4885-B038-13F4694F1DCD}" type="presOf" srcId="{E66CF261-5996-47F5-88D4-BE2733B23EC3}" destId="{CC91C264-1B36-401D-830D-553004A00C5B}" srcOrd="0" destOrd="0" presId="urn:microsoft.com/office/officeart/2005/8/layout/process5"/>
    <dgm:cxn modelId="{348C4281-2542-4F4C-B122-56D2995B1489}" type="presOf" srcId="{31AE0AC4-BFC2-43D3-AB4C-F25D6999BC74}" destId="{617BC6B7-A81B-45C7-8722-3AD1B03F4184}" srcOrd="0" destOrd="0" presId="urn:microsoft.com/office/officeart/2005/8/layout/process5"/>
    <dgm:cxn modelId="{FAF66BDA-612A-4914-A1A9-B1AFF5935B5B}" type="presOf" srcId="{8568C9D7-A341-4799-84FD-C7528A0A2F27}" destId="{C2BCEFD4-91E6-4DE4-8C74-32219D0CDA2F}" srcOrd="0" destOrd="0" presId="urn:microsoft.com/office/officeart/2005/8/layout/process5"/>
    <dgm:cxn modelId="{1C72A426-5029-464E-8CAE-B8C281E87CAB}" type="presOf" srcId="{8568C9D7-A341-4799-84FD-C7528A0A2F27}" destId="{1789608D-5F7D-48EF-9350-0E3C71D99E77}" srcOrd="1" destOrd="0" presId="urn:microsoft.com/office/officeart/2005/8/layout/process5"/>
    <dgm:cxn modelId="{72D06739-F3EE-4C4D-8D4D-A16CF9EB2585}" type="presOf" srcId="{2CCB2620-1A20-4752-8473-EB38DFCED7DD}" destId="{1D9170B4-805C-4CA2-BA81-960A6F9AD9DB}" srcOrd="0" destOrd="0" presId="urn:microsoft.com/office/officeart/2005/8/layout/process5"/>
    <dgm:cxn modelId="{18E5BE77-ECD3-4E19-BCBF-72B8103AB19B}" type="presOf" srcId="{498196B0-D11C-4B98-A306-5A9D679878B6}" destId="{0A23F190-5EC4-4096-98CC-4BB0D677015E}" srcOrd="0" destOrd="0" presId="urn:microsoft.com/office/officeart/2005/8/layout/process5"/>
    <dgm:cxn modelId="{8BD157E8-8F69-4830-9133-12AF2A7C9C44}" type="presOf" srcId="{D63D6DFC-A578-4D57-B6E5-31DFC6DF6C98}" destId="{022FAF41-96C1-41B3-B2B4-8BD88C9446BE}" srcOrd="1" destOrd="0" presId="urn:microsoft.com/office/officeart/2005/8/layout/process5"/>
    <dgm:cxn modelId="{280585B2-A018-4582-ABDE-877155748451}" srcId="{498196B0-D11C-4B98-A306-5A9D679878B6}" destId="{31AE0AC4-BFC2-43D3-AB4C-F25D6999BC74}" srcOrd="0" destOrd="0" parTransId="{C91989E0-7E72-4613-9B6F-29DA43AA8319}" sibTransId="{D63D6DFC-A578-4D57-B6E5-31DFC6DF6C98}"/>
    <dgm:cxn modelId="{5513F54D-8FF6-4E79-901D-5D39A6385ED3}" type="presParOf" srcId="{0A23F190-5EC4-4096-98CC-4BB0D677015E}" destId="{617BC6B7-A81B-45C7-8722-3AD1B03F4184}" srcOrd="0" destOrd="0" presId="urn:microsoft.com/office/officeart/2005/8/layout/process5"/>
    <dgm:cxn modelId="{6D29C9CE-0091-4A28-B8EC-280643F76580}" type="presParOf" srcId="{0A23F190-5EC4-4096-98CC-4BB0D677015E}" destId="{4BB643F7-9AE3-4FED-BABD-50B92A847C1B}" srcOrd="1" destOrd="0" presId="urn:microsoft.com/office/officeart/2005/8/layout/process5"/>
    <dgm:cxn modelId="{15E74D99-04B9-4BA3-AC5C-5A7C8D2D0B56}" type="presParOf" srcId="{4BB643F7-9AE3-4FED-BABD-50B92A847C1B}" destId="{022FAF41-96C1-41B3-B2B4-8BD88C9446BE}" srcOrd="0" destOrd="0" presId="urn:microsoft.com/office/officeart/2005/8/layout/process5"/>
    <dgm:cxn modelId="{15D118E8-ADA4-4F90-B28A-B57ACF890FC1}" type="presParOf" srcId="{0A23F190-5EC4-4096-98CC-4BB0D677015E}" destId="{1D9170B4-805C-4CA2-BA81-960A6F9AD9DB}" srcOrd="2" destOrd="0" presId="urn:microsoft.com/office/officeart/2005/8/layout/process5"/>
    <dgm:cxn modelId="{217AB53A-E2DB-4961-B23E-9817B9222998}" type="presParOf" srcId="{0A23F190-5EC4-4096-98CC-4BB0D677015E}" destId="{C2BCEFD4-91E6-4DE4-8C74-32219D0CDA2F}" srcOrd="3" destOrd="0" presId="urn:microsoft.com/office/officeart/2005/8/layout/process5"/>
    <dgm:cxn modelId="{1ACED464-209D-4B54-A72A-72224AD8DEDF}" type="presParOf" srcId="{C2BCEFD4-91E6-4DE4-8C74-32219D0CDA2F}" destId="{1789608D-5F7D-48EF-9350-0E3C71D99E77}" srcOrd="0" destOrd="0" presId="urn:microsoft.com/office/officeart/2005/8/layout/process5"/>
    <dgm:cxn modelId="{3DE57F7F-1089-48FE-8CBD-B6A237423C1C}" type="presParOf" srcId="{0A23F190-5EC4-4096-98CC-4BB0D677015E}" destId="{CC91C264-1B36-401D-830D-553004A00C5B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62556D5-A791-4811-827C-356A74A47D8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251F7063-6A0B-43A9-A30A-6D6785EA7DC6}">
      <dgm:prSet phldrT="[Текст]" custT="1"/>
      <dgm:spPr>
        <a:solidFill>
          <a:srgbClr val="7030A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Утвердить план проведения экспертизы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CC07577-6FC6-4864-85E9-0325BF483F3C}" type="parTrans" cxnId="{624E2761-56AA-46EC-9A2B-12AE886F1F37}">
      <dgm:prSet/>
      <dgm:spPr/>
      <dgm:t>
        <a:bodyPr/>
        <a:lstStyle/>
        <a:p>
          <a:endParaRPr lang="ru-RU"/>
        </a:p>
      </dgm:t>
    </dgm:pt>
    <dgm:pt modelId="{BB5E5A40-E5D4-4B55-AFA3-54CA9B6454A0}" type="sibTrans" cxnId="{624E2761-56AA-46EC-9A2B-12AE886F1F37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D073AE84-FD03-451E-B37A-5D258A55312E}">
      <dgm:prSet phldrT="[Текст]" custT="1"/>
      <dgm:spPr>
        <a:solidFill>
          <a:schemeClr val="accent6">
            <a:lumMod val="75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Провести экспертизу действующих НПА, регулирующих вопросы, связанные с </a:t>
          </a:r>
          <a:r>
            <a:rPr lang="ru-RU" sz="14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</a:t>
          </a: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деятельностью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17498E2-FD0F-43D2-B2B0-080E45197459}" type="parTrans" cxnId="{013FB152-54F2-4222-8EFF-77C79913666F}">
      <dgm:prSet/>
      <dgm:spPr/>
      <dgm:t>
        <a:bodyPr/>
        <a:lstStyle/>
        <a:p>
          <a:endParaRPr lang="ru-RU"/>
        </a:p>
      </dgm:t>
    </dgm:pt>
    <dgm:pt modelId="{070518B2-E529-4C31-9C0C-FEAE240B4EE9}" type="sibTrans" cxnId="{013FB152-54F2-4222-8EFF-77C79913666F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 dirty="0"/>
        </a:p>
      </dgm:t>
    </dgm:pt>
    <dgm:pt modelId="{9F091B31-E2AA-4AB3-9A0B-6B4C2FC6FCDF}">
      <dgm:prSet phldrT="[Текст]" custT="1"/>
      <dgm:spPr>
        <a:solidFill>
          <a:srgbClr val="00B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Внести изменения в НПА в целях устранения выявленных противоречий и расхождений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D00CB5C-639F-4993-9867-AC4019A13207}" type="parTrans" cxnId="{A086345D-46D3-4A75-98FC-30265F71CBC4}">
      <dgm:prSet/>
      <dgm:spPr/>
      <dgm:t>
        <a:bodyPr/>
        <a:lstStyle/>
        <a:p>
          <a:endParaRPr lang="ru-RU"/>
        </a:p>
      </dgm:t>
    </dgm:pt>
    <dgm:pt modelId="{A76E6FAD-36EE-4A90-BFB0-62D91532509C}" type="sibTrans" cxnId="{A086345D-46D3-4A75-98FC-30265F71CBC4}">
      <dgm:prSet/>
      <dgm:spPr/>
      <dgm:t>
        <a:bodyPr/>
        <a:lstStyle/>
        <a:p>
          <a:endParaRPr lang="ru-RU"/>
        </a:p>
      </dgm:t>
    </dgm:pt>
    <dgm:pt modelId="{932EFE9A-005C-45B5-B592-B6AB235CF184}" type="pres">
      <dgm:prSet presAssocID="{F62556D5-A791-4811-827C-356A74A47D88}" presName="Name0" presStyleCnt="0">
        <dgm:presLayoutVars>
          <dgm:dir/>
          <dgm:resizeHandles val="exact"/>
        </dgm:presLayoutVars>
      </dgm:prSet>
      <dgm:spPr/>
    </dgm:pt>
    <dgm:pt modelId="{8ED06832-41F9-4ECF-9862-E02CF531CF50}" type="pres">
      <dgm:prSet presAssocID="{251F7063-6A0B-43A9-A30A-6D6785EA7DC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8E5F57-0838-40BD-9DD2-0002F9A4EDEE}" type="pres">
      <dgm:prSet presAssocID="{BB5E5A40-E5D4-4B55-AFA3-54CA9B6454A0}" presName="sibTrans" presStyleLbl="sibTrans2D1" presStyleIdx="0" presStyleCnt="2" custScaleX="76089" custScaleY="65044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40458715-978A-4989-B04E-A27444AEF05B}" type="pres">
      <dgm:prSet presAssocID="{BB5E5A40-E5D4-4B55-AFA3-54CA9B6454A0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154B1E60-8BB4-4B41-A059-B5FCCA408714}" type="pres">
      <dgm:prSet presAssocID="{D073AE84-FD03-451E-B37A-5D258A55312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86ED8-511A-4363-9918-945D65A35F84}" type="pres">
      <dgm:prSet presAssocID="{070518B2-E529-4C31-9C0C-FEAE240B4EE9}" presName="sibTrans" presStyleLbl="sibTrans2D1" presStyleIdx="1" presStyleCnt="2" custScaleX="76089" custScaleY="65044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449F84A3-801B-4E62-AC34-4402953CFAD7}" type="pres">
      <dgm:prSet presAssocID="{070518B2-E529-4C31-9C0C-FEAE240B4EE9}" presName="connectorText" presStyleLbl="sibTrans2D1" presStyleIdx="1" presStyleCnt="2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7BBF47D3-C3A9-4873-95FE-633B6BA77A19}" type="pres">
      <dgm:prSet presAssocID="{9F091B31-E2AA-4AB3-9A0B-6B4C2FC6FCD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4C2FA9-05E4-47AA-B67A-8A581829CF5D}" type="presOf" srcId="{BB5E5A40-E5D4-4B55-AFA3-54CA9B6454A0}" destId="{40458715-978A-4989-B04E-A27444AEF05B}" srcOrd="1" destOrd="0" presId="urn:microsoft.com/office/officeart/2005/8/layout/process1"/>
    <dgm:cxn modelId="{CCE889FF-79FA-47C0-A6CC-862F09A913DD}" type="presOf" srcId="{251F7063-6A0B-43A9-A30A-6D6785EA7DC6}" destId="{8ED06832-41F9-4ECF-9862-E02CF531CF50}" srcOrd="0" destOrd="0" presId="urn:microsoft.com/office/officeart/2005/8/layout/process1"/>
    <dgm:cxn modelId="{013FB152-54F2-4222-8EFF-77C79913666F}" srcId="{F62556D5-A791-4811-827C-356A74A47D88}" destId="{D073AE84-FD03-451E-B37A-5D258A55312E}" srcOrd="1" destOrd="0" parTransId="{D17498E2-FD0F-43D2-B2B0-080E45197459}" sibTransId="{070518B2-E529-4C31-9C0C-FEAE240B4EE9}"/>
    <dgm:cxn modelId="{A086345D-46D3-4A75-98FC-30265F71CBC4}" srcId="{F62556D5-A791-4811-827C-356A74A47D88}" destId="{9F091B31-E2AA-4AB3-9A0B-6B4C2FC6FCDF}" srcOrd="2" destOrd="0" parTransId="{9D00CB5C-639F-4993-9867-AC4019A13207}" sibTransId="{A76E6FAD-36EE-4A90-BFB0-62D91532509C}"/>
    <dgm:cxn modelId="{624E2761-56AA-46EC-9A2B-12AE886F1F37}" srcId="{F62556D5-A791-4811-827C-356A74A47D88}" destId="{251F7063-6A0B-43A9-A30A-6D6785EA7DC6}" srcOrd="0" destOrd="0" parTransId="{9CC07577-6FC6-4864-85E9-0325BF483F3C}" sibTransId="{BB5E5A40-E5D4-4B55-AFA3-54CA9B6454A0}"/>
    <dgm:cxn modelId="{645AB9BE-8B03-49F2-8409-28E619F6E323}" type="presOf" srcId="{9F091B31-E2AA-4AB3-9A0B-6B4C2FC6FCDF}" destId="{7BBF47D3-C3A9-4873-95FE-633B6BA77A19}" srcOrd="0" destOrd="0" presId="urn:microsoft.com/office/officeart/2005/8/layout/process1"/>
    <dgm:cxn modelId="{D7551DAF-22E0-4E92-A0E6-4D78567A7F65}" type="presOf" srcId="{F62556D5-A791-4811-827C-356A74A47D88}" destId="{932EFE9A-005C-45B5-B592-B6AB235CF184}" srcOrd="0" destOrd="0" presId="urn:microsoft.com/office/officeart/2005/8/layout/process1"/>
    <dgm:cxn modelId="{822D60B0-5D95-4ECD-A616-46897ECB8892}" type="presOf" srcId="{D073AE84-FD03-451E-B37A-5D258A55312E}" destId="{154B1E60-8BB4-4B41-A059-B5FCCA408714}" srcOrd="0" destOrd="0" presId="urn:microsoft.com/office/officeart/2005/8/layout/process1"/>
    <dgm:cxn modelId="{DDD8C325-CB55-4D50-9620-A1BCD1515B18}" type="presOf" srcId="{070518B2-E529-4C31-9C0C-FEAE240B4EE9}" destId="{449F84A3-801B-4E62-AC34-4402953CFAD7}" srcOrd="1" destOrd="0" presId="urn:microsoft.com/office/officeart/2005/8/layout/process1"/>
    <dgm:cxn modelId="{5A844846-2348-4DC3-8F1F-14F6F47E7400}" type="presOf" srcId="{070518B2-E529-4C31-9C0C-FEAE240B4EE9}" destId="{8E186ED8-511A-4363-9918-945D65A35F84}" srcOrd="0" destOrd="0" presId="urn:microsoft.com/office/officeart/2005/8/layout/process1"/>
    <dgm:cxn modelId="{80127DD3-ED4B-4F84-AC65-9049758DA933}" type="presOf" srcId="{BB5E5A40-E5D4-4B55-AFA3-54CA9B6454A0}" destId="{618E5F57-0838-40BD-9DD2-0002F9A4EDEE}" srcOrd="0" destOrd="0" presId="urn:microsoft.com/office/officeart/2005/8/layout/process1"/>
    <dgm:cxn modelId="{A2F82348-0342-4184-813E-36634CEA3ACC}" type="presParOf" srcId="{932EFE9A-005C-45B5-B592-B6AB235CF184}" destId="{8ED06832-41F9-4ECF-9862-E02CF531CF50}" srcOrd="0" destOrd="0" presId="urn:microsoft.com/office/officeart/2005/8/layout/process1"/>
    <dgm:cxn modelId="{1A39CDA8-EE81-4C56-85F0-7BA1357CA4C8}" type="presParOf" srcId="{932EFE9A-005C-45B5-B592-B6AB235CF184}" destId="{618E5F57-0838-40BD-9DD2-0002F9A4EDEE}" srcOrd="1" destOrd="0" presId="urn:microsoft.com/office/officeart/2005/8/layout/process1"/>
    <dgm:cxn modelId="{BC9A0EFB-07C8-4AC1-AF30-7379D2358BAD}" type="presParOf" srcId="{618E5F57-0838-40BD-9DD2-0002F9A4EDEE}" destId="{40458715-978A-4989-B04E-A27444AEF05B}" srcOrd="0" destOrd="0" presId="urn:microsoft.com/office/officeart/2005/8/layout/process1"/>
    <dgm:cxn modelId="{31717E9A-C337-4656-B320-FCF106D21B97}" type="presParOf" srcId="{932EFE9A-005C-45B5-B592-B6AB235CF184}" destId="{154B1E60-8BB4-4B41-A059-B5FCCA408714}" srcOrd="2" destOrd="0" presId="urn:microsoft.com/office/officeart/2005/8/layout/process1"/>
    <dgm:cxn modelId="{CD008F8F-6209-46B3-A55C-7D124965BE97}" type="presParOf" srcId="{932EFE9A-005C-45B5-B592-B6AB235CF184}" destId="{8E186ED8-511A-4363-9918-945D65A35F84}" srcOrd="3" destOrd="0" presId="urn:microsoft.com/office/officeart/2005/8/layout/process1"/>
    <dgm:cxn modelId="{AF05B184-5091-4CD7-B295-0503BB4DD809}" type="presParOf" srcId="{8E186ED8-511A-4363-9918-945D65A35F84}" destId="{449F84A3-801B-4E62-AC34-4402953CFAD7}" srcOrd="0" destOrd="0" presId="urn:microsoft.com/office/officeart/2005/8/layout/process1"/>
    <dgm:cxn modelId="{A88049EC-566F-4FC6-A83D-0388F3D8052C}" type="presParOf" srcId="{932EFE9A-005C-45B5-B592-B6AB235CF184}" destId="{7BBF47D3-C3A9-4873-95FE-633B6BA77A1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ED6F05A-F298-4980-A0DE-2E9199E3121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ADB3FA-3726-423D-8C82-71F8B0AB00E2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Принять НПА, устанавливающие: 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C9ECF3A-13D8-4C1B-A7F5-4EC3514D583D}" type="parTrans" cxnId="{B6EB84A9-EFA3-48C5-8B65-07B57C12A0F2}">
      <dgm:prSet/>
      <dgm:spPr/>
      <dgm:t>
        <a:bodyPr/>
        <a:lstStyle/>
        <a:p>
          <a:endParaRPr lang="ru-RU"/>
        </a:p>
      </dgm:t>
    </dgm:pt>
    <dgm:pt modelId="{DBF01749-B150-40B4-91C4-F192345E2E98}" type="sibTrans" cxnId="{B6EB84A9-EFA3-48C5-8B65-07B57C12A0F2}">
      <dgm:prSet/>
      <dgm:spPr/>
      <dgm:t>
        <a:bodyPr/>
        <a:lstStyle/>
        <a:p>
          <a:endParaRPr lang="ru-RU"/>
        </a:p>
      </dgm:t>
    </dgm:pt>
    <dgm:pt modelId="{7C804C3D-AD6F-43D5-A4CF-4F2F6AC83C4B}">
      <dgm:prSet custT="1"/>
      <dgm:spPr/>
      <dgm:t>
        <a:bodyPr/>
        <a:lstStyle/>
        <a:p>
          <a:pPr rtl="0"/>
          <a:r>
            <a:rPr lang="ru-RU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уполномоченное структурное подразделение</a:t>
          </a:r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(должностное лицо) </a:t>
          </a:r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ОМСУ в сфере ОРВ и экспертизы действующих муниципальных НПА;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F914F0D-2D07-4AC9-B4D5-8CB785204F53}" type="parTrans" cxnId="{C1A2DD6B-7146-49B2-98BF-090FF7B4C09E}">
      <dgm:prSet/>
      <dgm:spPr/>
      <dgm:t>
        <a:bodyPr/>
        <a:lstStyle/>
        <a:p>
          <a:endParaRPr lang="ru-RU"/>
        </a:p>
      </dgm:t>
    </dgm:pt>
    <dgm:pt modelId="{5D7A8A0A-C429-42EC-8A0C-754809191D6B}" type="sibTrans" cxnId="{C1A2DD6B-7146-49B2-98BF-090FF7B4C09E}">
      <dgm:prSet/>
      <dgm:spPr/>
      <dgm:t>
        <a:bodyPr/>
        <a:lstStyle/>
        <a:p>
          <a:endParaRPr lang="ru-RU"/>
        </a:p>
      </dgm:t>
    </dgm:pt>
    <dgm:pt modelId="{5086CF86-E88A-4459-A616-5CE4A8CA1BE7}">
      <dgm:prSet custT="1"/>
      <dgm:spPr/>
      <dgm:t>
        <a:bodyPr/>
        <a:lstStyle/>
        <a:p>
          <a:pPr rtl="0"/>
          <a:r>
            <a:rPr lang="ru-RU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порядок проведения ОРВ</a:t>
          </a:r>
          <a:r>
            <a:rPr lang="en-US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(</a:t>
          </a:r>
          <a:r>
            <a:rPr lang="ru-RU" sz="1400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миним</a:t>
          </a:r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сроки проведения публичных консультаций по документам в рамках процедуры ОРВ на официальном сайте в сети «Интернет»; требования к содержанию сводного отчета о проведении ОРВ, в том числе описание проблем  для решения, которых разработан проект акта, связанных с ними негативных эффектов, перечень возможных способов решения данных проблем с обоснованием выбора предлагаемого регулирования, индикаторы решения проблем; обязанность рассмотрения всех замечаний (предложений), поступивших в установленный срок в связи с проведением публичных консультаций с обязательным указанием причин отклонения каждого замечания (предложения); 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EA63595-0279-48BD-A2AD-0F60DBB7172A}" type="parTrans" cxnId="{F4622C05-C753-4E97-B2DD-BA0CA922FE1F}">
      <dgm:prSet/>
      <dgm:spPr/>
      <dgm:t>
        <a:bodyPr/>
        <a:lstStyle/>
        <a:p>
          <a:endParaRPr lang="ru-RU"/>
        </a:p>
      </dgm:t>
    </dgm:pt>
    <dgm:pt modelId="{1E8E957C-A116-4832-9078-E25E64A67B5C}" type="sibTrans" cxnId="{F4622C05-C753-4E97-B2DD-BA0CA922FE1F}">
      <dgm:prSet/>
      <dgm:spPr/>
      <dgm:t>
        <a:bodyPr/>
        <a:lstStyle/>
        <a:p>
          <a:endParaRPr lang="ru-RU"/>
        </a:p>
      </dgm:t>
    </dgm:pt>
    <dgm:pt modelId="{C8048D65-24FC-46C5-BEC4-AECA1217665B}">
      <dgm:prSet custT="1"/>
      <dgm:spPr/>
      <dgm:t>
        <a:bodyPr/>
        <a:lstStyle/>
        <a:p>
          <a:pPr rtl="0"/>
          <a:r>
            <a:rPr lang="ru-RU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порядок проведения экспертизы действующих муниципальных НПА </a:t>
          </a:r>
          <a:r>
            <a: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(порядок утверждения плана экспертизы; минимальные сроки проведения публичных консультаций по НПА на официальном сайте в сети «Интернет»).</a:t>
          </a:r>
          <a:endParaRPr lang="ru-RU" sz="1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CA4FA82-EED4-4517-BC01-12392D40A652}" type="parTrans" cxnId="{FEECD061-04AE-4EFC-A27C-EE2740955B8E}">
      <dgm:prSet/>
      <dgm:spPr/>
      <dgm:t>
        <a:bodyPr/>
        <a:lstStyle/>
        <a:p>
          <a:endParaRPr lang="ru-RU"/>
        </a:p>
      </dgm:t>
    </dgm:pt>
    <dgm:pt modelId="{5335F3A9-36E8-4F3E-AFBD-4EA807FE3AD9}" type="sibTrans" cxnId="{FEECD061-04AE-4EFC-A27C-EE2740955B8E}">
      <dgm:prSet/>
      <dgm:spPr/>
      <dgm:t>
        <a:bodyPr/>
        <a:lstStyle/>
        <a:p>
          <a:endParaRPr lang="ru-RU"/>
        </a:p>
      </dgm:t>
    </dgm:pt>
    <dgm:pt modelId="{E86EC290-88BA-49E8-BE38-26DB5BF6C34F}" type="pres">
      <dgm:prSet presAssocID="{7ED6F05A-F298-4980-A0DE-2E9199E3121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CF8AF6-8DDC-4FF0-8963-9EC15FC56E21}" type="pres">
      <dgm:prSet presAssocID="{FBADB3FA-3726-423D-8C82-71F8B0AB00E2}" presName="parentText" presStyleLbl="node1" presStyleIdx="0" presStyleCnt="1" custScaleX="100000" custLinFactNeighborX="-8435" custLinFactNeighborY="-9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4F0091-F5FA-4B15-960C-24A33A5A5B17}" type="pres">
      <dgm:prSet presAssocID="{FBADB3FA-3726-423D-8C82-71F8B0AB00E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80663A-34E1-41FC-8411-AEFB12814256}" type="presOf" srcId="{C8048D65-24FC-46C5-BEC4-AECA1217665B}" destId="{124F0091-F5FA-4B15-960C-24A33A5A5B17}" srcOrd="0" destOrd="2" presId="urn:microsoft.com/office/officeart/2005/8/layout/vList2"/>
    <dgm:cxn modelId="{FEECD061-04AE-4EFC-A27C-EE2740955B8E}" srcId="{FBADB3FA-3726-423D-8C82-71F8B0AB00E2}" destId="{C8048D65-24FC-46C5-BEC4-AECA1217665B}" srcOrd="2" destOrd="0" parTransId="{BCA4FA82-EED4-4517-BC01-12392D40A652}" sibTransId="{5335F3A9-36E8-4F3E-AFBD-4EA807FE3AD9}"/>
    <dgm:cxn modelId="{B6EB84A9-EFA3-48C5-8B65-07B57C12A0F2}" srcId="{7ED6F05A-F298-4980-A0DE-2E9199E31214}" destId="{FBADB3FA-3726-423D-8C82-71F8B0AB00E2}" srcOrd="0" destOrd="0" parTransId="{BC9ECF3A-13D8-4C1B-A7F5-4EC3514D583D}" sibTransId="{DBF01749-B150-40B4-91C4-F192345E2E98}"/>
    <dgm:cxn modelId="{C1A2DD6B-7146-49B2-98BF-090FF7B4C09E}" srcId="{FBADB3FA-3726-423D-8C82-71F8B0AB00E2}" destId="{7C804C3D-AD6F-43D5-A4CF-4F2F6AC83C4B}" srcOrd="0" destOrd="0" parTransId="{DF914F0D-2D07-4AC9-B4D5-8CB785204F53}" sibTransId="{5D7A8A0A-C429-42EC-8A0C-754809191D6B}"/>
    <dgm:cxn modelId="{F4622C05-C753-4E97-B2DD-BA0CA922FE1F}" srcId="{FBADB3FA-3726-423D-8C82-71F8B0AB00E2}" destId="{5086CF86-E88A-4459-A616-5CE4A8CA1BE7}" srcOrd="1" destOrd="0" parTransId="{DEA63595-0279-48BD-A2AD-0F60DBB7172A}" sibTransId="{1E8E957C-A116-4832-9078-E25E64A67B5C}"/>
    <dgm:cxn modelId="{019B8109-E4E3-4D68-B8A4-20077B439F2E}" type="presOf" srcId="{FBADB3FA-3726-423D-8C82-71F8B0AB00E2}" destId="{A3CF8AF6-8DDC-4FF0-8963-9EC15FC56E21}" srcOrd="0" destOrd="0" presId="urn:microsoft.com/office/officeart/2005/8/layout/vList2"/>
    <dgm:cxn modelId="{26361BB9-9B8A-4F6F-9090-1DB6FE8EA89B}" type="presOf" srcId="{7ED6F05A-F298-4980-A0DE-2E9199E31214}" destId="{E86EC290-88BA-49E8-BE38-26DB5BF6C34F}" srcOrd="0" destOrd="0" presId="urn:microsoft.com/office/officeart/2005/8/layout/vList2"/>
    <dgm:cxn modelId="{81D62321-F6E6-4588-994B-0C0E2CB350C6}" type="presOf" srcId="{7C804C3D-AD6F-43D5-A4CF-4F2F6AC83C4B}" destId="{124F0091-F5FA-4B15-960C-24A33A5A5B17}" srcOrd="0" destOrd="0" presId="urn:microsoft.com/office/officeart/2005/8/layout/vList2"/>
    <dgm:cxn modelId="{A61E0A3D-5413-4E6C-BB5C-05222C362A3A}" type="presOf" srcId="{5086CF86-E88A-4459-A616-5CE4A8CA1BE7}" destId="{124F0091-F5FA-4B15-960C-24A33A5A5B17}" srcOrd="0" destOrd="1" presId="urn:microsoft.com/office/officeart/2005/8/layout/vList2"/>
    <dgm:cxn modelId="{9F6EF864-7BC8-408F-ADA3-2A306240EE10}" type="presParOf" srcId="{E86EC290-88BA-49E8-BE38-26DB5BF6C34F}" destId="{A3CF8AF6-8DDC-4FF0-8963-9EC15FC56E21}" srcOrd="0" destOrd="0" presId="urn:microsoft.com/office/officeart/2005/8/layout/vList2"/>
    <dgm:cxn modelId="{ECC75FEE-17B0-4428-8FC8-3831D64CA354}" type="presParOf" srcId="{E86EC290-88BA-49E8-BE38-26DB5BF6C34F}" destId="{124F0091-F5FA-4B15-960C-24A33A5A5B1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6875DF6-7B47-4F8C-B02E-9810803C5EF2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AF9D26-E9F1-424A-8D61-AAADC5155D69}">
      <dgm:prSet custT="1"/>
      <dgm:spPr>
        <a:solidFill>
          <a:schemeClr val="bg1"/>
        </a:solidFill>
        <a:ln w="9525">
          <a:solidFill>
            <a:srgbClr val="002060"/>
          </a:solidFill>
        </a:ln>
      </dgm:spPr>
      <dgm:t>
        <a:bodyPr vert="vert"/>
        <a:lstStyle/>
        <a:p>
          <a:pPr rtl="0"/>
          <a:r>
            <a:rPr lang="ru-RU" sz="1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РЕКОМЕНДАЦИИ ПО ВНЕДРЕНИЮ ТРЕБОВАНИЯ: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7270B6B-E897-4888-88C6-CABB787BD752}" type="parTrans" cxnId="{B0682B01-85C3-47E6-A29E-F56237168FF8}">
      <dgm:prSet/>
      <dgm:spPr/>
      <dgm:t>
        <a:bodyPr/>
        <a:lstStyle/>
        <a:p>
          <a:endParaRPr lang="ru-RU"/>
        </a:p>
      </dgm:t>
    </dgm:pt>
    <dgm:pt modelId="{621B9ECB-A858-47C4-81A8-43D5F12583B2}" type="sibTrans" cxnId="{B0682B01-85C3-47E6-A29E-F56237168FF8}">
      <dgm:prSet/>
      <dgm:spPr/>
      <dgm:t>
        <a:bodyPr/>
        <a:lstStyle/>
        <a:p>
          <a:endParaRPr lang="ru-RU"/>
        </a:p>
      </dgm:t>
    </dgm:pt>
    <dgm:pt modelId="{974FFC5F-9973-42B6-9A5C-021659F7991D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Внести изменения в полномочия главы МО в части принятия решения о реализации </a:t>
          </a:r>
        </a:p>
        <a:p>
          <a:pPr rtl="0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проекта МЧП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8425A9C-2490-4350-9ADC-0095C04060F6}" type="parTrans" cxnId="{FB56E791-4343-497A-899E-F78B41F16954}">
      <dgm:prSet/>
      <dgm:spPr>
        <a:solidFill>
          <a:schemeClr val="bg1"/>
        </a:solidFill>
        <a:ln w="9525">
          <a:noFill/>
        </a:ln>
      </dgm:spPr>
      <dgm:t>
        <a:bodyPr/>
        <a:lstStyle/>
        <a:p>
          <a:endParaRPr lang="ru-RU"/>
        </a:p>
      </dgm:t>
    </dgm:pt>
    <dgm:pt modelId="{F025ADAF-D43A-487E-9861-0A5A5306339E}" type="sibTrans" cxnId="{FB56E791-4343-497A-899E-F78B41F16954}">
      <dgm:prSet/>
      <dgm:spPr/>
      <dgm:t>
        <a:bodyPr/>
        <a:lstStyle/>
        <a:p>
          <a:endParaRPr lang="ru-RU"/>
        </a:p>
      </dgm:t>
    </dgm:pt>
    <dgm:pt modelId="{1C780553-7972-4AA1-A4EA-3F3384DCFAB9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Определить уполномоченный ОМСУ муниципального образования в сфере МЧП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9AF0832-CD77-4923-ACB6-204CBF329AC5}" type="parTrans" cxnId="{6513BF12-17E9-425D-99FB-CF202625145F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6A02B2C7-38FE-4196-8FD2-4913DC8FCECA}" type="sibTrans" cxnId="{6513BF12-17E9-425D-99FB-CF202625145F}">
      <dgm:prSet/>
      <dgm:spPr/>
      <dgm:t>
        <a:bodyPr/>
        <a:lstStyle/>
        <a:p>
          <a:endParaRPr lang="ru-RU"/>
        </a:p>
      </dgm:t>
    </dgm:pt>
    <dgm:pt modelId="{1C2610BC-3133-49D5-8351-95A6144D653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Утвердить перечень объектов, в отношении которых планируется заключение концессионных соглашений и разместить его на сайте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285373A-19DE-44C7-A0FE-ECF1B8915523}" type="parTrans" cxnId="{9C2521A5-ECBF-47CB-98A3-222D35C063AA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D33917D6-3BE9-4E9C-850C-BA3930BEC4E9}" type="sibTrans" cxnId="{9C2521A5-ECBF-47CB-98A3-222D35C063AA}">
      <dgm:prSet/>
      <dgm:spPr/>
      <dgm:t>
        <a:bodyPr/>
        <a:lstStyle/>
        <a:p>
          <a:endParaRPr lang="ru-RU"/>
        </a:p>
      </dgm:t>
    </dgm:pt>
    <dgm:pt modelId="{84C4150E-8C4E-4061-A335-60A25F306B33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Утвердить порядок разработки ОМСУ </a:t>
          </a:r>
        </a:p>
        <a:p>
          <a:pPr rtl="0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проектов МЧП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9BE3812-6407-4835-B340-5AC3E729678B}" type="parTrans" cxnId="{01A8018D-90F8-4847-AAE0-9FDFCBA710E7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6EB0A541-F536-40B7-BB4F-AFDC1D1C6073}" type="sibTrans" cxnId="{01A8018D-90F8-4847-AAE0-9FDFCBA710E7}">
      <dgm:prSet/>
      <dgm:spPr/>
      <dgm:t>
        <a:bodyPr/>
        <a:lstStyle/>
        <a:p>
          <a:endParaRPr lang="ru-RU"/>
        </a:p>
      </dgm:t>
    </dgm:pt>
    <dgm:pt modelId="{5558ABF3-84DC-4515-83E7-9AD00636B110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 Утвердить порядок принятия решения о реализации проектов МЧП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B30B488-B174-46E4-B040-185569CD00F7}" type="parTrans" cxnId="{89794AFD-3E2E-49E7-BCCE-F34662D1885A}">
      <dgm:prSet/>
      <dgm:spPr>
        <a:ln w="12700">
          <a:noFill/>
        </a:ln>
      </dgm:spPr>
      <dgm:t>
        <a:bodyPr/>
        <a:lstStyle/>
        <a:p>
          <a:endParaRPr lang="ru-RU"/>
        </a:p>
      </dgm:t>
    </dgm:pt>
    <dgm:pt modelId="{AABBC5BC-EEE9-4CBD-9C20-C3D7A32E4857}" type="sibTrans" cxnId="{89794AFD-3E2E-49E7-BCCE-F34662D1885A}">
      <dgm:prSet/>
      <dgm:spPr/>
      <dgm:t>
        <a:bodyPr/>
        <a:lstStyle/>
        <a:p>
          <a:endParaRPr lang="ru-RU"/>
        </a:p>
      </dgm:t>
    </dgm:pt>
    <dgm:pt modelId="{39C82735-6FAD-44D4-80A2-E688CFA250F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6. Утвердить порядок взаимодействия ОМСУ при реализации проектов МЧП</a:t>
          </a:r>
          <a:endParaRPr lang="ru-RU" sz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8A177B1-CF8E-480E-BADC-9F19C7DD4E08}" type="parTrans" cxnId="{B6CABA7A-86F6-4507-B639-9AEDEADE8B7F}">
      <dgm:prSet/>
      <dgm:spPr>
        <a:ln w="12700">
          <a:noFill/>
        </a:ln>
      </dgm:spPr>
      <dgm:t>
        <a:bodyPr/>
        <a:lstStyle/>
        <a:p>
          <a:endParaRPr lang="ru-RU"/>
        </a:p>
      </dgm:t>
    </dgm:pt>
    <dgm:pt modelId="{88EFA694-68C7-4470-A922-FA4081C1E6BF}" type="sibTrans" cxnId="{B6CABA7A-86F6-4507-B639-9AEDEADE8B7F}">
      <dgm:prSet/>
      <dgm:spPr/>
      <dgm:t>
        <a:bodyPr/>
        <a:lstStyle/>
        <a:p>
          <a:endParaRPr lang="ru-RU"/>
        </a:p>
      </dgm:t>
    </dgm:pt>
    <dgm:pt modelId="{47025B6D-4A8E-43E1-971B-D5DA4756025C}" type="pres">
      <dgm:prSet presAssocID="{76875DF6-7B47-4F8C-B02E-9810803C5EF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2297D4-818D-4EE2-81E6-59B5A8A759E7}" type="pres">
      <dgm:prSet presAssocID="{A5AF9D26-E9F1-424A-8D61-AAADC5155D69}" presName="root1" presStyleCnt="0"/>
      <dgm:spPr/>
    </dgm:pt>
    <dgm:pt modelId="{F59E5164-EFCB-4039-BD77-78D00FEC7DE6}" type="pres">
      <dgm:prSet presAssocID="{A5AF9D26-E9F1-424A-8D61-AAADC5155D69}" presName="LevelOneTextNode" presStyleLbl="node0" presStyleIdx="0" presStyleCnt="1" custScaleX="497553" custScaleY="14042" custLinFactNeighborX="-897" custLinFactNeighborY="121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7CEE70-591A-4E5C-9D46-B33C56F2033D}" type="pres">
      <dgm:prSet presAssocID="{A5AF9D26-E9F1-424A-8D61-AAADC5155D69}" presName="level2hierChild" presStyleCnt="0"/>
      <dgm:spPr/>
    </dgm:pt>
    <dgm:pt modelId="{F1076891-5A4B-46D3-9F41-91D82CA77063}" type="pres">
      <dgm:prSet presAssocID="{38425A9C-2490-4350-9ADC-0095C04060F6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5CC09E35-5609-45DF-9FC0-61B8BC61D146}" type="pres">
      <dgm:prSet presAssocID="{38425A9C-2490-4350-9ADC-0095C04060F6}" presName="connTx" presStyleLbl="parChTrans1D2" presStyleIdx="0" presStyleCnt="6"/>
      <dgm:spPr/>
      <dgm:t>
        <a:bodyPr/>
        <a:lstStyle/>
        <a:p>
          <a:endParaRPr lang="ru-RU"/>
        </a:p>
      </dgm:t>
    </dgm:pt>
    <dgm:pt modelId="{9F8BB306-50EB-46EE-8F8A-8A2D85F44684}" type="pres">
      <dgm:prSet presAssocID="{974FFC5F-9973-42B6-9A5C-021659F7991D}" presName="root2" presStyleCnt="0"/>
      <dgm:spPr/>
    </dgm:pt>
    <dgm:pt modelId="{13345DF6-B7CC-44CE-B36B-96C22256FEE9}" type="pres">
      <dgm:prSet presAssocID="{974FFC5F-9973-42B6-9A5C-021659F7991D}" presName="LevelTwoTextNode" presStyleLbl="node2" presStyleIdx="0" presStyleCnt="6" custScaleX="172473" custScaleY="69498" custLinFactNeighborX="-971" custLinFactNeighborY="-83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D2DF8D-A6A0-4666-B0CA-A1348BE0F653}" type="pres">
      <dgm:prSet presAssocID="{974FFC5F-9973-42B6-9A5C-021659F7991D}" presName="level3hierChild" presStyleCnt="0"/>
      <dgm:spPr/>
    </dgm:pt>
    <dgm:pt modelId="{35238257-453A-468A-A2F1-0F479EB8019D}" type="pres">
      <dgm:prSet presAssocID="{39AF0832-CD77-4923-ACB6-204CBF329AC5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A72B467F-02EA-4959-84AE-A6997A13CCCB}" type="pres">
      <dgm:prSet presAssocID="{39AF0832-CD77-4923-ACB6-204CBF329AC5}" presName="connTx" presStyleLbl="parChTrans1D2" presStyleIdx="1" presStyleCnt="6"/>
      <dgm:spPr/>
      <dgm:t>
        <a:bodyPr/>
        <a:lstStyle/>
        <a:p>
          <a:endParaRPr lang="ru-RU"/>
        </a:p>
      </dgm:t>
    </dgm:pt>
    <dgm:pt modelId="{12F5A030-7A45-4AA5-A984-00A75FEE9229}" type="pres">
      <dgm:prSet presAssocID="{1C780553-7972-4AA1-A4EA-3F3384DCFAB9}" presName="root2" presStyleCnt="0"/>
      <dgm:spPr/>
    </dgm:pt>
    <dgm:pt modelId="{936763BB-9E05-4640-9EE8-9280F06C4795}" type="pres">
      <dgm:prSet presAssocID="{1C780553-7972-4AA1-A4EA-3F3384DCFAB9}" presName="LevelTwoTextNode" presStyleLbl="node2" presStyleIdx="1" presStyleCnt="6" custScaleX="172473" custScaleY="69498" custLinFactNeighborX="-1248" custLinFactNeighborY="-228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2EF84A-79AC-472D-97F6-A22242C017A2}" type="pres">
      <dgm:prSet presAssocID="{1C780553-7972-4AA1-A4EA-3F3384DCFAB9}" presName="level3hierChild" presStyleCnt="0"/>
      <dgm:spPr/>
    </dgm:pt>
    <dgm:pt modelId="{6DF03EF3-AB2A-4CA9-A658-ACB6A3E9D91F}" type="pres">
      <dgm:prSet presAssocID="{5285373A-19DE-44C7-A0FE-ECF1B8915523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860E41DA-6F17-48D9-909B-49B9C823A127}" type="pres">
      <dgm:prSet presAssocID="{5285373A-19DE-44C7-A0FE-ECF1B8915523}" presName="connTx" presStyleLbl="parChTrans1D2" presStyleIdx="2" presStyleCnt="6"/>
      <dgm:spPr/>
      <dgm:t>
        <a:bodyPr/>
        <a:lstStyle/>
        <a:p>
          <a:endParaRPr lang="ru-RU"/>
        </a:p>
      </dgm:t>
    </dgm:pt>
    <dgm:pt modelId="{7C2FB299-7FBC-44C6-96EC-6D03C44EAADA}" type="pres">
      <dgm:prSet presAssocID="{1C2610BC-3133-49D5-8351-95A6144D653A}" presName="root2" presStyleCnt="0"/>
      <dgm:spPr/>
    </dgm:pt>
    <dgm:pt modelId="{AB34586F-D0B0-48A0-9025-BF024E6E2DEA}" type="pres">
      <dgm:prSet presAssocID="{1C2610BC-3133-49D5-8351-95A6144D653A}" presName="LevelTwoTextNode" presStyleLbl="node2" presStyleIdx="2" presStyleCnt="6" custScaleX="172473" custScaleY="69498" custLinFactNeighborX="-1168" custLinFactNeighborY="-378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9D761B-7083-44BD-9EF2-2C27DF17E834}" type="pres">
      <dgm:prSet presAssocID="{1C2610BC-3133-49D5-8351-95A6144D653A}" presName="level3hierChild" presStyleCnt="0"/>
      <dgm:spPr/>
    </dgm:pt>
    <dgm:pt modelId="{CC51CA4F-2795-494D-92DF-289BC053746D}" type="pres">
      <dgm:prSet presAssocID="{99BE3812-6407-4835-B340-5AC3E729678B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1EF53330-DD78-4457-9855-712A6295A795}" type="pres">
      <dgm:prSet presAssocID="{99BE3812-6407-4835-B340-5AC3E729678B}" presName="connTx" presStyleLbl="parChTrans1D2" presStyleIdx="3" presStyleCnt="6"/>
      <dgm:spPr/>
      <dgm:t>
        <a:bodyPr/>
        <a:lstStyle/>
        <a:p>
          <a:endParaRPr lang="ru-RU"/>
        </a:p>
      </dgm:t>
    </dgm:pt>
    <dgm:pt modelId="{E530A4D2-CDAD-4392-A6E7-01FF7BAB4885}" type="pres">
      <dgm:prSet presAssocID="{84C4150E-8C4E-4061-A335-60A25F306B33}" presName="root2" presStyleCnt="0"/>
      <dgm:spPr/>
    </dgm:pt>
    <dgm:pt modelId="{5AB17AB1-46BB-4D60-8F18-0BA96C65E106}" type="pres">
      <dgm:prSet presAssocID="{84C4150E-8C4E-4061-A335-60A25F306B33}" presName="LevelTwoTextNode" presStyleLbl="node2" presStyleIdx="3" presStyleCnt="6" custScaleX="172473" custScaleY="42550" custLinFactNeighborX="-1168" custLinFactNeighborY="-538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FD02B1-8BC3-432B-AFCA-A72E8982D206}" type="pres">
      <dgm:prSet presAssocID="{84C4150E-8C4E-4061-A335-60A25F306B33}" presName="level3hierChild" presStyleCnt="0"/>
      <dgm:spPr/>
    </dgm:pt>
    <dgm:pt modelId="{D4D8084C-7E13-479F-A378-531CFBCD16C6}" type="pres">
      <dgm:prSet presAssocID="{0B30B488-B174-46E4-B040-185569CD00F7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5C402240-F965-4705-8819-045AE9A7CA9D}" type="pres">
      <dgm:prSet presAssocID="{0B30B488-B174-46E4-B040-185569CD00F7}" presName="connTx" presStyleLbl="parChTrans1D2" presStyleIdx="4" presStyleCnt="6"/>
      <dgm:spPr/>
      <dgm:t>
        <a:bodyPr/>
        <a:lstStyle/>
        <a:p>
          <a:endParaRPr lang="ru-RU"/>
        </a:p>
      </dgm:t>
    </dgm:pt>
    <dgm:pt modelId="{9ECD6CAB-7FBB-4B7E-A822-30116ACF303C}" type="pres">
      <dgm:prSet presAssocID="{5558ABF3-84DC-4515-83E7-9AD00636B110}" presName="root2" presStyleCnt="0"/>
      <dgm:spPr/>
    </dgm:pt>
    <dgm:pt modelId="{AF3DC319-4198-44EA-8656-1524D8D7D788}" type="pres">
      <dgm:prSet presAssocID="{5558ABF3-84DC-4515-83E7-9AD00636B110}" presName="LevelTwoTextNode" presStyleLbl="node2" presStyleIdx="4" presStyleCnt="6" custScaleX="172473" custScaleY="46332" custLinFactNeighborX="-1168" custLinFactNeighborY="-695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761C4D-442C-4688-8F04-481DC0E14F4C}" type="pres">
      <dgm:prSet presAssocID="{5558ABF3-84DC-4515-83E7-9AD00636B110}" presName="level3hierChild" presStyleCnt="0"/>
      <dgm:spPr/>
    </dgm:pt>
    <dgm:pt modelId="{97B11A1F-2754-42E8-83C1-5E0CC397E94F}" type="pres">
      <dgm:prSet presAssocID="{78A177B1-CF8E-480E-BADC-9F19C7DD4E08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06A510AC-F7D9-463A-AEB8-9F5D267C99F6}" type="pres">
      <dgm:prSet presAssocID="{78A177B1-CF8E-480E-BADC-9F19C7DD4E08}" presName="connTx" presStyleLbl="parChTrans1D2" presStyleIdx="5" presStyleCnt="6"/>
      <dgm:spPr/>
      <dgm:t>
        <a:bodyPr/>
        <a:lstStyle/>
        <a:p>
          <a:endParaRPr lang="ru-RU"/>
        </a:p>
      </dgm:t>
    </dgm:pt>
    <dgm:pt modelId="{C03C654F-FF3E-43CB-BE3C-CB6CBFE8C0E7}" type="pres">
      <dgm:prSet presAssocID="{39C82735-6FAD-44D4-80A2-E688CFA250F4}" presName="root2" presStyleCnt="0"/>
      <dgm:spPr/>
    </dgm:pt>
    <dgm:pt modelId="{C043933B-3220-4170-BC61-33549412ADBC}" type="pres">
      <dgm:prSet presAssocID="{39C82735-6FAD-44D4-80A2-E688CFA250F4}" presName="LevelTwoTextNode" presStyleLbl="node2" presStyleIdx="5" presStyleCnt="6" custScaleX="172473" custScaleY="69498" custLinFactNeighborX="-1168" custLinFactNeighborY="-850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2FC355-9564-43DD-A7C5-F69CD474165A}" type="pres">
      <dgm:prSet presAssocID="{39C82735-6FAD-44D4-80A2-E688CFA250F4}" presName="level3hierChild" presStyleCnt="0"/>
      <dgm:spPr/>
    </dgm:pt>
  </dgm:ptLst>
  <dgm:cxnLst>
    <dgm:cxn modelId="{F39F964B-91AE-44D0-BDF3-77CDD5C499CD}" type="presOf" srcId="{99BE3812-6407-4835-B340-5AC3E729678B}" destId="{1EF53330-DD78-4457-9855-712A6295A795}" srcOrd="1" destOrd="0" presId="urn:microsoft.com/office/officeart/2008/layout/HorizontalMultiLevelHierarchy"/>
    <dgm:cxn modelId="{B0682B01-85C3-47E6-A29E-F56237168FF8}" srcId="{76875DF6-7B47-4F8C-B02E-9810803C5EF2}" destId="{A5AF9D26-E9F1-424A-8D61-AAADC5155D69}" srcOrd="0" destOrd="0" parTransId="{27270B6B-E897-4888-88C6-CABB787BD752}" sibTransId="{621B9ECB-A858-47C4-81A8-43D5F12583B2}"/>
    <dgm:cxn modelId="{6513BF12-17E9-425D-99FB-CF202625145F}" srcId="{A5AF9D26-E9F1-424A-8D61-AAADC5155D69}" destId="{1C780553-7972-4AA1-A4EA-3F3384DCFAB9}" srcOrd="1" destOrd="0" parTransId="{39AF0832-CD77-4923-ACB6-204CBF329AC5}" sibTransId="{6A02B2C7-38FE-4196-8FD2-4913DC8FCECA}"/>
    <dgm:cxn modelId="{00375949-03E3-47E7-9DB2-747994D45BF4}" type="presOf" srcId="{39C82735-6FAD-44D4-80A2-E688CFA250F4}" destId="{C043933B-3220-4170-BC61-33549412ADBC}" srcOrd="0" destOrd="0" presId="urn:microsoft.com/office/officeart/2008/layout/HorizontalMultiLevelHierarchy"/>
    <dgm:cxn modelId="{0405B7D4-332D-4850-B7EA-BB5FCDDE6707}" type="presOf" srcId="{5285373A-19DE-44C7-A0FE-ECF1B8915523}" destId="{6DF03EF3-AB2A-4CA9-A658-ACB6A3E9D91F}" srcOrd="0" destOrd="0" presId="urn:microsoft.com/office/officeart/2008/layout/HorizontalMultiLevelHierarchy"/>
    <dgm:cxn modelId="{9C2521A5-ECBF-47CB-98A3-222D35C063AA}" srcId="{A5AF9D26-E9F1-424A-8D61-AAADC5155D69}" destId="{1C2610BC-3133-49D5-8351-95A6144D653A}" srcOrd="2" destOrd="0" parTransId="{5285373A-19DE-44C7-A0FE-ECF1B8915523}" sibTransId="{D33917D6-3BE9-4E9C-850C-BA3930BEC4E9}"/>
    <dgm:cxn modelId="{89794AFD-3E2E-49E7-BCCE-F34662D1885A}" srcId="{A5AF9D26-E9F1-424A-8D61-AAADC5155D69}" destId="{5558ABF3-84DC-4515-83E7-9AD00636B110}" srcOrd="4" destOrd="0" parTransId="{0B30B488-B174-46E4-B040-185569CD00F7}" sibTransId="{AABBC5BC-EEE9-4CBD-9C20-C3D7A32E4857}"/>
    <dgm:cxn modelId="{0351E7BB-E911-49DE-A8EA-E2E685E4B8B7}" type="presOf" srcId="{76875DF6-7B47-4F8C-B02E-9810803C5EF2}" destId="{47025B6D-4A8E-43E1-971B-D5DA4756025C}" srcOrd="0" destOrd="0" presId="urn:microsoft.com/office/officeart/2008/layout/HorizontalMultiLevelHierarchy"/>
    <dgm:cxn modelId="{2C90DBC3-6A53-461E-B4DB-C7D358D3CFFF}" type="presOf" srcId="{38425A9C-2490-4350-9ADC-0095C04060F6}" destId="{5CC09E35-5609-45DF-9FC0-61B8BC61D146}" srcOrd="1" destOrd="0" presId="urn:microsoft.com/office/officeart/2008/layout/HorizontalMultiLevelHierarchy"/>
    <dgm:cxn modelId="{9F618F82-620E-43B7-AB55-6B7686A99823}" type="presOf" srcId="{38425A9C-2490-4350-9ADC-0095C04060F6}" destId="{F1076891-5A4B-46D3-9F41-91D82CA77063}" srcOrd="0" destOrd="0" presId="urn:microsoft.com/office/officeart/2008/layout/HorizontalMultiLevelHierarchy"/>
    <dgm:cxn modelId="{43A0CB49-1166-4707-808F-B47BA99A2CFA}" type="presOf" srcId="{0B30B488-B174-46E4-B040-185569CD00F7}" destId="{5C402240-F965-4705-8819-045AE9A7CA9D}" srcOrd="1" destOrd="0" presId="urn:microsoft.com/office/officeart/2008/layout/HorizontalMultiLevelHierarchy"/>
    <dgm:cxn modelId="{01A8018D-90F8-4847-AAE0-9FDFCBA710E7}" srcId="{A5AF9D26-E9F1-424A-8D61-AAADC5155D69}" destId="{84C4150E-8C4E-4061-A335-60A25F306B33}" srcOrd="3" destOrd="0" parTransId="{99BE3812-6407-4835-B340-5AC3E729678B}" sibTransId="{6EB0A541-F536-40B7-BB4F-AFDC1D1C6073}"/>
    <dgm:cxn modelId="{92D4F617-CC13-4F45-BEB7-8E9DD049A529}" type="presOf" srcId="{99BE3812-6407-4835-B340-5AC3E729678B}" destId="{CC51CA4F-2795-494D-92DF-289BC053746D}" srcOrd="0" destOrd="0" presId="urn:microsoft.com/office/officeart/2008/layout/HorizontalMultiLevelHierarchy"/>
    <dgm:cxn modelId="{12A250FB-656E-498D-B7B0-844C75580259}" type="presOf" srcId="{78A177B1-CF8E-480E-BADC-9F19C7DD4E08}" destId="{97B11A1F-2754-42E8-83C1-5E0CC397E94F}" srcOrd="0" destOrd="0" presId="urn:microsoft.com/office/officeart/2008/layout/HorizontalMultiLevelHierarchy"/>
    <dgm:cxn modelId="{1E9D4AB7-3F5D-49EF-A290-A106861FF5D6}" type="presOf" srcId="{5285373A-19DE-44C7-A0FE-ECF1B8915523}" destId="{860E41DA-6F17-48D9-909B-49B9C823A127}" srcOrd="1" destOrd="0" presId="urn:microsoft.com/office/officeart/2008/layout/HorizontalMultiLevelHierarchy"/>
    <dgm:cxn modelId="{536125E7-7E79-4CC2-ABE8-9FD1A0814E7D}" type="presOf" srcId="{974FFC5F-9973-42B6-9A5C-021659F7991D}" destId="{13345DF6-B7CC-44CE-B36B-96C22256FEE9}" srcOrd="0" destOrd="0" presId="urn:microsoft.com/office/officeart/2008/layout/HorizontalMultiLevelHierarchy"/>
    <dgm:cxn modelId="{B6CABA7A-86F6-4507-B639-9AEDEADE8B7F}" srcId="{A5AF9D26-E9F1-424A-8D61-AAADC5155D69}" destId="{39C82735-6FAD-44D4-80A2-E688CFA250F4}" srcOrd="5" destOrd="0" parTransId="{78A177B1-CF8E-480E-BADC-9F19C7DD4E08}" sibTransId="{88EFA694-68C7-4470-A922-FA4081C1E6BF}"/>
    <dgm:cxn modelId="{B5C2E34B-7EAA-4D0F-AA1C-2B247EF091B5}" type="presOf" srcId="{0B30B488-B174-46E4-B040-185569CD00F7}" destId="{D4D8084C-7E13-479F-A378-531CFBCD16C6}" srcOrd="0" destOrd="0" presId="urn:microsoft.com/office/officeart/2008/layout/HorizontalMultiLevelHierarchy"/>
    <dgm:cxn modelId="{FB56E791-4343-497A-899E-F78B41F16954}" srcId="{A5AF9D26-E9F1-424A-8D61-AAADC5155D69}" destId="{974FFC5F-9973-42B6-9A5C-021659F7991D}" srcOrd="0" destOrd="0" parTransId="{38425A9C-2490-4350-9ADC-0095C04060F6}" sibTransId="{F025ADAF-D43A-487E-9861-0A5A5306339E}"/>
    <dgm:cxn modelId="{BA5E205F-107C-4CC3-A39C-40E7C26B411C}" type="presOf" srcId="{84C4150E-8C4E-4061-A335-60A25F306B33}" destId="{5AB17AB1-46BB-4D60-8F18-0BA96C65E106}" srcOrd="0" destOrd="0" presId="urn:microsoft.com/office/officeart/2008/layout/HorizontalMultiLevelHierarchy"/>
    <dgm:cxn modelId="{D621D7E5-343E-4706-AA32-40B33CB0E6A3}" type="presOf" srcId="{1C2610BC-3133-49D5-8351-95A6144D653A}" destId="{AB34586F-D0B0-48A0-9025-BF024E6E2DEA}" srcOrd="0" destOrd="0" presId="urn:microsoft.com/office/officeart/2008/layout/HorizontalMultiLevelHierarchy"/>
    <dgm:cxn modelId="{2AE7C2E0-B245-4FF4-93F1-58AE156B5CA1}" type="presOf" srcId="{39AF0832-CD77-4923-ACB6-204CBF329AC5}" destId="{A72B467F-02EA-4959-84AE-A6997A13CCCB}" srcOrd="1" destOrd="0" presId="urn:microsoft.com/office/officeart/2008/layout/HorizontalMultiLevelHierarchy"/>
    <dgm:cxn modelId="{91328CAD-4720-4BD5-B2F8-582B95D1F7CB}" type="presOf" srcId="{78A177B1-CF8E-480E-BADC-9F19C7DD4E08}" destId="{06A510AC-F7D9-463A-AEB8-9F5D267C99F6}" srcOrd="1" destOrd="0" presId="urn:microsoft.com/office/officeart/2008/layout/HorizontalMultiLevelHierarchy"/>
    <dgm:cxn modelId="{80C1B6CC-4620-474E-8476-7027581CE4A3}" type="presOf" srcId="{39AF0832-CD77-4923-ACB6-204CBF329AC5}" destId="{35238257-453A-468A-A2F1-0F479EB8019D}" srcOrd="0" destOrd="0" presId="urn:microsoft.com/office/officeart/2008/layout/HorizontalMultiLevelHierarchy"/>
    <dgm:cxn modelId="{B5B451EC-1C81-4C6F-9A19-DB39E58A77C3}" type="presOf" srcId="{1C780553-7972-4AA1-A4EA-3F3384DCFAB9}" destId="{936763BB-9E05-4640-9EE8-9280F06C4795}" srcOrd="0" destOrd="0" presId="urn:microsoft.com/office/officeart/2008/layout/HorizontalMultiLevelHierarchy"/>
    <dgm:cxn modelId="{F85E77EA-8B53-4A56-BA8A-798AD88B2F97}" type="presOf" srcId="{A5AF9D26-E9F1-424A-8D61-AAADC5155D69}" destId="{F59E5164-EFCB-4039-BD77-78D00FEC7DE6}" srcOrd="0" destOrd="0" presId="urn:microsoft.com/office/officeart/2008/layout/HorizontalMultiLevelHierarchy"/>
    <dgm:cxn modelId="{7BD5865C-CE5C-45A3-B84C-34319E9566B1}" type="presOf" srcId="{5558ABF3-84DC-4515-83E7-9AD00636B110}" destId="{AF3DC319-4198-44EA-8656-1524D8D7D788}" srcOrd="0" destOrd="0" presId="urn:microsoft.com/office/officeart/2008/layout/HorizontalMultiLevelHierarchy"/>
    <dgm:cxn modelId="{0FAD26A8-D3A2-49C9-BD4B-86897D2FAC04}" type="presParOf" srcId="{47025B6D-4A8E-43E1-971B-D5DA4756025C}" destId="{9E2297D4-818D-4EE2-81E6-59B5A8A759E7}" srcOrd="0" destOrd="0" presId="urn:microsoft.com/office/officeart/2008/layout/HorizontalMultiLevelHierarchy"/>
    <dgm:cxn modelId="{75BA4093-2FD4-4C37-80FF-076236F93951}" type="presParOf" srcId="{9E2297D4-818D-4EE2-81E6-59B5A8A759E7}" destId="{F59E5164-EFCB-4039-BD77-78D00FEC7DE6}" srcOrd="0" destOrd="0" presId="urn:microsoft.com/office/officeart/2008/layout/HorizontalMultiLevelHierarchy"/>
    <dgm:cxn modelId="{A3565DD0-806A-4690-B74A-1FBB1938F29D}" type="presParOf" srcId="{9E2297D4-818D-4EE2-81E6-59B5A8A759E7}" destId="{D67CEE70-591A-4E5C-9D46-B33C56F2033D}" srcOrd="1" destOrd="0" presId="urn:microsoft.com/office/officeart/2008/layout/HorizontalMultiLevelHierarchy"/>
    <dgm:cxn modelId="{6F837635-7442-45AE-9A4E-CB9F42EC7BC3}" type="presParOf" srcId="{D67CEE70-591A-4E5C-9D46-B33C56F2033D}" destId="{F1076891-5A4B-46D3-9F41-91D82CA77063}" srcOrd="0" destOrd="0" presId="urn:microsoft.com/office/officeart/2008/layout/HorizontalMultiLevelHierarchy"/>
    <dgm:cxn modelId="{52E6346B-9781-4F46-8C6B-6104E7B90D42}" type="presParOf" srcId="{F1076891-5A4B-46D3-9F41-91D82CA77063}" destId="{5CC09E35-5609-45DF-9FC0-61B8BC61D146}" srcOrd="0" destOrd="0" presId="urn:microsoft.com/office/officeart/2008/layout/HorizontalMultiLevelHierarchy"/>
    <dgm:cxn modelId="{364CC10C-A618-4FA1-8074-8E378F6AC186}" type="presParOf" srcId="{D67CEE70-591A-4E5C-9D46-B33C56F2033D}" destId="{9F8BB306-50EB-46EE-8F8A-8A2D85F44684}" srcOrd="1" destOrd="0" presId="urn:microsoft.com/office/officeart/2008/layout/HorizontalMultiLevelHierarchy"/>
    <dgm:cxn modelId="{25E94701-4BF9-4622-BD0A-291F34E65D0C}" type="presParOf" srcId="{9F8BB306-50EB-46EE-8F8A-8A2D85F44684}" destId="{13345DF6-B7CC-44CE-B36B-96C22256FEE9}" srcOrd="0" destOrd="0" presId="urn:microsoft.com/office/officeart/2008/layout/HorizontalMultiLevelHierarchy"/>
    <dgm:cxn modelId="{90008FFB-FD22-4AEB-95C7-5FD790B77683}" type="presParOf" srcId="{9F8BB306-50EB-46EE-8F8A-8A2D85F44684}" destId="{10D2DF8D-A6A0-4666-B0CA-A1348BE0F653}" srcOrd="1" destOrd="0" presId="urn:microsoft.com/office/officeart/2008/layout/HorizontalMultiLevelHierarchy"/>
    <dgm:cxn modelId="{7ED2DBA8-27F6-4F8F-9C23-8DC4FCCAE090}" type="presParOf" srcId="{D67CEE70-591A-4E5C-9D46-B33C56F2033D}" destId="{35238257-453A-468A-A2F1-0F479EB8019D}" srcOrd="2" destOrd="0" presId="urn:microsoft.com/office/officeart/2008/layout/HorizontalMultiLevelHierarchy"/>
    <dgm:cxn modelId="{88A413A8-0078-423B-9E48-C94429578D34}" type="presParOf" srcId="{35238257-453A-468A-A2F1-0F479EB8019D}" destId="{A72B467F-02EA-4959-84AE-A6997A13CCCB}" srcOrd="0" destOrd="0" presId="urn:microsoft.com/office/officeart/2008/layout/HorizontalMultiLevelHierarchy"/>
    <dgm:cxn modelId="{FBFF333C-6A1E-4410-ACC7-0211EE49DDF5}" type="presParOf" srcId="{D67CEE70-591A-4E5C-9D46-B33C56F2033D}" destId="{12F5A030-7A45-4AA5-A984-00A75FEE9229}" srcOrd="3" destOrd="0" presId="urn:microsoft.com/office/officeart/2008/layout/HorizontalMultiLevelHierarchy"/>
    <dgm:cxn modelId="{2B8FD819-E32B-41A0-8BE7-166F945D663D}" type="presParOf" srcId="{12F5A030-7A45-4AA5-A984-00A75FEE9229}" destId="{936763BB-9E05-4640-9EE8-9280F06C4795}" srcOrd="0" destOrd="0" presId="urn:microsoft.com/office/officeart/2008/layout/HorizontalMultiLevelHierarchy"/>
    <dgm:cxn modelId="{49CEAA69-EA19-4C29-A770-3663E09B7E13}" type="presParOf" srcId="{12F5A030-7A45-4AA5-A984-00A75FEE9229}" destId="{6E2EF84A-79AC-472D-97F6-A22242C017A2}" srcOrd="1" destOrd="0" presId="urn:microsoft.com/office/officeart/2008/layout/HorizontalMultiLevelHierarchy"/>
    <dgm:cxn modelId="{21D74773-F891-4B65-8338-EB7E2A6D1A16}" type="presParOf" srcId="{D67CEE70-591A-4E5C-9D46-B33C56F2033D}" destId="{6DF03EF3-AB2A-4CA9-A658-ACB6A3E9D91F}" srcOrd="4" destOrd="0" presId="urn:microsoft.com/office/officeart/2008/layout/HorizontalMultiLevelHierarchy"/>
    <dgm:cxn modelId="{B1B883E2-C78C-4ECB-B5F9-CC513C57D96C}" type="presParOf" srcId="{6DF03EF3-AB2A-4CA9-A658-ACB6A3E9D91F}" destId="{860E41DA-6F17-48D9-909B-49B9C823A127}" srcOrd="0" destOrd="0" presId="urn:microsoft.com/office/officeart/2008/layout/HorizontalMultiLevelHierarchy"/>
    <dgm:cxn modelId="{CA4177AB-A2CC-4CA8-AEB4-EA70505C6BC5}" type="presParOf" srcId="{D67CEE70-591A-4E5C-9D46-B33C56F2033D}" destId="{7C2FB299-7FBC-44C6-96EC-6D03C44EAADA}" srcOrd="5" destOrd="0" presId="urn:microsoft.com/office/officeart/2008/layout/HorizontalMultiLevelHierarchy"/>
    <dgm:cxn modelId="{522DE8E0-377C-4847-A364-09E9F96E241E}" type="presParOf" srcId="{7C2FB299-7FBC-44C6-96EC-6D03C44EAADA}" destId="{AB34586F-D0B0-48A0-9025-BF024E6E2DEA}" srcOrd="0" destOrd="0" presId="urn:microsoft.com/office/officeart/2008/layout/HorizontalMultiLevelHierarchy"/>
    <dgm:cxn modelId="{434AB74F-B95F-456E-BEE8-DFEF98C313EA}" type="presParOf" srcId="{7C2FB299-7FBC-44C6-96EC-6D03C44EAADA}" destId="{DC9D761B-7083-44BD-9EF2-2C27DF17E834}" srcOrd="1" destOrd="0" presId="urn:microsoft.com/office/officeart/2008/layout/HorizontalMultiLevelHierarchy"/>
    <dgm:cxn modelId="{F69B8C1E-A664-47FE-A307-0B5F93D84B5A}" type="presParOf" srcId="{D67CEE70-591A-4E5C-9D46-B33C56F2033D}" destId="{CC51CA4F-2795-494D-92DF-289BC053746D}" srcOrd="6" destOrd="0" presId="urn:microsoft.com/office/officeart/2008/layout/HorizontalMultiLevelHierarchy"/>
    <dgm:cxn modelId="{3F673267-599F-44F6-B064-A249DD75838F}" type="presParOf" srcId="{CC51CA4F-2795-494D-92DF-289BC053746D}" destId="{1EF53330-DD78-4457-9855-712A6295A795}" srcOrd="0" destOrd="0" presId="urn:microsoft.com/office/officeart/2008/layout/HorizontalMultiLevelHierarchy"/>
    <dgm:cxn modelId="{CFAF2E28-9254-4868-9ABF-A313F1F8A839}" type="presParOf" srcId="{D67CEE70-591A-4E5C-9D46-B33C56F2033D}" destId="{E530A4D2-CDAD-4392-A6E7-01FF7BAB4885}" srcOrd="7" destOrd="0" presId="urn:microsoft.com/office/officeart/2008/layout/HorizontalMultiLevelHierarchy"/>
    <dgm:cxn modelId="{35401979-0C98-4336-B03C-5B57194328A8}" type="presParOf" srcId="{E530A4D2-CDAD-4392-A6E7-01FF7BAB4885}" destId="{5AB17AB1-46BB-4D60-8F18-0BA96C65E106}" srcOrd="0" destOrd="0" presId="urn:microsoft.com/office/officeart/2008/layout/HorizontalMultiLevelHierarchy"/>
    <dgm:cxn modelId="{07F5DFCD-2C14-4171-AA76-681ADDCD823D}" type="presParOf" srcId="{E530A4D2-CDAD-4392-A6E7-01FF7BAB4885}" destId="{F7FD02B1-8BC3-432B-AFCA-A72E8982D206}" srcOrd="1" destOrd="0" presId="urn:microsoft.com/office/officeart/2008/layout/HorizontalMultiLevelHierarchy"/>
    <dgm:cxn modelId="{B331AAC7-5015-42DF-AD56-E04E95C4089C}" type="presParOf" srcId="{D67CEE70-591A-4E5C-9D46-B33C56F2033D}" destId="{D4D8084C-7E13-479F-A378-531CFBCD16C6}" srcOrd="8" destOrd="0" presId="urn:microsoft.com/office/officeart/2008/layout/HorizontalMultiLevelHierarchy"/>
    <dgm:cxn modelId="{D5370F66-EC06-436C-BAD0-59A6A497D314}" type="presParOf" srcId="{D4D8084C-7E13-479F-A378-531CFBCD16C6}" destId="{5C402240-F965-4705-8819-045AE9A7CA9D}" srcOrd="0" destOrd="0" presId="urn:microsoft.com/office/officeart/2008/layout/HorizontalMultiLevelHierarchy"/>
    <dgm:cxn modelId="{17F62E31-9B2D-4DBF-8DA4-45425B347A92}" type="presParOf" srcId="{D67CEE70-591A-4E5C-9D46-B33C56F2033D}" destId="{9ECD6CAB-7FBB-4B7E-A822-30116ACF303C}" srcOrd="9" destOrd="0" presId="urn:microsoft.com/office/officeart/2008/layout/HorizontalMultiLevelHierarchy"/>
    <dgm:cxn modelId="{8ADA2DDB-CA4C-4694-B1E9-C0CBF3346DDC}" type="presParOf" srcId="{9ECD6CAB-7FBB-4B7E-A822-30116ACF303C}" destId="{AF3DC319-4198-44EA-8656-1524D8D7D788}" srcOrd="0" destOrd="0" presId="urn:microsoft.com/office/officeart/2008/layout/HorizontalMultiLevelHierarchy"/>
    <dgm:cxn modelId="{FD937C96-5F40-4244-9297-056CCA5E44D0}" type="presParOf" srcId="{9ECD6CAB-7FBB-4B7E-A822-30116ACF303C}" destId="{EC761C4D-442C-4688-8F04-481DC0E14F4C}" srcOrd="1" destOrd="0" presId="urn:microsoft.com/office/officeart/2008/layout/HorizontalMultiLevelHierarchy"/>
    <dgm:cxn modelId="{0A25AD9A-7D8E-4DE3-9045-C37D120BBCFA}" type="presParOf" srcId="{D67CEE70-591A-4E5C-9D46-B33C56F2033D}" destId="{97B11A1F-2754-42E8-83C1-5E0CC397E94F}" srcOrd="10" destOrd="0" presId="urn:microsoft.com/office/officeart/2008/layout/HorizontalMultiLevelHierarchy"/>
    <dgm:cxn modelId="{303DE88D-3AB1-435D-B304-BF14AC2B5CB5}" type="presParOf" srcId="{97B11A1F-2754-42E8-83C1-5E0CC397E94F}" destId="{06A510AC-F7D9-463A-AEB8-9F5D267C99F6}" srcOrd="0" destOrd="0" presId="urn:microsoft.com/office/officeart/2008/layout/HorizontalMultiLevelHierarchy"/>
    <dgm:cxn modelId="{5EDB5613-EB53-4695-8832-B7D8C4E0532F}" type="presParOf" srcId="{D67CEE70-591A-4E5C-9D46-B33C56F2033D}" destId="{C03C654F-FF3E-43CB-BE3C-CB6CBFE8C0E7}" srcOrd="11" destOrd="0" presId="urn:microsoft.com/office/officeart/2008/layout/HorizontalMultiLevelHierarchy"/>
    <dgm:cxn modelId="{E8B4F21E-9CF1-4786-AC0E-FC761614DB5E}" type="presParOf" srcId="{C03C654F-FF3E-43CB-BE3C-CB6CBFE8C0E7}" destId="{C043933B-3220-4170-BC61-33549412ADBC}" srcOrd="0" destOrd="0" presId="urn:microsoft.com/office/officeart/2008/layout/HorizontalMultiLevelHierarchy"/>
    <dgm:cxn modelId="{E9D20ADC-2621-425F-9963-8C9F0236F4EB}" type="presParOf" srcId="{C03C654F-FF3E-43CB-BE3C-CB6CBFE8C0E7}" destId="{1A2FC355-9564-43DD-A7C5-F69CD474165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0FDC8-C6EF-49EF-8DFE-CE44C40A7BE3}">
      <dsp:nvSpPr>
        <dsp:cNvPr id="0" name=""/>
        <dsp:cNvSpPr/>
      </dsp:nvSpPr>
      <dsp:spPr>
        <a:xfrm>
          <a:off x="0" y="394362"/>
          <a:ext cx="8736905" cy="602449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Поручение Губернатора Новосибирской области В.Ф. Городецкого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 итогам расширенного заседания Правительства Новосибирской области от 19.12.2016 :</a:t>
          </a:r>
          <a:endParaRPr lang="ru-RU" sz="1400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394362"/>
        <a:ext cx="8736905" cy="602449"/>
      </dsp:txXfrm>
    </dsp:sp>
    <dsp:sp modelId="{90F92DC4-7A29-475B-9EA3-E2506EE62C25}">
      <dsp:nvSpPr>
        <dsp:cNvPr id="0" name=""/>
        <dsp:cNvSpPr/>
      </dsp:nvSpPr>
      <dsp:spPr>
        <a:xfrm>
          <a:off x="0" y="1066803"/>
          <a:ext cx="8736905" cy="494502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министерству экономического развития Новосибирской области и главам муниципальных районов и городских округов Новосибирской области обеспечить внедрение муниципального инвестиционного стандарта Новосибирской области и о результатах доложить </a:t>
          </a:r>
          <a:r>
            <a:rPr lang="ru-RU" sz="14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25.12.2017</a:t>
          </a:r>
          <a:endParaRPr lang="ru-RU" sz="14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1066803"/>
        <a:ext cx="8736905" cy="4945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9C776F-795E-462F-979C-226423BB75CA}">
      <dsp:nvSpPr>
        <dsp:cNvPr id="0" name=""/>
        <dsp:cNvSpPr/>
      </dsp:nvSpPr>
      <dsp:spPr>
        <a:xfrm>
          <a:off x="70606" y="391647"/>
          <a:ext cx="8782272" cy="1820913"/>
        </a:xfrm>
        <a:prstGeom prst="foldedCorner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B1F60D-E4C3-4C1E-826E-BFCC3DB9F513}">
      <dsp:nvSpPr>
        <dsp:cNvPr id="0" name=""/>
        <dsp:cNvSpPr/>
      </dsp:nvSpPr>
      <dsp:spPr>
        <a:xfrm>
          <a:off x="165625" y="758552"/>
          <a:ext cx="1994633" cy="1253495"/>
        </a:xfrm>
        <a:prstGeom prst="roundRect">
          <a:avLst/>
        </a:prstGeom>
        <a:solidFill>
          <a:srgbClr val="00206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лицо, ответственное за разработку инвестиционного послания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26816" y="819743"/>
        <a:ext cx="1872251" cy="1131113"/>
      </dsp:txXfrm>
    </dsp:sp>
    <dsp:sp modelId="{20D29E3F-1088-4B54-B843-8589A24EF613}">
      <dsp:nvSpPr>
        <dsp:cNvPr id="0" name=""/>
        <dsp:cNvSpPr/>
      </dsp:nvSpPr>
      <dsp:spPr>
        <a:xfrm>
          <a:off x="2306655" y="758552"/>
          <a:ext cx="1994633" cy="1230396"/>
        </a:xfrm>
        <a:prstGeom prst="roundRect">
          <a:avLst/>
        </a:prstGeom>
        <a:solidFill>
          <a:srgbClr val="92D05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Разработать инвестиционное послание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366718" y="818615"/>
        <a:ext cx="1874507" cy="1110270"/>
      </dsp:txXfrm>
    </dsp:sp>
    <dsp:sp modelId="{BDBEF82F-AB89-4449-911B-98AD59BC3B68}">
      <dsp:nvSpPr>
        <dsp:cNvPr id="0" name=""/>
        <dsp:cNvSpPr/>
      </dsp:nvSpPr>
      <dsp:spPr>
        <a:xfrm>
          <a:off x="4447973" y="758552"/>
          <a:ext cx="1994633" cy="1253495"/>
        </a:xfrm>
        <a:prstGeom prst="roundRect">
          <a:avLst/>
        </a:prstGeom>
        <a:solidFill>
          <a:srgbClr val="FFC00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Разместить на официальном сайте администрации МО в специализированном разделе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509164" y="819743"/>
        <a:ext cx="1872251" cy="1131113"/>
      </dsp:txXfrm>
    </dsp:sp>
    <dsp:sp modelId="{225097D4-0743-4CAB-8156-72619F989D56}">
      <dsp:nvSpPr>
        <dsp:cNvPr id="0" name=""/>
        <dsp:cNvSpPr/>
      </dsp:nvSpPr>
      <dsp:spPr>
        <a:xfrm>
          <a:off x="6569686" y="758552"/>
          <a:ext cx="1994633" cy="1253495"/>
        </a:xfrm>
        <a:prstGeom prst="roundRect">
          <a:avLst/>
        </a:prstGeom>
        <a:solidFill>
          <a:srgbClr val="7030A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Организовать публичное выступление главы МО с инвестиционным посланием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630877" y="819743"/>
        <a:ext cx="1872251" cy="113111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B4AFD8-249F-41E4-BFB7-EA7464C3384E}">
      <dsp:nvSpPr>
        <dsp:cNvPr id="0" name=""/>
        <dsp:cNvSpPr/>
      </dsp:nvSpPr>
      <dsp:spPr>
        <a:xfrm>
          <a:off x="-129375" y="0"/>
          <a:ext cx="8702206" cy="2206243"/>
        </a:xfrm>
        <a:prstGeom prst="rightArrow">
          <a:avLst>
            <a:gd name="adj1" fmla="val 50000"/>
            <a:gd name="adj2" fmla="val 50000"/>
          </a:avLst>
        </a:prstGeom>
        <a:solidFill>
          <a:srgbClr val="00206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201195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лицо, ответственное за разработку Плана</a:t>
          </a:r>
          <a:endParaRPr lang="ru-RU" sz="16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-129375" y="551561"/>
        <a:ext cx="8150645" cy="1103121"/>
      </dsp:txXfrm>
    </dsp:sp>
    <dsp:sp modelId="{3D9FAF84-8BED-45C6-BD52-4953AA040DC5}">
      <dsp:nvSpPr>
        <dsp:cNvPr id="0" name=""/>
        <dsp:cNvSpPr/>
      </dsp:nvSpPr>
      <dsp:spPr>
        <a:xfrm>
          <a:off x="2471662" y="540091"/>
          <a:ext cx="6021926" cy="2127425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lumMod val="75000"/>
          </a:schemeClr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201195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Сформировать и утвердить План</a:t>
          </a:r>
          <a:endParaRPr lang="ru-RU" sz="16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71662" y="1071947"/>
        <a:ext cx="5490070" cy="1063713"/>
      </dsp:txXfrm>
    </dsp:sp>
    <dsp:sp modelId="{D4938555-4862-4F36-8D64-37B391CBD936}">
      <dsp:nvSpPr>
        <dsp:cNvPr id="0" name=""/>
        <dsp:cNvSpPr/>
      </dsp:nvSpPr>
      <dsp:spPr>
        <a:xfrm>
          <a:off x="4528405" y="1040926"/>
          <a:ext cx="4034236" cy="2127425"/>
        </a:xfrm>
        <a:prstGeom prst="rightArrow">
          <a:avLst>
            <a:gd name="adj1" fmla="val 50000"/>
            <a:gd name="adj2" fmla="val 5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201195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Разместить План на официальном сайте администрации МО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специализированном разделе</a:t>
          </a:r>
          <a:endParaRPr lang="ru-RU" sz="16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528405" y="1572782"/>
        <a:ext cx="3502380" cy="106371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C98812-517F-41E0-ADE5-D926FEF2988D}">
      <dsp:nvSpPr>
        <dsp:cNvPr id="0" name=""/>
        <dsp:cNvSpPr/>
      </dsp:nvSpPr>
      <dsp:spPr>
        <a:xfrm>
          <a:off x="0" y="2378"/>
          <a:ext cx="864096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DFE7FE-AA2B-43E3-8D4A-881A2A4FAB80}">
      <dsp:nvSpPr>
        <dsp:cNvPr id="0" name=""/>
        <dsp:cNvSpPr/>
      </dsp:nvSpPr>
      <dsp:spPr>
        <a:xfrm>
          <a:off x="0" y="2378"/>
          <a:ext cx="1470881" cy="21602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Информация, которую необходимо указать в Плане:</a:t>
          </a:r>
          <a:endParaRPr lang="ru-RU" sz="16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2378"/>
        <a:ext cx="1470881" cy="2160248"/>
      </dsp:txXfrm>
    </dsp:sp>
    <dsp:sp modelId="{F7402851-46E9-4F21-A645-3B034EA3CC7D}">
      <dsp:nvSpPr>
        <dsp:cNvPr id="0" name=""/>
        <dsp:cNvSpPr/>
      </dsp:nvSpPr>
      <dsp:spPr>
        <a:xfrm>
          <a:off x="1600495" y="35593"/>
          <a:ext cx="6783153" cy="838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1) обо всех ключевых объектах инфраструктуры, строительство и реконструкция которых зафиксированы в действующих программах (федерального, областного и местного уровней), в том числе на условиях МЧП и ГЧП;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600495" y="35593"/>
        <a:ext cx="6783153" cy="838040"/>
      </dsp:txXfrm>
    </dsp:sp>
    <dsp:sp modelId="{7FCC4BD9-2D2D-446D-B6BC-AC54CBA86AD0}">
      <dsp:nvSpPr>
        <dsp:cNvPr id="0" name=""/>
        <dsp:cNvSpPr/>
      </dsp:nvSpPr>
      <dsp:spPr>
        <a:xfrm>
          <a:off x="1470881" y="873633"/>
          <a:ext cx="69127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F9BF8F-BF5D-42AA-97C3-9A7B7FBD352B}">
      <dsp:nvSpPr>
        <dsp:cNvPr id="0" name=""/>
        <dsp:cNvSpPr/>
      </dsp:nvSpPr>
      <dsp:spPr>
        <a:xfrm>
          <a:off x="1600495" y="906848"/>
          <a:ext cx="6783153" cy="664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2) о планируемых к строительству (реконструкции) инвестиционных объектах с указанием требуемых мощностей потребления ресурсов инженерно-коммунальной инфраструктурой;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600495" y="906848"/>
        <a:ext cx="6783153" cy="664299"/>
      </dsp:txXfrm>
    </dsp:sp>
    <dsp:sp modelId="{18756ABC-7867-4C39-A044-17E3EDE15B17}">
      <dsp:nvSpPr>
        <dsp:cNvPr id="0" name=""/>
        <dsp:cNvSpPr/>
      </dsp:nvSpPr>
      <dsp:spPr>
        <a:xfrm>
          <a:off x="1470881" y="1571148"/>
          <a:ext cx="69127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0A25FD-3844-4638-A4AE-25129882DE51}">
      <dsp:nvSpPr>
        <dsp:cNvPr id="0" name=""/>
        <dsp:cNvSpPr/>
      </dsp:nvSpPr>
      <dsp:spPr>
        <a:xfrm>
          <a:off x="1600495" y="1604363"/>
          <a:ext cx="6783153" cy="664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3) о планируемых сроках сдачи и фактическом состоянии (этап подготовки или исполнения) каждого объекта.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600495" y="1604363"/>
        <a:ext cx="6783153" cy="664299"/>
      </dsp:txXfrm>
    </dsp:sp>
    <dsp:sp modelId="{08BFDB0F-9140-41F0-B533-5D3D6D4BCD9A}">
      <dsp:nvSpPr>
        <dsp:cNvPr id="0" name=""/>
        <dsp:cNvSpPr/>
      </dsp:nvSpPr>
      <dsp:spPr>
        <a:xfrm>
          <a:off x="1470881" y="2268662"/>
          <a:ext cx="69127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CBA60-22C5-4F60-B0F7-A867061D26F4}">
      <dsp:nvSpPr>
        <dsp:cNvPr id="0" name=""/>
        <dsp:cNvSpPr/>
      </dsp:nvSpPr>
      <dsp:spPr>
        <a:xfrm>
          <a:off x="396270" y="3216"/>
          <a:ext cx="3959987" cy="751980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лиц, ответственных за создание канала прямой связи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18295" y="25241"/>
        <a:ext cx="3915937" cy="707930"/>
      </dsp:txXfrm>
    </dsp:sp>
    <dsp:sp modelId="{C0AB9289-33F7-4B2A-8022-394C3C9FEA07}">
      <dsp:nvSpPr>
        <dsp:cNvPr id="0" name=""/>
        <dsp:cNvSpPr/>
      </dsp:nvSpPr>
      <dsp:spPr>
        <a:xfrm rot="5400000">
          <a:off x="2235267" y="773995"/>
          <a:ext cx="281992" cy="3383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2274746" y="802194"/>
        <a:ext cx="203035" cy="197394"/>
      </dsp:txXfrm>
    </dsp:sp>
    <dsp:sp modelId="{9EE73841-37A5-49D3-818E-7165B342739A}">
      <dsp:nvSpPr>
        <dsp:cNvPr id="0" name=""/>
        <dsp:cNvSpPr/>
      </dsp:nvSpPr>
      <dsp:spPr>
        <a:xfrm>
          <a:off x="396270" y="1131186"/>
          <a:ext cx="3959987" cy="751980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Создать канал (каналы) прямой связи (</a:t>
          </a:r>
          <a:r>
            <a:rPr lang="ru-RU" sz="14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мобил</a:t>
          </a: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телефоны руководителей МО, офиц. блоги руководителей МО в соц. сетях, «горячая линия» на сайте в </a:t>
          </a:r>
          <a:r>
            <a:rPr lang="ru-RU" sz="14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спец.разделе</a:t>
          </a: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 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18295" y="1153211"/>
        <a:ext cx="3915937" cy="707930"/>
      </dsp:txXfrm>
    </dsp:sp>
    <dsp:sp modelId="{9B59B836-7C87-4A68-ADB9-0C276DB8DC99}">
      <dsp:nvSpPr>
        <dsp:cNvPr id="0" name=""/>
        <dsp:cNvSpPr/>
      </dsp:nvSpPr>
      <dsp:spPr>
        <a:xfrm rot="5400000">
          <a:off x="2235267" y="1901965"/>
          <a:ext cx="281992" cy="3383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2274746" y="1930164"/>
        <a:ext cx="203035" cy="197394"/>
      </dsp:txXfrm>
    </dsp:sp>
    <dsp:sp modelId="{60935A76-4C93-4FBE-B2C3-4970FD97C6FC}">
      <dsp:nvSpPr>
        <dsp:cNvPr id="0" name=""/>
        <dsp:cNvSpPr/>
      </dsp:nvSpPr>
      <dsp:spPr>
        <a:xfrm>
          <a:off x="396270" y="2259156"/>
          <a:ext cx="3959987" cy="751980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Разработать порядок рассмотрения обращений, поступивших через канал прямой связи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18295" y="2281181"/>
        <a:ext cx="3915937" cy="707930"/>
      </dsp:txXfrm>
    </dsp:sp>
    <dsp:sp modelId="{D118A569-30A1-40C4-8DAB-512E67918526}">
      <dsp:nvSpPr>
        <dsp:cNvPr id="0" name=""/>
        <dsp:cNvSpPr/>
      </dsp:nvSpPr>
      <dsp:spPr>
        <a:xfrm rot="5400000">
          <a:off x="2235267" y="3029936"/>
          <a:ext cx="281992" cy="3383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2274746" y="3058135"/>
        <a:ext cx="203035" cy="197394"/>
      </dsp:txXfrm>
    </dsp:sp>
    <dsp:sp modelId="{8829C4D1-C016-4125-B5CF-3399A17A7A8F}">
      <dsp:nvSpPr>
        <dsp:cNvPr id="0" name=""/>
        <dsp:cNvSpPr/>
      </dsp:nvSpPr>
      <dsp:spPr>
        <a:xfrm>
          <a:off x="396270" y="3387126"/>
          <a:ext cx="3959987" cy="751980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Организовать работу по информированию лиц, проживающих на территории МО,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о возможности обращения через канал прямой связи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18295" y="3409151"/>
        <a:ext cx="3915937" cy="707930"/>
      </dsp:txXfrm>
    </dsp:sp>
    <dsp:sp modelId="{B3B93BBB-74FE-4DA8-9DDC-B6A5DA7B75D8}">
      <dsp:nvSpPr>
        <dsp:cNvPr id="0" name=""/>
        <dsp:cNvSpPr/>
      </dsp:nvSpPr>
      <dsp:spPr>
        <a:xfrm rot="5400000">
          <a:off x="2235267" y="4157906"/>
          <a:ext cx="281992" cy="3383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2274746" y="4186105"/>
        <a:ext cx="203035" cy="197394"/>
      </dsp:txXfrm>
    </dsp:sp>
    <dsp:sp modelId="{050E1E67-30C3-4ADB-9393-6B2841607B20}">
      <dsp:nvSpPr>
        <dsp:cNvPr id="0" name=""/>
        <dsp:cNvSpPr/>
      </dsp:nvSpPr>
      <dsp:spPr>
        <a:xfrm>
          <a:off x="396270" y="4515096"/>
          <a:ext cx="3959987" cy="751980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 Организовать контроль </a:t>
          </a: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результатов и сроков рассмотрения обращений, поступивших через канал прямой с</a:t>
          </a:r>
          <a:r>
            <a:rPr lang="ru-RU" sz="1400" kern="1200" dirty="0" smtClean="0"/>
            <a:t>вязи </a:t>
          </a:r>
          <a:endParaRPr lang="ru-RU" sz="1400" kern="1200" dirty="0">
            <a:solidFill>
              <a:schemeClr val="bg1"/>
            </a:solidFill>
          </a:endParaRPr>
        </a:p>
      </dsp:txBody>
      <dsp:txXfrm>
        <a:off x="418295" y="4537121"/>
        <a:ext cx="3915937" cy="70793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67A3AF-AB70-4636-9921-0CBE5575D050}">
      <dsp:nvSpPr>
        <dsp:cNvPr id="0" name=""/>
        <dsp:cNvSpPr/>
      </dsp:nvSpPr>
      <dsp:spPr>
        <a:xfrm>
          <a:off x="0" y="0"/>
          <a:ext cx="6855161" cy="71287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лиц, ответственных за создание специализированного раздела  и его наполнение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0880" y="20880"/>
        <a:ext cx="6085908" cy="671119"/>
      </dsp:txXfrm>
    </dsp:sp>
    <dsp:sp modelId="{5C479321-4E47-4157-AF8C-09465CFBB68B}">
      <dsp:nvSpPr>
        <dsp:cNvPr id="0" name=""/>
        <dsp:cNvSpPr/>
      </dsp:nvSpPr>
      <dsp:spPr>
        <a:xfrm>
          <a:off x="604867" y="831692"/>
          <a:ext cx="6855161" cy="712879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Создать специализированный раздел об инвестиционной деятельности в муниципальном образовании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(обеспечить легкий доступ к разделу: на главной странице сайта либо не более двух последовательных переходов)</a:t>
          </a:r>
          <a:endParaRPr lang="ru-RU" sz="1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25747" y="852572"/>
        <a:ext cx="5745162" cy="671119"/>
      </dsp:txXfrm>
    </dsp:sp>
    <dsp:sp modelId="{3F4382F6-75AE-458F-8636-46FF8EB8D727}">
      <dsp:nvSpPr>
        <dsp:cNvPr id="0" name=""/>
        <dsp:cNvSpPr/>
      </dsp:nvSpPr>
      <dsp:spPr>
        <a:xfrm>
          <a:off x="1209734" y="1663384"/>
          <a:ext cx="6855161" cy="712879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Наполнить раздел необходимыми документами и информацией </a:t>
          </a: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(целесообразно указывать дату размещения документов и информации)</a:t>
          </a:r>
          <a:endParaRPr lang="ru-RU" sz="1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230614" y="1684264"/>
        <a:ext cx="5745162" cy="671119"/>
      </dsp:txXfrm>
    </dsp:sp>
    <dsp:sp modelId="{24BE6ED4-0096-48B3-A641-8BDC97DC12A4}">
      <dsp:nvSpPr>
        <dsp:cNvPr id="0" name=""/>
        <dsp:cNvSpPr/>
      </dsp:nvSpPr>
      <dsp:spPr>
        <a:xfrm>
          <a:off x="6391790" y="540600"/>
          <a:ext cx="463371" cy="46337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6496048" y="540600"/>
        <a:ext cx="254855" cy="348687"/>
      </dsp:txXfrm>
    </dsp:sp>
    <dsp:sp modelId="{2F4D2C68-5D72-4190-96BC-3712C52667A5}">
      <dsp:nvSpPr>
        <dsp:cNvPr id="0" name=""/>
        <dsp:cNvSpPr/>
      </dsp:nvSpPr>
      <dsp:spPr>
        <a:xfrm>
          <a:off x="6996657" y="1367539"/>
          <a:ext cx="463371" cy="46337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7100915" y="1367539"/>
        <a:ext cx="254855" cy="34868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761DDF-9A85-4EA6-A2B6-461B2FEC3E4B}">
      <dsp:nvSpPr>
        <dsp:cNvPr id="0" name=""/>
        <dsp:cNvSpPr/>
      </dsp:nvSpPr>
      <dsp:spPr>
        <a:xfrm>
          <a:off x="1110583" y="130409"/>
          <a:ext cx="2222240" cy="10367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1633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Инвестиционный паспорт МО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110583" y="130409"/>
        <a:ext cx="2222240" cy="1036739"/>
      </dsp:txXfrm>
    </dsp:sp>
    <dsp:sp modelId="{9EA32C4C-1EE0-46D8-88A0-D8027132AECB}">
      <dsp:nvSpPr>
        <dsp:cNvPr id="0" name=""/>
        <dsp:cNvSpPr/>
      </dsp:nvSpPr>
      <dsp:spPr>
        <a:xfrm>
          <a:off x="1091541" y="228590"/>
          <a:ext cx="456411" cy="6846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A30C3E-5B64-4A64-89C1-B914D0E1B9AC}">
      <dsp:nvSpPr>
        <dsp:cNvPr id="0" name=""/>
        <dsp:cNvSpPr/>
      </dsp:nvSpPr>
      <dsp:spPr>
        <a:xfrm>
          <a:off x="3489862" y="131123"/>
          <a:ext cx="2095488" cy="103531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1633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Инвестиционное послание главы МО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89862" y="131123"/>
        <a:ext cx="2095488" cy="1035311"/>
      </dsp:txXfrm>
    </dsp:sp>
    <dsp:sp modelId="{5502CE29-5A4A-45AB-82C3-DDD790BF4CE4}">
      <dsp:nvSpPr>
        <dsp:cNvPr id="0" name=""/>
        <dsp:cNvSpPr/>
      </dsp:nvSpPr>
      <dsp:spPr>
        <a:xfrm>
          <a:off x="3407444" y="228590"/>
          <a:ext cx="456411" cy="6846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33B02A-E450-47E0-8990-887BF7742BB7}">
      <dsp:nvSpPr>
        <dsp:cNvPr id="0" name=""/>
        <dsp:cNvSpPr/>
      </dsp:nvSpPr>
      <dsp:spPr>
        <a:xfrm>
          <a:off x="5742817" y="131814"/>
          <a:ext cx="2094633" cy="103392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1633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Меры поддержки инвесторов и порядок обращения для их получения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742817" y="131814"/>
        <a:ext cx="2094633" cy="1033929"/>
      </dsp:txXfrm>
    </dsp:sp>
    <dsp:sp modelId="{0424B198-9235-42A4-B695-98EE0C7375EA}">
      <dsp:nvSpPr>
        <dsp:cNvPr id="0" name=""/>
        <dsp:cNvSpPr/>
      </dsp:nvSpPr>
      <dsp:spPr>
        <a:xfrm>
          <a:off x="5659971" y="228590"/>
          <a:ext cx="456411" cy="6846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C8DDBF-FCF1-49B0-8AA1-F2913C17ADBB}">
      <dsp:nvSpPr>
        <dsp:cNvPr id="0" name=""/>
        <dsp:cNvSpPr/>
      </dsp:nvSpPr>
      <dsp:spPr>
        <a:xfrm>
          <a:off x="24724" y="1274829"/>
          <a:ext cx="2219319" cy="110564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1633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Планы и результаты заседаний Совета по улучшению инвестиционного климата и протоколы его заседаний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724" y="1274829"/>
        <a:ext cx="2219319" cy="1105644"/>
      </dsp:txXfrm>
    </dsp:sp>
    <dsp:sp modelId="{88994BAF-EC23-4336-94B4-F0E3D5BE1DA2}">
      <dsp:nvSpPr>
        <dsp:cNvPr id="0" name=""/>
        <dsp:cNvSpPr/>
      </dsp:nvSpPr>
      <dsp:spPr>
        <a:xfrm>
          <a:off x="4221" y="1407462"/>
          <a:ext cx="456411" cy="6846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816F43-B041-4874-8C08-C22AE0CE5E20}">
      <dsp:nvSpPr>
        <dsp:cNvPr id="0" name=""/>
        <dsp:cNvSpPr/>
      </dsp:nvSpPr>
      <dsp:spPr>
        <a:xfrm>
          <a:off x="2405599" y="1257746"/>
          <a:ext cx="2086454" cy="113981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1633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Отчеты и планы деятельности ОМСУ МО по привлечению инвестиций и работе с инвесторами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05599" y="1257746"/>
        <a:ext cx="2086454" cy="1139810"/>
      </dsp:txXfrm>
    </dsp:sp>
    <dsp:sp modelId="{8491B859-FA3F-44B4-8B99-3224E8EB0F4D}">
      <dsp:nvSpPr>
        <dsp:cNvPr id="0" name=""/>
        <dsp:cNvSpPr/>
      </dsp:nvSpPr>
      <dsp:spPr>
        <a:xfrm>
          <a:off x="2318663" y="1407462"/>
          <a:ext cx="456411" cy="6846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5B0803-43D1-4175-970D-5E35883F7F80}">
      <dsp:nvSpPr>
        <dsp:cNvPr id="0" name=""/>
        <dsp:cNvSpPr/>
      </dsp:nvSpPr>
      <dsp:spPr>
        <a:xfrm>
          <a:off x="4651077" y="1256241"/>
          <a:ext cx="2025683" cy="11428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877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Планируемые к реализации и реализуемые на территории МО инвестиционные проекты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651077" y="1256241"/>
        <a:ext cx="2025683" cy="1142821"/>
      </dsp:txXfrm>
    </dsp:sp>
    <dsp:sp modelId="{A1DE30E5-C863-4762-A6EF-D36AF1618D7B}">
      <dsp:nvSpPr>
        <dsp:cNvPr id="0" name=""/>
        <dsp:cNvSpPr/>
      </dsp:nvSpPr>
      <dsp:spPr>
        <a:xfrm>
          <a:off x="4566673" y="1419701"/>
          <a:ext cx="443118" cy="66467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B5817C-323B-4E30-B75F-6E08B1FA7FC9}">
      <dsp:nvSpPr>
        <dsp:cNvPr id="0" name=""/>
        <dsp:cNvSpPr/>
      </dsp:nvSpPr>
      <dsp:spPr>
        <a:xfrm>
          <a:off x="6838316" y="1241768"/>
          <a:ext cx="2086454" cy="11717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1633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Канал (каналы) прямой связи инвесторов и инвестиционного уполномоченного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838316" y="1241768"/>
        <a:ext cx="2086454" cy="1171765"/>
      </dsp:txXfrm>
    </dsp:sp>
    <dsp:sp modelId="{A4884E14-E43A-485E-A40E-B7E5C35E3B4B}">
      <dsp:nvSpPr>
        <dsp:cNvPr id="0" name=""/>
        <dsp:cNvSpPr/>
      </dsp:nvSpPr>
      <dsp:spPr>
        <a:xfrm>
          <a:off x="6751380" y="1407462"/>
          <a:ext cx="456411" cy="6846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176D62-44C3-4352-91BB-E24ED6822FAD}">
      <dsp:nvSpPr>
        <dsp:cNvPr id="0" name=""/>
        <dsp:cNvSpPr/>
      </dsp:nvSpPr>
      <dsp:spPr>
        <a:xfrm>
          <a:off x="0" y="0"/>
          <a:ext cx="8687628" cy="1021874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1. Организовать проведение мероприятий, направленных на популяризацию предпринимательской деятельности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rgbClr val="002060"/>
              </a:solidFill>
            </a:rPr>
            <a:t> (обучающие мероприятия, конференции, форумы, круглые столы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rgbClr val="002060"/>
              </a:solidFill>
            </a:rPr>
            <a:t>по вопросам предпринимательской деятельности.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0" y="0"/>
        <a:ext cx="8687628" cy="1021874"/>
      </dsp:txXfrm>
    </dsp:sp>
    <dsp:sp modelId="{F85EFEA5-67F7-46BC-9EBD-5E160BC2C560}">
      <dsp:nvSpPr>
        <dsp:cNvPr id="0" name=""/>
        <dsp:cNvSpPr/>
      </dsp:nvSpPr>
      <dsp:spPr>
        <a:xfrm>
          <a:off x="0" y="1020465"/>
          <a:ext cx="8687628" cy="113828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2. Организовать информационную и консультационную поддержку на базе МФЦ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0" i="0" kern="1200" dirty="0" smtClean="0">
              <a:solidFill>
                <a:srgbClr val="002060"/>
              </a:solidFill>
            </a:rPr>
            <a:t>(сбор и распространение информации о кредитных и </a:t>
          </a:r>
          <a:r>
            <a:rPr lang="ru-RU" sz="1600" b="0" i="0" kern="1200" dirty="0" err="1" smtClean="0">
              <a:solidFill>
                <a:srgbClr val="002060"/>
              </a:solidFill>
            </a:rPr>
            <a:t>микрофинансовых</a:t>
          </a:r>
          <a:r>
            <a:rPr lang="ru-RU" sz="1600" b="0" i="0" kern="1200" dirty="0" smtClean="0">
              <a:solidFill>
                <a:srgbClr val="002060"/>
              </a:solidFill>
            </a:rPr>
            <a:t> организациях, информирование по вопросам предоставления финансовой и имущественной поддержки,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0" i="0" kern="1200" dirty="0" smtClean="0">
              <a:solidFill>
                <a:srgbClr val="002060"/>
              </a:solidFill>
            </a:rPr>
            <a:t> консультирование по вопросам подготовки документов).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0" y="1020465"/>
        <a:ext cx="8687628" cy="1138285"/>
      </dsp:txXfrm>
    </dsp:sp>
    <dsp:sp modelId="{5D759216-5D71-4CCC-ADF6-CC0E4685EA7F}">
      <dsp:nvSpPr>
        <dsp:cNvPr id="0" name=""/>
        <dsp:cNvSpPr/>
      </dsp:nvSpPr>
      <dsp:spPr>
        <a:xfrm>
          <a:off x="43388" y="2185815"/>
          <a:ext cx="4709160" cy="2777231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3. Разместить и ежеквартально актуализировать информацию на официальном сайте администрации МО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0" i="0" kern="1200" dirty="0" smtClean="0">
              <a:solidFill>
                <a:srgbClr val="002060"/>
              </a:solidFill>
            </a:rPr>
            <a:t> (о </a:t>
          </a:r>
          <a:r>
            <a:rPr lang="ru-RU" sz="1600" kern="1200" dirty="0" smtClean="0">
              <a:solidFill>
                <a:srgbClr val="002060"/>
              </a:solidFill>
            </a:rPr>
            <a:t>мерах поддержки субъектов МСП;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rgbClr val="002060"/>
              </a:solidFill>
            </a:rPr>
            <a:t>о проводимых мероприятиях (в том числе обучающих); об изменениях НПА в области поддержки и ведения предпринимательской деятельности; о кредитных и </a:t>
          </a:r>
          <a:r>
            <a:rPr lang="ru-RU" sz="1600" kern="1200" dirty="0" err="1" smtClean="0">
              <a:solidFill>
                <a:srgbClr val="002060"/>
              </a:solidFill>
            </a:rPr>
            <a:t>микрофинансовых</a:t>
          </a:r>
          <a:r>
            <a:rPr lang="ru-RU" sz="1600" kern="1200" dirty="0" smtClean="0">
              <a:solidFill>
                <a:srgbClr val="002060"/>
              </a:solidFill>
            </a:rPr>
            <a:t> организациях, условиях предоставления заемного финансирования субъектам МСП; о требованиях при прохождении процедур в рамках получения государственных и муниципальных услуг).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43388" y="2185815"/>
        <a:ext cx="4709160" cy="277723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5D041-30BD-43F4-B017-9F3314F3C82D}">
      <dsp:nvSpPr>
        <dsp:cNvPr id="0" name=""/>
        <dsp:cNvSpPr/>
      </dsp:nvSpPr>
      <dsp:spPr>
        <a:xfrm>
          <a:off x="108251" y="1355"/>
          <a:ext cx="4320001" cy="1123493"/>
        </a:xfrm>
        <a:prstGeom prst="frame">
          <a:avLst/>
        </a:prstGeom>
        <a:solidFill>
          <a:srgbClr val="7030A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лицо, ответственное за создание Общественного совета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8688" y="141792"/>
        <a:ext cx="4039127" cy="842619"/>
      </dsp:txXfrm>
    </dsp:sp>
    <dsp:sp modelId="{255A623F-35F7-46AB-9734-0013B8FF9AFC}">
      <dsp:nvSpPr>
        <dsp:cNvPr id="0" name=""/>
        <dsp:cNvSpPr/>
      </dsp:nvSpPr>
      <dsp:spPr>
        <a:xfrm>
          <a:off x="108251" y="1282138"/>
          <a:ext cx="4320001" cy="1123493"/>
        </a:xfrm>
        <a:prstGeom prst="fram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Разработать и утвердить (актуализировать) муниципальный правовой акт о создании Общественного совета (состав, положение)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8688" y="1422575"/>
        <a:ext cx="4039127" cy="842619"/>
      </dsp:txXfrm>
    </dsp:sp>
    <dsp:sp modelId="{2EF5703C-1761-45E3-B67B-45797644BCFE}">
      <dsp:nvSpPr>
        <dsp:cNvPr id="0" name=""/>
        <dsp:cNvSpPr/>
      </dsp:nvSpPr>
      <dsp:spPr>
        <a:xfrm>
          <a:off x="108251" y="2562921"/>
          <a:ext cx="4320001" cy="1123493"/>
        </a:xfrm>
        <a:prstGeom prst="frame">
          <a:avLst/>
        </a:prstGeom>
        <a:solidFill>
          <a:srgbClr val="00B05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Создать в специализированном  разделе об инвестиционной деятельности подраздел  о работе Общественного совета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8688" y="2703358"/>
        <a:ext cx="4039127" cy="842619"/>
      </dsp:txXfrm>
    </dsp:sp>
    <dsp:sp modelId="{C973821B-63F1-4708-AC86-E0918F549851}">
      <dsp:nvSpPr>
        <dsp:cNvPr id="0" name=""/>
        <dsp:cNvSpPr/>
      </dsp:nvSpPr>
      <dsp:spPr>
        <a:xfrm>
          <a:off x="108251" y="3843703"/>
          <a:ext cx="4320001" cy="1123493"/>
        </a:xfrm>
        <a:prstGeom prst="frame">
          <a:avLst/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Размещать информацию о деятельности  Общественного  совета в СМИ и на офиц. сайте администрации МО 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8688" y="3984140"/>
        <a:ext cx="4039127" cy="84261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94C1A-89F1-4751-8302-AB62F6DE92C7}">
      <dsp:nvSpPr>
        <dsp:cNvPr id="0" name=""/>
        <dsp:cNvSpPr/>
      </dsp:nvSpPr>
      <dsp:spPr>
        <a:xfrm>
          <a:off x="0" y="0"/>
          <a:ext cx="5277468" cy="1533577"/>
        </a:xfrm>
        <a:prstGeom prst="rect">
          <a:avLst/>
        </a:prstGeom>
        <a:noFill/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8743" tIns="60960" rIns="60960" bIns="60960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Основные задачи деятельности Общественного совета: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 разработка рекомендаций по муниципальной поддержке </a:t>
          </a:r>
          <a:r>
            <a:rPr lang="ru-RU" sz="13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инвестиционных проектов и процессов, стимулированию инвестиционной активности на территории МО</a:t>
          </a:r>
          <a:endParaRPr lang="ru-RU" sz="13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разработка рекомендаций по организации взаимодействия </a:t>
          </a:r>
          <a:r>
            <a:rPr lang="ru-RU" sz="13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ОМСУ и участников инвестиционного процесса, в т. ч. по сокращению административных барьеров, препятствующих осуществлению такого взаимодействия</a:t>
          </a:r>
          <a:endParaRPr lang="ru-RU" sz="13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разработка предложений по приоритетным направлениям</a:t>
          </a:r>
          <a:r>
            <a:rPr lang="ru-RU" sz="13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развития муниципального образования</a:t>
          </a:r>
          <a:endParaRPr lang="ru-RU" sz="13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рассмотрение проектов документов стратег. планирования </a:t>
          </a:r>
          <a:r>
            <a:rPr lang="ru-RU" sz="13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инвестиционной деятельности на территории МО, анализ хода и результатов реализации данных документов, подготовка предложений по их корректировке</a:t>
          </a:r>
          <a:endParaRPr lang="ru-RU" sz="13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рассмотрение результатов реализации инвестиционных проектов</a:t>
          </a:r>
          <a:r>
            <a:rPr lang="ru-RU" sz="13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включая несостоявшиеся и неуспешные, анализ причин неудач в реализации.</a:t>
          </a:r>
          <a:endParaRPr lang="ru-RU" sz="13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0"/>
        <a:ext cx="5277468" cy="1533577"/>
      </dsp:txXfrm>
    </dsp:sp>
    <dsp:sp modelId="{A216DE7F-4690-422F-A2ED-09524A3227C7}">
      <dsp:nvSpPr>
        <dsp:cNvPr id="0" name=""/>
        <dsp:cNvSpPr/>
      </dsp:nvSpPr>
      <dsp:spPr>
        <a:xfrm flipV="1">
          <a:off x="1920785" y="0"/>
          <a:ext cx="621236" cy="56568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6AE04-7A5B-4A0B-A616-854DE63042D5}">
      <dsp:nvSpPr>
        <dsp:cNvPr id="0" name=""/>
        <dsp:cNvSpPr/>
      </dsp:nvSpPr>
      <dsp:spPr>
        <a:xfrm>
          <a:off x="197515" y="563825"/>
          <a:ext cx="2989347" cy="3516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6307B-8ED8-4C12-8DA4-8989082148CA}">
      <dsp:nvSpPr>
        <dsp:cNvPr id="0" name=""/>
        <dsp:cNvSpPr/>
      </dsp:nvSpPr>
      <dsp:spPr>
        <a:xfrm>
          <a:off x="197515" y="695904"/>
          <a:ext cx="219608" cy="21960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EAA32A-BB9A-4276-8256-868C1013EAB8}">
      <dsp:nvSpPr>
        <dsp:cNvPr id="0" name=""/>
        <dsp:cNvSpPr/>
      </dsp:nvSpPr>
      <dsp:spPr>
        <a:xfrm>
          <a:off x="197515" y="0"/>
          <a:ext cx="2989347" cy="4958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ОБЪЕКТЫ ИНФРАСТРУКТУРЫ:</a:t>
          </a:r>
          <a:endParaRPr lang="ru-RU" sz="12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97515" y="0"/>
        <a:ext cx="2989347" cy="495870"/>
      </dsp:txXfrm>
    </dsp:sp>
    <dsp:sp modelId="{B168D555-AC8F-47B1-9AE3-2BCAB5D98F82}">
      <dsp:nvSpPr>
        <dsp:cNvPr id="0" name=""/>
        <dsp:cNvSpPr/>
      </dsp:nvSpPr>
      <dsp:spPr>
        <a:xfrm>
          <a:off x="197515" y="1207804"/>
          <a:ext cx="219602" cy="219602"/>
        </a:xfrm>
        <a:prstGeom prst="rect">
          <a:avLst/>
        </a:prstGeom>
        <a:solidFill>
          <a:srgbClr val="7030A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2A1DD-0DE8-47B1-9ECD-6C61D9C8FC48}">
      <dsp:nvSpPr>
        <dsp:cNvPr id="0" name=""/>
        <dsp:cNvSpPr/>
      </dsp:nvSpPr>
      <dsp:spPr>
        <a:xfrm>
          <a:off x="406769" y="1061659"/>
          <a:ext cx="2780092" cy="511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бизнес-инкубатор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6769" y="1061659"/>
        <a:ext cx="2780092" cy="511894"/>
      </dsp:txXfrm>
    </dsp:sp>
    <dsp:sp modelId="{3CDC929E-9396-4575-9674-5EE0A36B1DC4}">
      <dsp:nvSpPr>
        <dsp:cNvPr id="0" name=""/>
        <dsp:cNvSpPr/>
      </dsp:nvSpPr>
      <dsp:spPr>
        <a:xfrm>
          <a:off x="197515" y="1719699"/>
          <a:ext cx="219602" cy="219602"/>
        </a:xfrm>
        <a:prstGeom prst="rect">
          <a:avLst/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3AAA39-1C83-4F70-945C-9B7F2E8905DF}">
      <dsp:nvSpPr>
        <dsp:cNvPr id="0" name=""/>
        <dsp:cNvSpPr/>
      </dsp:nvSpPr>
      <dsp:spPr>
        <a:xfrm>
          <a:off x="406769" y="1573553"/>
          <a:ext cx="2780092" cy="511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технопарк 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6769" y="1573553"/>
        <a:ext cx="2780092" cy="511894"/>
      </dsp:txXfrm>
    </dsp:sp>
    <dsp:sp modelId="{5532A757-AC5F-4B1E-87B0-76A825F258D3}">
      <dsp:nvSpPr>
        <dsp:cNvPr id="0" name=""/>
        <dsp:cNvSpPr/>
      </dsp:nvSpPr>
      <dsp:spPr>
        <a:xfrm>
          <a:off x="197515" y="2231594"/>
          <a:ext cx="219602" cy="219602"/>
        </a:xfrm>
        <a:prstGeom prst="rect">
          <a:avLst/>
        </a:prstGeom>
        <a:solidFill>
          <a:srgbClr val="00FFF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F4D5D2-1278-496E-8A1C-A0709C3EDC20}">
      <dsp:nvSpPr>
        <dsp:cNvPr id="0" name=""/>
        <dsp:cNvSpPr/>
      </dsp:nvSpPr>
      <dsp:spPr>
        <a:xfrm>
          <a:off x="406769" y="2085448"/>
          <a:ext cx="2780092" cy="511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промышленный (индустриальный) парк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6769" y="2085448"/>
        <a:ext cx="2780092" cy="511894"/>
      </dsp:txXfrm>
    </dsp:sp>
    <dsp:sp modelId="{AEDB5B2F-6261-4AE2-8A03-822DD590DF6F}">
      <dsp:nvSpPr>
        <dsp:cNvPr id="0" name=""/>
        <dsp:cNvSpPr/>
      </dsp:nvSpPr>
      <dsp:spPr>
        <a:xfrm>
          <a:off x="197515" y="2743489"/>
          <a:ext cx="219602" cy="219602"/>
        </a:xfrm>
        <a:prstGeom prst="rect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8ABF21-EA25-4838-8F45-A12F626D8BCC}">
      <dsp:nvSpPr>
        <dsp:cNvPr id="0" name=""/>
        <dsp:cNvSpPr/>
      </dsp:nvSpPr>
      <dsp:spPr>
        <a:xfrm>
          <a:off x="406769" y="2597343"/>
          <a:ext cx="2780092" cy="511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инвестиционная площадка (168)</a:t>
          </a:r>
          <a:endParaRPr lang="ru-RU" sz="1200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6769" y="2597343"/>
        <a:ext cx="2780092" cy="511894"/>
      </dsp:txXfrm>
    </dsp:sp>
    <dsp:sp modelId="{A1DBB8C3-B624-4C00-9A5A-781BC5557D3D}">
      <dsp:nvSpPr>
        <dsp:cNvPr id="0" name=""/>
        <dsp:cNvSpPr/>
      </dsp:nvSpPr>
      <dsp:spPr>
        <a:xfrm>
          <a:off x="197515" y="3255383"/>
          <a:ext cx="219602" cy="219602"/>
        </a:xfrm>
        <a:prstGeom prst="rect">
          <a:avLst/>
        </a:prstGeom>
        <a:solidFill>
          <a:srgbClr val="FFFF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BE4187-0470-47B5-8BC2-D4B5C61ACFC4}">
      <dsp:nvSpPr>
        <dsp:cNvPr id="0" name=""/>
        <dsp:cNvSpPr/>
      </dsp:nvSpPr>
      <dsp:spPr>
        <a:xfrm>
          <a:off x="406769" y="3109237"/>
          <a:ext cx="2780092" cy="511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инновационный территориальный кластер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6769" y="3109237"/>
        <a:ext cx="2780092" cy="511894"/>
      </dsp:txXfrm>
    </dsp:sp>
    <dsp:sp modelId="{8F7E765A-9AE2-46F1-8C36-FCCCE1C2D9A9}">
      <dsp:nvSpPr>
        <dsp:cNvPr id="0" name=""/>
        <dsp:cNvSpPr/>
      </dsp:nvSpPr>
      <dsp:spPr>
        <a:xfrm>
          <a:off x="197515" y="3767278"/>
          <a:ext cx="219602" cy="219602"/>
        </a:xfrm>
        <a:prstGeom prst="rect">
          <a:avLst/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2ADC52-69D9-4FCD-8765-57AF4AD91357}">
      <dsp:nvSpPr>
        <dsp:cNvPr id="0" name=""/>
        <dsp:cNvSpPr/>
      </dsp:nvSpPr>
      <dsp:spPr>
        <a:xfrm>
          <a:off x="406769" y="3621132"/>
          <a:ext cx="2780092" cy="511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промышленный кластер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6769" y="3621132"/>
        <a:ext cx="2780092" cy="5118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AA6483-FFC7-491A-BC35-BBFA99B02374}">
      <dsp:nvSpPr>
        <dsp:cNvPr id="0" name=""/>
        <dsp:cNvSpPr/>
      </dsp:nvSpPr>
      <dsp:spPr>
        <a:xfrm>
          <a:off x="11014" y="0"/>
          <a:ext cx="2115656" cy="1008112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городских округа</a:t>
          </a:r>
          <a:endParaRPr lang="ru-RU" sz="16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541" y="29527"/>
        <a:ext cx="2056602" cy="949058"/>
      </dsp:txXfrm>
    </dsp:sp>
    <dsp:sp modelId="{84274AA7-4A4F-480B-8E71-96A189B01615}">
      <dsp:nvSpPr>
        <dsp:cNvPr id="0" name=""/>
        <dsp:cNvSpPr/>
      </dsp:nvSpPr>
      <dsp:spPr>
        <a:xfrm>
          <a:off x="2455412" y="396970"/>
          <a:ext cx="214167" cy="214170"/>
        </a:xfrm>
        <a:prstGeom prst="bevel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2455412" y="439804"/>
        <a:ext cx="149917" cy="128502"/>
      </dsp:txXfrm>
    </dsp:sp>
    <dsp:sp modelId="{2C6C9B50-9627-4B95-AE46-693C761ED4DD}">
      <dsp:nvSpPr>
        <dsp:cNvPr id="0" name=""/>
        <dsp:cNvSpPr/>
      </dsp:nvSpPr>
      <dsp:spPr>
        <a:xfrm>
          <a:off x="2972933" y="0"/>
          <a:ext cx="2115656" cy="1008112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30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муниципальных районов</a:t>
          </a:r>
          <a:endParaRPr lang="ru-RU" sz="16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02460" y="29527"/>
        <a:ext cx="2056602" cy="949058"/>
      </dsp:txXfrm>
    </dsp:sp>
    <dsp:sp modelId="{BDAE0735-ADA7-4046-AB26-FB45D5C48453}">
      <dsp:nvSpPr>
        <dsp:cNvPr id="0" name=""/>
        <dsp:cNvSpPr/>
      </dsp:nvSpPr>
      <dsp:spPr>
        <a:xfrm>
          <a:off x="5417330" y="396970"/>
          <a:ext cx="214167" cy="214170"/>
        </a:xfrm>
        <a:prstGeom prst="bevel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5417330" y="439804"/>
        <a:ext cx="149917" cy="128502"/>
      </dsp:txXfrm>
    </dsp:sp>
    <dsp:sp modelId="{2B271C48-EE55-486E-87E7-007C90BAAFB7}">
      <dsp:nvSpPr>
        <dsp:cNvPr id="0" name=""/>
        <dsp:cNvSpPr/>
      </dsp:nvSpPr>
      <dsp:spPr>
        <a:xfrm>
          <a:off x="5934852" y="0"/>
          <a:ext cx="2115656" cy="1008112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моногорода</a:t>
          </a:r>
          <a:endParaRPr lang="ru-RU" sz="16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964379" y="29527"/>
        <a:ext cx="2056602" cy="94905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5D9BE4-B4B1-498D-A933-4C87B1556E3B}">
      <dsp:nvSpPr>
        <dsp:cNvPr id="0" name=""/>
        <dsp:cNvSpPr/>
      </dsp:nvSpPr>
      <dsp:spPr>
        <a:xfrm>
          <a:off x="596759" y="1378"/>
          <a:ext cx="4287602" cy="798496"/>
        </a:xfrm>
        <a:prstGeom prst="rect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Для каждого объекта инфраструктуры целесообразно разработать дорожную карту создания объекта с указанием основных мероприятий, сроков их выполнения, должностных лиц ОМСУ, ответственных за их реализацию.</a:t>
          </a:r>
          <a:endParaRPr lang="ru-RU" sz="1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96759" y="1378"/>
        <a:ext cx="4287602" cy="798496"/>
      </dsp:txXfrm>
    </dsp:sp>
    <dsp:sp modelId="{A031BD0A-5D38-4386-9A7C-FA88BD6E4616}">
      <dsp:nvSpPr>
        <dsp:cNvPr id="0" name=""/>
        <dsp:cNvSpPr/>
      </dsp:nvSpPr>
      <dsp:spPr>
        <a:xfrm>
          <a:off x="976530" y="836330"/>
          <a:ext cx="3528060" cy="729100"/>
        </a:xfrm>
        <a:prstGeom prst="rect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Проводить работу по поиску потенциальных инвесторов (резидентов) (участие в специализированных мероприятиях, публикация информации о создаваемом объекте и др.).</a:t>
          </a:r>
          <a:endParaRPr lang="ru-RU" sz="1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76530" y="836330"/>
        <a:ext cx="3528060" cy="729100"/>
      </dsp:txXfrm>
    </dsp:sp>
    <dsp:sp modelId="{88F65681-E290-4A43-A44A-0F9F87187F53}">
      <dsp:nvSpPr>
        <dsp:cNvPr id="0" name=""/>
        <dsp:cNvSpPr/>
      </dsp:nvSpPr>
      <dsp:spPr>
        <a:xfrm>
          <a:off x="1773060" y="1601886"/>
          <a:ext cx="1935000" cy="729100"/>
        </a:xfrm>
        <a:prstGeom prst="rect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Разработать и утвердить критерии и порядок отбора и размещения резидентов.*</a:t>
          </a:r>
          <a:endParaRPr lang="ru-RU" sz="1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773060" y="1601886"/>
        <a:ext cx="1935000" cy="729100"/>
      </dsp:txXfrm>
    </dsp:sp>
    <dsp:sp modelId="{D98973D0-C1F6-4FFC-8931-89BCDFFCE2E6}">
      <dsp:nvSpPr>
        <dsp:cNvPr id="0" name=""/>
        <dsp:cNvSpPr/>
      </dsp:nvSpPr>
      <dsp:spPr>
        <a:xfrm>
          <a:off x="355560" y="2367442"/>
          <a:ext cx="4770000" cy="729100"/>
        </a:xfrm>
        <a:prstGeom prst="rect">
          <a:avLst/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Разработать систему предоставления инвесторам (резидентам) муниципальной поддержки, включая систему налоговых льгот и (или) льготных ставок аренды имущества, находящегося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муниципальной собственности.</a:t>
          </a:r>
          <a:endParaRPr lang="ru-RU" sz="1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55560" y="2367442"/>
        <a:ext cx="4770000" cy="72910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B0934A-EE39-4DE7-871B-FBBDD6F336FC}">
      <dsp:nvSpPr>
        <dsp:cNvPr id="0" name=""/>
        <dsp:cNvSpPr/>
      </dsp:nvSpPr>
      <dsp:spPr>
        <a:xfrm>
          <a:off x="1401898" y="576852"/>
          <a:ext cx="30801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8013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47439" y="620956"/>
        <a:ext cx="16930" cy="3231"/>
      </dsp:txXfrm>
    </dsp:sp>
    <dsp:sp modelId="{2914E462-28BB-406C-AEAE-D4A11E88B262}">
      <dsp:nvSpPr>
        <dsp:cNvPr id="0" name=""/>
        <dsp:cNvSpPr/>
      </dsp:nvSpPr>
      <dsp:spPr>
        <a:xfrm>
          <a:off x="0" y="0"/>
          <a:ext cx="1403698" cy="12451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Анализ общего перечня муниципальных услуг. 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0"/>
        <a:ext cx="1403698" cy="1245144"/>
      </dsp:txXfrm>
    </dsp:sp>
    <dsp:sp modelId="{38EE6EE4-10F9-4333-A598-1CC569B67355}">
      <dsp:nvSpPr>
        <dsp:cNvPr id="0" name=""/>
        <dsp:cNvSpPr/>
      </dsp:nvSpPr>
      <dsp:spPr>
        <a:xfrm>
          <a:off x="3144209" y="576852"/>
          <a:ext cx="26880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8808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71128" y="620956"/>
        <a:ext cx="14970" cy="3231"/>
      </dsp:txXfrm>
    </dsp:sp>
    <dsp:sp modelId="{4248264E-69C8-4E13-9F0E-AF04A6704777}">
      <dsp:nvSpPr>
        <dsp:cNvPr id="0" name=""/>
        <dsp:cNvSpPr/>
      </dsp:nvSpPr>
      <dsp:spPr>
        <a:xfrm>
          <a:off x="1742311" y="0"/>
          <a:ext cx="1403698" cy="12451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Формирование перечня услуг, связанных с разрешительными процедурами.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742311" y="0"/>
        <a:ext cx="1403698" cy="1245144"/>
      </dsp:txXfrm>
    </dsp:sp>
    <dsp:sp modelId="{3B116E9D-C43F-4099-B279-DEB827B4FA61}">
      <dsp:nvSpPr>
        <dsp:cNvPr id="0" name=""/>
        <dsp:cNvSpPr/>
      </dsp:nvSpPr>
      <dsp:spPr>
        <a:xfrm>
          <a:off x="4847316" y="576852"/>
          <a:ext cx="22032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20325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51205" y="620956"/>
        <a:ext cx="12546" cy="3231"/>
      </dsp:txXfrm>
    </dsp:sp>
    <dsp:sp modelId="{0DF254FA-946E-41BA-BF12-BEEB84170A6D}">
      <dsp:nvSpPr>
        <dsp:cNvPr id="0" name=""/>
        <dsp:cNvSpPr/>
      </dsp:nvSpPr>
      <dsp:spPr>
        <a:xfrm>
          <a:off x="3445418" y="0"/>
          <a:ext cx="1403698" cy="12451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Анализ количества обращений по услугам. 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45418" y="0"/>
        <a:ext cx="1403698" cy="1245144"/>
      </dsp:txXfrm>
    </dsp:sp>
    <dsp:sp modelId="{58F40CDB-3F9B-4684-A06A-5605AD9FC449}">
      <dsp:nvSpPr>
        <dsp:cNvPr id="0" name=""/>
        <dsp:cNvSpPr/>
      </dsp:nvSpPr>
      <dsp:spPr>
        <a:xfrm>
          <a:off x="6501939" y="576852"/>
          <a:ext cx="24456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44566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617343" y="620956"/>
        <a:ext cx="13758" cy="3231"/>
      </dsp:txXfrm>
    </dsp:sp>
    <dsp:sp modelId="{C6B33F06-EACB-4A54-91AA-4B3D64FCFC9B}">
      <dsp:nvSpPr>
        <dsp:cNvPr id="0" name=""/>
        <dsp:cNvSpPr/>
      </dsp:nvSpPr>
      <dsp:spPr>
        <a:xfrm>
          <a:off x="5100041" y="0"/>
          <a:ext cx="1403698" cy="12451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Формирование перечня наиболее востребованных услуг.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100041" y="0"/>
        <a:ext cx="1403698" cy="1245144"/>
      </dsp:txXfrm>
    </dsp:sp>
    <dsp:sp modelId="{C1D34A02-93F6-4451-8774-661EB6EAE9A0}">
      <dsp:nvSpPr>
        <dsp:cNvPr id="0" name=""/>
        <dsp:cNvSpPr/>
      </dsp:nvSpPr>
      <dsp:spPr>
        <a:xfrm>
          <a:off x="927331" y="1243344"/>
          <a:ext cx="6553423" cy="300579"/>
        </a:xfrm>
        <a:custGeom>
          <a:avLst/>
          <a:gdLst/>
          <a:ahLst/>
          <a:cxnLst/>
          <a:rect l="0" t="0" r="0" b="0"/>
          <a:pathLst>
            <a:path>
              <a:moveTo>
                <a:pt x="6553423" y="0"/>
              </a:moveTo>
              <a:lnTo>
                <a:pt x="6553423" y="167389"/>
              </a:lnTo>
              <a:lnTo>
                <a:pt x="0" y="167389"/>
              </a:lnTo>
              <a:lnTo>
                <a:pt x="0" y="300579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39998" y="1392018"/>
        <a:ext cx="328089" cy="3231"/>
      </dsp:txXfrm>
    </dsp:sp>
    <dsp:sp modelId="{15AC2A3B-4748-43BE-8A0C-1E7954217B49}">
      <dsp:nvSpPr>
        <dsp:cNvPr id="0" name=""/>
        <dsp:cNvSpPr/>
      </dsp:nvSpPr>
      <dsp:spPr>
        <a:xfrm>
          <a:off x="6778906" y="0"/>
          <a:ext cx="1403698" cy="12451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 Анализ НПА, регулирующих предоставление услуг (отсутствие запрета на предоставление в МФЦ). 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778906" y="0"/>
        <a:ext cx="1403698" cy="1245144"/>
      </dsp:txXfrm>
    </dsp:sp>
    <dsp:sp modelId="{9301EF8D-E1E6-4801-8A7F-D248B3DABD83}">
      <dsp:nvSpPr>
        <dsp:cNvPr id="0" name=""/>
        <dsp:cNvSpPr/>
      </dsp:nvSpPr>
      <dsp:spPr>
        <a:xfrm>
          <a:off x="1847150" y="2153176"/>
          <a:ext cx="29225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9225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985204" y="2197280"/>
        <a:ext cx="16142" cy="3231"/>
      </dsp:txXfrm>
    </dsp:sp>
    <dsp:sp modelId="{0E3BDBFF-B3FB-4720-BD1A-7E7E32756937}">
      <dsp:nvSpPr>
        <dsp:cNvPr id="0" name=""/>
        <dsp:cNvSpPr/>
      </dsp:nvSpPr>
      <dsp:spPr>
        <a:xfrm>
          <a:off x="5712" y="1576324"/>
          <a:ext cx="1843237" cy="12451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6. Разработка (актуализация) административных регламентов (возможность получения услуги в МФЦ).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712" y="1576324"/>
        <a:ext cx="1843237" cy="1245144"/>
      </dsp:txXfrm>
    </dsp:sp>
    <dsp:sp modelId="{24DFBE68-C7CE-467B-A33D-5F9B35787296}">
      <dsp:nvSpPr>
        <dsp:cNvPr id="0" name=""/>
        <dsp:cNvSpPr/>
      </dsp:nvSpPr>
      <dsp:spPr>
        <a:xfrm>
          <a:off x="4013238" y="2153176"/>
          <a:ext cx="29225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9225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151292" y="2197280"/>
        <a:ext cx="16142" cy="3231"/>
      </dsp:txXfrm>
    </dsp:sp>
    <dsp:sp modelId="{04B5E3BB-2644-4386-B178-698F934D57F3}">
      <dsp:nvSpPr>
        <dsp:cNvPr id="0" name=""/>
        <dsp:cNvSpPr/>
      </dsp:nvSpPr>
      <dsp:spPr>
        <a:xfrm>
          <a:off x="2171800" y="1576324"/>
          <a:ext cx="1843237" cy="12451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7. Внесение изменений в перечень услуг, предоставляемых в МФЦ.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171800" y="1576324"/>
        <a:ext cx="1843237" cy="1245144"/>
      </dsp:txXfrm>
    </dsp:sp>
    <dsp:sp modelId="{4AE513A8-8F91-45B9-A7D4-AD43A626C44B}">
      <dsp:nvSpPr>
        <dsp:cNvPr id="0" name=""/>
        <dsp:cNvSpPr/>
      </dsp:nvSpPr>
      <dsp:spPr>
        <a:xfrm>
          <a:off x="6179327" y="2153176"/>
          <a:ext cx="29225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9225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17381" y="2197280"/>
        <a:ext cx="16142" cy="3231"/>
      </dsp:txXfrm>
    </dsp:sp>
    <dsp:sp modelId="{CDC7EA21-21B8-4960-A829-EA2C5F81DBE8}">
      <dsp:nvSpPr>
        <dsp:cNvPr id="0" name=""/>
        <dsp:cNvSpPr/>
      </dsp:nvSpPr>
      <dsp:spPr>
        <a:xfrm>
          <a:off x="4337889" y="1576324"/>
          <a:ext cx="1843237" cy="12451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8. Внесение изменений в Соглашение о взаимодействии  между МФЦ и ОМСУ (расширение перечня услуг).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37889" y="1576324"/>
        <a:ext cx="1843237" cy="1245144"/>
      </dsp:txXfrm>
    </dsp:sp>
    <dsp:sp modelId="{7FC1C0F6-7ED9-4E54-950E-82E644DAA170}">
      <dsp:nvSpPr>
        <dsp:cNvPr id="0" name=""/>
        <dsp:cNvSpPr/>
      </dsp:nvSpPr>
      <dsp:spPr>
        <a:xfrm>
          <a:off x="6503977" y="1576324"/>
          <a:ext cx="1843237" cy="12451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9. Передача в МФЦ  документов   и  информации,   необходимых   для предоставления услуг.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503977" y="1576324"/>
        <a:ext cx="1843237" cy="124514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A74D1-A953-4B73-B80E-703BEC0DEE4D}">
      <dsp:nvSpPr>
        <dsp:cNvPr id="0" name=""/>
        <dsp:cNvSpPr/>
      </dsp:nvSpPr>
      <dsp:spPr>
        <a:xfrm>
          <a:off x="6049" y="0"/>
          <a:ext cx="2866889" cy="1107702"/>
        </a:xfrm>
        <a:prstGeom prst="chevron">
          <a:avLst/>
        </a:prstGeom>
        <a:solidFill>
          <a:srgbClr val="00B050"/>
        </a:solidFill>
        <a:ln w="9525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Формирование перечня «услуг» в сфере поддержки СММП </a:t>
          </a:r>
          <a:endParaRPr lang="ru-RU" sz="1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59900" y="0"/>
        <a:ext cx="1759187" cy="1107702"/>
      </dsp:txXfrm>
    </dsp:sp>
    <dsp:sp modelId="{94275231-BA28-4821-9E4A-0E01E0A0640A}">
      <dsp:nvSpPr>
        <dsp:cNvPr id="0" name=""/>
        <dsp:cNvSpPr/>
      </dsp:nvSpPr>
      <dsp:spPr>
        <a:xfrm>
          <a:off x="2586250" y="0"/>
          <a:ext cx="3324444" cy="1107702"/>
        </a:xfrm>
        <a:prstGeom prst="chevron">
          <a:avLst/>
        </a:prstGeom>
        <a:solidFill>
          <a:srgbClr val="0070C0"/>
        </a:solidFill>
        <a:ln w="9525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Рассмотрение возможности  предоставления услуг в МФЦ (консультирование специалистами МФЦ, размещение в МФЦ листовок, буклетов, брошюр и др.)</a:t>
          </a:r>
          <a:endParaRPr lang="ru-RU" sz="1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40101" y="0"/>
        <a:ext cx="2216742" cy="1107702"/>
      </dsp:txXfrm>
    </dsp:sp>
    <dsp:sp modelId="{A1FF8475-0A5F-4451-A641-16B7410787FA}">
      <dsp:nvSpPr>
        <dsp:cNvPr id="0" name=""/>
        <dsp:cNvSpPr/>
      </dsp:nvSpPr>
      <dsp:spPr>
        <a:xfrm>
          <a:off x="5624005" y="0"/>
          <a:ext cx="2866889" cy="1107702"/>
        </a:xfrm>
        <a:prstGeom prst="chevron">
          <a:avLst/>
        </a:prstGeom>
        <a:solidFill>
          <a:srgbClr val="FFC000"/>
        </a:solidFill>
        <a:ln w="9525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Передача в МФЦ  необходимых документов   и  информации   </a:t>
          </a:r>
          <a:endParaRPr lang="ru-RU" sz="1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177856" y="0"/>
        <a:ext cx="1759187" cy="110770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CFFDD-66BD-4112-8A92-CEDC0E18F51A}">
      <dsp:nvSpPr>
        <dsp:cNvPr id="0" name=""/>
        <dsp:cNvSpPr/>
      </dsp:nvSpPr>
      <dsp:spPr>
        <a:xfrm>
          <a:off x="1844" y="0"/>
          <a:ext cx="2869701" cy="3163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b="1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Самообразование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(самостоятельное участие </a:t>
          </a:r>
          <a:r>
            <a:rPr lang="ru-RU" sz="1400" b="0" u="sng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должностных лиц и специалистов </a:t>
          </a: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ОМСУ в работе семинаров, конференций, иных тематических мероприятиях, изучение специализированной литературы)</a:t>
          </a:r>
          <a:endParaRPr lang="ru-RU" sz="1400" b="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844" y="1265536"/>
        <a:ext cx="2869701" cy="1265536"/>
      </dsp:txXfrm>
    </dsp:sp>
    <dsp:sp modelId="{7566B128-0DFB-4623-83B7-3B65D35841B8}">
      <dsp:nvSpPr>
        <dsp:cNvPr id="0" name=""/>
        <dsp:cNvSpPr/>
      </dsp:nvSpPr>
      <dsp:spPr>
        <a:xfrm>
          <a:off x="909915" y="189830"/>
          <a:ext cx="1053558" cy="105355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1BB57F-2356-4B75-8FBA-31222B202F05}">
      <dsp:nvSpPr>
        <dsp:cNvPr id="0" name=""/>
        <dsp:cNvSpPr/>
      </dsp:nvSpPr>
      <dsp:spPr>
        <a:xfrm>
          <a:off x="2957636" y="0"/>
          <a:ext cx="2869701" cy="3163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Проведение мероприятий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 обмену опытом</a:t>
          </a:r>
          <a:endParaRPr lang="ru-RU" sz="1400" b="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957636" y="1265536"/>
        <a:ext cx="2869701" cy="1265536"/>
      </dsp:txXfrm>
    </dsp:sp>
    <dsp:sp modelId="{2CA7E533-3874-4054-82AB-C8E2576BA54F}">
      <dsp:nvSpPr>
        <dsp:cNvPr id="0" name=""/>
        <dsp:cNvSpPr/>
      </dsp:nvSpPr>
      <dsp:spPr>
        <a:xfrm>
          <a:off x="3865708" y="189830"/>
          <a:ext cx="1053558" cy="105355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29EBFC-45E1-4ADA-8B03-4E41526972B6}">
      <dsp:nvSpPr>
        <dsp:cNvPr id="0" name=""/>
        <dsp:cNvSpPr/>
      </dsp:nvSpPr>
      <dsp:spPr>
        <a:xfrm>
          <a:off x="5913429" y="0"/>
          <a:ext cx="2869701" cy="3163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Реализация образовательных мероприятий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(прохождение образовательных программ, специализированных курсов, участие в семинарах, тренингах и др.)</a:t>
          </a:r>
          <a:endParaRPr lang="ru-RU" sz="1400" b="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913429" y="1265536"/>
        <a:ext cx="2869701" cy="1265536"/>
      </dsp:txXfrm>
    </dsp:sp>
    <dsp:sp modelId="{DBE7B7F6-58E6-4416-A3EE-4091280B398F}">
      <dsp:nvSpPr>
        <dsp:cNvPr id="0" name=""/>
        <dsp:cNvSpPr/>
      </dsp:nvSpPr>
      <dsp:spPr>
        <a:xfrm>
          <a:off x="6821500" y="189830"/>
          <a:ext cx="1053558" cy="1053558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E4C7CC-5127-4B23-8917-BBF2B116360B}">
      <dsp:nvSpPr>
        <dsp:cNvPr id="0" name=""/>
        <dsp:cNvSpPr/>
      </dsp:nvSpPr>
      <dsp:spPr>
        <a:xfrm>
          <a:off x="292803" y="2711190"/>
          <a:ext cx="8082177" cy="366178"/>
        </a:xfrm>
        <a:prstGeom prst="leftRight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5D9640-F677-4AAB-83EE-272CAE81FB4E}">
      <dsp:nvSpPr>
        <dsp:cNvPr id="0" name=""/>
        <dsp:cNvSpPr/>
      </dsp:nvSpPr>
      <dsp:spPr>
        <a:xfrm>
          <a:off x="2660540" y="34769"/>
          <a:ext cx="3985941" cy="1955678"/>
        </a:xfrm>
        <a:prstGeom prst="rect">
          <a:avLst/>
        </a:prstGeom>
        <a:solidFill>
          <a:schemeClr val="lt1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Экспертная группа, сформированная из представителей объединений предпринимателей, лиц, осуществляющих инвестиционную и предпринимательскую деятельность на территории МО</a:t>
          </a:r>
          <a:endParaRPr lang="ru-RU" sz="1600" b="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60540" y="34769"/>
        <a:ext cx="3985941" cy="1955678"/>
      </dsp:txXfrm>
    </dsp:sp>
    <dsp:sp modelId="{CF9083DF-FC32-4656-B98B-07D2D286C284}">
      <dsp:nvSpPr>
        <dsp:cNvPr id="0" name=""/>
        <dsp:cNvSpPr/>
      </dsp:nvSpPr>
      <dsp:spPr>
        <a:xfrm>
          <a:off x="3246" y="0"/>
          <a:ext cx="2657294" cy="2024400"/>
        </a:xfrm>
        <a:prstGeom prst="rect">
          <a:avLst/>
        </a:prstGeom>
        <a:solidFill>
          <a:schemeClr val="lt1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 ЭТАП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Общественная экспертиза </a:t>
          </a:r>
          <a:endParaRPr lang="ru-RU" sz="16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246" y="0"/>
        <a:ext cx="2657294" cy="2024400"/>
      </dsp:txXfrm>
    </dsp:sp>
    <dsp:sp modelId="{6744C4FF-AEF5-41DF-ACF6-FFA8EF3B9514}">
      <dsp:nvSpPr>
        <dsp:cNvPr id="0" name=""/>
        <dsp:cNvSpPr/>
      </dsp:nvSpPr>
      <dsp:spPr>
        <a:xfrm>
          <a:off x="2659891" y="2211889"/>
          <a:ext cx="3989837" cy="1955678"/>
        </a:xfrm>
        <a:prstGeom prst="rect">
          <a:avLst/>
        </a:prstGeom>
        <a:solidFill>
          <a:schemeClr val="lt1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Рабочая группа по оценке результатов внедрения требований Стандарта, сформированная из представителей ОИОГВ НСО, АИР, АСИ, общественных организаций</a:t>
          </a:r>
          <a:endParaRPr lang="ru-RU" sz="1600" b="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59891" y="2211889"/>
        <a:ext cx="3989837" cy="1955678"/>
      </dsp:txXfrm>
    </dsp:sp>
    <dsp:sp modelId="{D679574D-E1EA-4F59-B879-5E679871E3F3}">
      <dsp:nvSpPr>
        <dsp:cNvPr id="0" name=""/>
        <dsp:cNvSpPr/>
      </dsp:nvSpPr>
      <dsp:spPr>
        <a:xfrm>
          <a:off x="0" y="2220377"/>
          <a:ext cx="2659891" cy="1955678"/>
        </a:xfrm>
        <a:prstGeom prst="rect">
          <a:avLst/>
        </a:prstGeom>
        <a:solidFill>
          <a:schemeClr val="lt1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 ЭТАП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Ведомственная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</a:t>
          </a:r>
          <a:endParaRPr lang="ru-RU" sz="16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2220377"/>
        <a:ext cx="2659891" cy="195567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D8CC5C-4346-4688-BC5C-562B33E4394C}">
      <dsp:nvSpPr>
        <dsp:cNvPr id="0" name=""/>
        <dsp:cNvSpPr/>
      </dsp:nvSpPr>
      <dsp:spPr>
        <a:xfrm>
          <a:off x="0" y="0"/>
          <a:ext cx="730255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0B4020-2116-432B-A040-0C5DB91BA4A0}">
      <dsp:nvSpPr>
        <dsp:cNvPr id="0" name=""/>
        <dsp:cNvSpPr/>
      </dsp:nvSpPr>
      <dsp:spPr>
        <a:xfrm>
          <a:off x="0" y="0"/>
          <a:ext cx="1848093" cy="1080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Рабочей группой принимается одно из следующих решений:</a:t>
          </a:r>
          <a:endParaRPr lang="ru-RU" sz="1400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0"/>
        <a:ext cx="1848093" cy="1080120"/>
      </dsp:txXfrm>
    </dsp:sp>
    <dsp:sp modelId="{D3738DC5-B0C0-465A-A7AB-E187C55EAE52}">
      <dsp:nvSpPr>
        <dsp:cNvPr id="0" name=""/>
        <dsp:cNvSpPr/>
      </dsp:nvSpPr>
      <dsp:spPr>
        <a:xfrm>
          <a:off x="1950357" y="16876"/>
          <a:ext cx="5351831" cy="3375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1) требование Стандарта внедрено полностью;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950357" y="16876"/>
        <a:ext cx="5351831" cy="337537"/>
      </dsp:txXfrm>
    </dsp:sp>
    <dsp:sp modelId="{52DCF1C9-15DF-49AE-8F3F-45FBC83E4809}">
      <dsp:nvSpPr>
        <dsp:cNvPr id="0" name=""/>
        <dsp:cNvSpPr/>
      </dsp:nvSpPr>
      <dsp:spPr>
        <a:xfrm>
          <a:off x="1848093" y="354414"/>
          <a:ext cx="545409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A1AFF0-93DB-48E1-AC5D-5AA07C870692}">
      <dsp:nvSpPr>
        <dsp:cNvPr id="0" name=""/>
        <dsp:cNvSpPr/>
      </dsp:nvSpPr>
      <dsp:spPr>
        <a:xfrm>
          <a:off x="1950357" y="371291"/>
          <a:ext cx="5351831" cy="3375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2) требование Стандарта внедрено частично;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950357" y="371291"/>
        <a:ext cx="5351831" cy="337537"/>
      </dsp:txXfrm>
    </dsp:sp>
    <dsp:sp modelId="{B26957CE-5828-43BA-8831-C82CFC6B074C}">
      <dsp:nvSpPr>
        <dsp:cNvPr id="0" name=""/>
        <dsp:cNvSpPr/>
      </dsp:nvSpPr>
      <dsp:spPr>
        <a:xfrm>
          <a:off x="1848093" y="708828"/>
          <a:ext cx="545409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2647EE-C9BC-45AF-9249-03F77CBDA688}">
      <dsp:nvSpPr>
        <dsp:cNvPr id="0" name=""/>
        <dsp:cNvSpPr/>
      </dsp:nvSpPr>
      <dsp:spPr>
        <a:xfrm>
          <a:off x="1950357" y="725705"/>
          <a:ext cx="5351831" cy="3375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3) требование Стандарта не внедрено.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950357" y="725705"/>
        <a:ext cx="5351831" cy="337537"/>
      </dsp:txXfrm>
    </dsp:sp>
    <dsp:sp modelId="{218E2655-9D71-4C36-802E-835A733F0CA8}">
      <dsp:nvSpPr>
        <dsp:cNvPr id="0" name=""/>
        <dsp:cNvSpPr/>
      </dsp:nvSpPr>
      <dsp:spPr>
        <a:xfrm>
          <a:off x="1848093" y="1063243"/>
          <a:ext cx="545409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3A8570-F835-4EFF-AFA7-4D3B07532C8A}">
      <dsp:nvSpPr>
        <dsp:cNvPr id="0" name=""/>
        <dsp:cNvSpPr/>
      </dsp:nvSpPr>
      <dsp:spPr>
        <a:xfrm>
          <a:off x="1960243" y="628095"/>
          <a:ext cx="4288425" cy="4288425"/>
        </a:xfrm>
        <a:prstGeom prst="blockArc">
          <a:avLst>
            <a:gd name="adj1" fmla="val 12600000"/>
            <a:gd name="adj2" fmla="val 16200000"/>
            <a:gd name="adj3" fmla="val 4527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AC35BC-9D39-4D5E-9F45-3D5FA6D9B8C0}">
      <dsp:nvSpPr>
        <dsp:cNvPr id="0" name=""/>
        <dsp:cNvSpPr/>
      </dsp:nvSpPr>
      <dsp:spPr>
        <a:xfrm>
          <a:off x="1960243" y="628095"/>
          <a:ext cx="4288425" cy="4288425"/>
        </a:xfrm>
        <a:prstGeom prst="blockArc">
          <a:avLst>
            <a:gd name="adj1" fmla="val 9000000"/>
            <a:gd name="adj2" fmla="val 12600000"/>
            <a:gd name="adj3" fmla="val 4527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0026D8-1BCA-4FA6-ADC0-29E9ABCBD62B}">
      <dsp:nvSpPr>
        <dsp:cNvPr id="0" name=""/>
        <dsp:cNvSpPr/>
      </dsp:nvSpPr>
      <dsp:spPr>
        <a:xfrm>
          <a:off x="1960243" y="628095"/>
          <a:ext cx="4288425" cy="4288425"/>
        </a:xfrm>
        <a:prstGeom prst="blockArc">
          <a:avLst>
            <a:gd name="adj1" fmla="val 5400000"/>
            <a:gd name="adj2" fmla="val 9000000"/>
            <a:gd name="adj3" fmla="val 4527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B29EED-60F8-41AA-A0F4-46639751298A}">
      <dsp:nvSpPr>
        <dsp:cNvPr id="0" name=""/>
        <dsp:cNvSpPr/>
      </dsp:nvSpPr>
      <dsp:spPr>
        <a:xfrm>
          <a:off x="1960243" y="628095"/>
          <a:ext cx="4288425" cy="4288425"/>
        </a:xfrm>
        <a:prstGeom prst="blockArc">
          <a:avLst>
            <a:gd name="adj1" fmla="val 1800000"/>
            <a:gd name="adj2" fmla="val 5400000"/>
            <a:gd name="adj3" fmla="val 4527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91F434-F3FE-4B6A-9B38-D42A5123FEF6}">
      <dsp:nvSpPr>
        <dsp:cNvPr id="0" name=""/>
        <dsp:cNvSpPr/>
      </dsp:nvSpPr>
      <dsp:spPr>
        <a:xfrm>
          <a:off x="1960243" y="628095"/>
          <a:ext cx="4288425" cy="4288425"/>
        </a:xfrm>
        <a:prstGeom prst="blockArc">
          <a:avLst>
            <a:gd name="adj1" fmla="val 19800000"/>
            <a:gd name="adj2" fmla="val 1800000"/>
            <a:gd name="adj3" fmla="val 4527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E4C7D4-FE7C-4659-AFE0-5BA53B3419C6}">
      <dsp:nvSpPr>
        <dsp:cNvPr id="0" name=""/>
        <dsp:cNvSpPr/>
      </dsp:nvSpPr>
      <dsp:spPr>
        <a:xfrm>
          <a:off x="1960243" y="628095"/>
          <a:ext cx="4288425" cy="4288425"/>
        </a:xfrm>
        <a:prstGeom prst="blockArc">
          <a:avLst>
            <a:gd name="adj1" fmla="val 16200000"/>
            <a:gd name="adj2" fmla="val 19800000"/>
            <a:gd name="adj3" fmla="val 4527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5FC4E3-525F-4074-89C3-DFAEE9FE0F9B}">
      <dsp:nvSpPr>
        <dsp:cNvPr id="0" name=""/>
        <dsp:cNvSpPr/>
      </dsp:nvSpPr>
      <dsp:spPr>
        <a:xfrm>
          <a:off x="3024941" y="1809324"/>
          <a:ext cx="2159029" cy="1925967"/>
        </a:xfrm>
        <a:prstGeom prst="ellipse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ПОЯСНИТЕЛЬНАЯ ЗАПИСКА</a:t>
          </a:r>
          <a:endParaRPr lang="ru-RU" sz="12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41123" y="2091375"/>
        <a:ext cx="1526665" cy="1361865"/>
      </dsp:txXfrm>
    </dsp:sp>
    <dsp:sp modelId="{B1DE8F91-4181-4F5A-A3F1-4EA533B8EE46}">
      <dsp:nvSpPr>
        <dsp:cNvPr id="0" name=""/>
        <dsp:cNvSpPr/>
      </dsp:nvSpPr>
      <dsp:spPr>
        <a:xfrm>
          <a:off x="3430367" y="2540"/>
          <a:ext cx="1348177" cy="1348177"/>
        </a:xfrm>
        <a:prstGeom prst="round2Diag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01600" prst="ribl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Постановления ОМСУ МО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96180" y="68353"/>
        <a:ext cx="1216551" cy="1216551"/>
      </dsp:txXfrm>
    </dsp:sp>
    <dsp:sp modelId="{6A49213F-4656-40B5-94AF-FF9AB0D60C3E}">
      <dsp:nvSpPr>
        <dsp:cNvPr id="0" name=""/>
        <dsp:cNvSpPr/>
      </dsp:nvSpPr>
      <dsp:spPr>
        <a:xfrm>
          <a:off x="5245277" y="1050380"/>
          <a:ext cx="1348177" cy="1348177"/>
        </a:xfrm>
        <a:prstGeom prst="round2DiagRect">
          <a:avLst/>
        </a:prstGeom>
        <a:solidFill>
          <a:srgbClr val="FF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01600" prst="ribl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Распоряжения ОМСУ МО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311090" y="1116193"/>
        <a:ext cx="1216551" cy="1216551"/>
      </dsp:txXfrm>
    </dsp:sp>
    <dsp:sp modelId="{438026A0-8135-4A3A-9A3C-A793CAC45753}">
      <dsp:nvSpPr>
        <dsp:cNvPr id="0" name=""/>
        <dsp:cNvSpPr/>
      </dsp:nvSpPr>
      <dsp:spPr>
        <a:xfrm>
          <a:off x="5245277" y="3146058"/>
          <a:ext cx="1348177" cy="1348177"/>
        </a:xfrm>
        <a:prstGeom prst="round2Diag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01600" prst="ribl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Утвержденные должностным лицом Планы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311090" y="3211871"/>
        <a:ext cx="1216551" cy="1216551"/>
      </dsp:txXfrm>
    </dsp:sp>
    <dsp:sp modelId="{B5ECDA0A-2670-4D9B-8C82-A9EC8014128D}">
      <dsp:nvSpPr>
        <dsp:cNvPr id="0" name=""/>
        <dsp:cNvSpPr/>
      </dsp:nvSpPr>
      <dsp:spPr>
        <a:xfrm>
          <a:off x="3430367" y="4193897"/>
          <a:ext cx="1348177" cy="1348177"/>
        </a:xfrm>
        <a:prstGeom prst="round2Diag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01600" prst="ribl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Протоколы заседаний экспертной группы, различных комиссий, Советов и др.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96180" y="4259710"/>
        <a:ext cx="1216551" cy="1216551"/>
      </dsp:txXfrm>
    </dsp:sp>
    <dsp:sp modelId="{B5C70E70-52FF-4038-BB45-DFD95A4E5561}">
      <dsp:nvSpPr>
        <dsp:cNvPr id="0" name=""/>
        <dsp:cNvSpPr/>
      </dsp:nvSpPr>
      <dsp:spPr>
        <a:xfrm>
          <a:off x="1615456" y="3146058"/>
          <a:ext cx="1348177" cy="1348177"/>
        </a:xfrm>
        <a:prstGeom prst="round2Diag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01600" prst="ribl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Аналитические справки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681269" y="3211871"/>
        <a:ext cx="1216551" cy="1216551"/>
      </dsp:txXfrm>
    </dsp:sp>
    <dsp:sp modelId="{793CFE41-1631-4BD9-BCC4-F5A726142BF8}">
      <dsp:nvSpPr>
        <dsp:cNvPr id="0" name=""/>
        <dsp:cNvSpPr/>
      </dsp:nvSpPr>
      <dsp:spPr>
        <a:xfrm>
          <a:off x="1615456" y="1050380"/>
          <a:ext cx="1348177" cy="1348177"/>
        </a:xfrm>
        <a:prstGeom prst="round2Diag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01600" prst="ribl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Решения Совета депутатов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681269" y="1116193"/>
        <a:ext cx="1216551" cy="1216551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7C6BBB-1878-4980-8053-1DB0019BF69B}">
      <dsp:nvSpPr>
        <dsp:cNvPr id="0" name=""/>
        <dsp:cNvSpPr/>
      </dsp:nvSpPr>
      <dsp:spPr>
        <a:xfrm>
          <a:off x="379" y="730324"/>
          <a:ext cx="3455625" cy="4065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1D4B1E-70FE-4AB2-88AB-23DE232CC9A3}">
      <dsp:nvSpPr>
        <dsp:cNvPr id="0" name=""/>
        <dsp:cNvSpPr/>
      </dsp:nvSpPr>
      <dsp:spPr>
        <a:xfrm>
          <a:off x="379" y="883005"/>
          <a:ext cx="253862" cy="2538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29DDCA-996A-42D7-97EF-0634F94F268F}">
      <dsp:nvSpPr>
        <dsp:cNvPr id="0" name=""/>
        <dsp:cNvSpPr/>
      </dsp:nvSpPr>
      <dsp:spPr>
        <a:xfrm>
          <a:off x="379" y="0"/>
          <a:ext cx="3455625" cy="730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Рекомендации по подготовке Пояснительной записки:</a:t>
          </a:r>
          <a:endParaRPr lang="ru-RU" sz="1400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79" y="0"/>
        <a:ext cx="3455625" cy="730324"/>
      </dsp:txXfrm>
    </dsp:sp>
    <dsp:sp modelId="{935D4337-E0A1-46CC-88E5-E50E8B32C7C2}">
      <dsp:nvSpPr>
        <dsp:cNvPr id="0" name=""/>
        <dsp:cNvSpPr/>
      </dsp:nvSpPr>
      <dsp:spPr>
        <a:xfrm>
          <a:off x="379" y="1474752"/>
          <a:ext cx="253856" cy="2538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3E7405-631D-4F4B-84A8-F74A4467AE9B}">
      <dsp:nvSpPr>
        <dsp:cNvPr id="0" name=""/>
        <dsp:cNvSpPr/>
      </dsp:nvSpPr>
      <dsp:spPr>
        <a:xfrm>
          <a:off x="242273" y="1305810"/>
          <a:ext cx="3213731" cy="591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 каждому требованию </a:t>
          </a: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готовится отдельная Пояснительная записка.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2273" y="1305810"/>
        <a:ext cx="3213731" cy="591740"/>
      </dsp:txXfrm>
    </dsp:sp>
    <dsp:sp modelId="{5000EC59-F22A-47B6-85FB-2FB01790A97B}">
      <dsp:nvSpPr>
        <dsp:cNvPr id="0" name=""/>
        <dsp:cNvSpPr/>
      </dsp:nvSpPr>
      <dsp:spPr>
        <a:xfrm>
          <a:off x="379" y="2274243"/>
          <a:ext cx="253856" cy="2538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361257-40A8-4FB8-AE24-4CE0D5B60060}">
      <dsp:nvSpPr>
        <dsp:cNvPr id="0" name=""/>
        <dsp:cNvSpPr/>
      </dsp:nvSpPr>
      <dsp:spPr>
        <a:xfrm>
          <a:off x="242273" y="1897550"/>
          <a:ext cx="3213731" cy="10072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Детальное описание </a:t>
          </a: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выполненных мероприятий, принятых документов в рамках работы по внедрению конкретного требования.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2273" y="1897550"/>
        <a:ext cx="3213731" cy="1007242"/>
      </dsp:txXfrm>
    </dsp:sp>
    <dsp:sp modelId="{D4FEB098-187A-4D0D-951B-3C35A7DA640D}">
      <dsp:nvSpPr>
        <dsp:cNvPr id="0" name=""/>
        <dsp:cNvSpPr/>
      </dsp:nvSpPr>
      <dsp:spPr>
        <a:xfrm>
          <a:off x="379" y="3073734"/>
          <a:ext cx="253856" cy="2538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8D7950-F827-4634-B253-672D1D0F3802}">
      <dsp:nvSpPr>
        <dsp:cNvPr id="0" name=""/>
        <dsp:cNvSpPr/>
      </dsp:nvSpPr>
      <dsp:spPr>
        <a:xfrm>
          <a:off x="242273" y="2904792"/>
          <a:ext cx="3213731" cy="591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Полные реквизиты </a:t>
          </a: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НПА (вид документа, дата, число, название).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2273" y="2904792"/>
        <a:ext cx="3213731" cy="591740"/>
      </dsp:txXfrm>
    </dsp:sp>
    <dsp:sp modelId="{76CC78A4-4468-462D-8AF3-FBEB493DF019}">
      <dsp:nvSpPr>
        <dsp:cNvPr id="0" name=""/>
        <dsp:cNvSpPr/>
      </dsp:nvSpPr>
      <dsp:spPr>
        <a:xfrm>
          <a:off x="379" y="3665474"/>
          <a:ext cx="253856" cy="2538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D327DF-DC49-4357-8E7F-0F962D0CC71E}">
      <dsp:nvSpPr>
        <dsp:cNvPr id="0" name=""/>
        <dsp:cNvSpPr/>
      </dsp:nvSpPr>
      <dsp:spPr>
        <a:xfrm>
          <a:off x="242273" y="3496532"/>
          <a:ext cx="3213731" cy="591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Наличие</a:t>
          </a: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200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прямых ссылок </a:t>
          </a: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документы, размещенные на сайте ОМСУ МО. 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2273" y="3496532"/>
        <a:ext cx="3213731" cy="591740"/>
      </dsp:txXfrm>
    </dsp:sp>
    <dsp:sp modelId="{36851DDF-9D8D-4EA3-A95A-F7E3D9EDFE7B}">
      <dsp:nvSpPr>
        <dsp:cNvPr id="0" name=""/>
        <dsp:cNvSpPr/>
      </dsp:nvSpPr>
      <dsp:spPr>
        <a:xfrm>
          <a:off x="379" y="4257214"/>
          <a:ext cx="253856" cy="2538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059ECA-9C11-40CF-8EFE-C58347006757}">
      <dsp:nvSpPr>
        <dsp:cNvPr id="0" name=""/>
        <dsp:cNvSpPr/>
      </dsp:nvSpPr>
      <dsp:spPr>
        <a:xfrm>
          <a:off x="242273" y="4088272"/>
          <a:ext cx="3213731" cy="591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Графики, таблицы, схемы и др.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2273" y="4088272"/>
        <a:ext cx="3213731" cy="5917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07E1E0-6D1C-4ABC-A98B-CF93B67AF8EA}">
      <dsp:nvSpPr>
        <dsp:cNvPr id="0" name=""/>
        <dsp:cNvSpPr/>
      </dsp:nvSpPr>
      <dsp:spPr>
        <a:xfrm>
          <a:off x="3400" y="1775127"/>
          <a:ext cx="1890003" cy="1850345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kern="1200" dirty="0" smtClean="0">
              <a:solidFill>
                <a:schemeClr val="bg1"/>
              </a:solidFill>
            </a:rPr>
            <a:t>Определение лица, ответственного за внедрение Стандарта</a:t>
          </a:r>
          <a:endParaRPr lang="ru-RU" sz="1500" b="0" kern="1200" dirty="0">
            <a:solidFill>
              <a:schemeClr val="bg1"/>
            </a:solidFill>
          </a:endParaRPr>
        </a:p>
      </dsp:txBody>
      <dsp:txXfrm>
        <a:off x="45982" y="1817709"/>
        <a:ext cx="1804839" cy="1368678"/>
      </dsp:txXfrm>
    </dsp:sp>
    <dsp:sp modelId="{9067E265-E716-4A88-95CE-61C75CE514F4}">
      <dsp:nvSpPr>
        <dsp:cNvPr id="0" name=""/>
        <dsp:cNvSpPr/>
      </dsp:nvSpPr>
      <dsp:spPr>
        <a:xfrm>
          <a:off x="989491" y="2258658"/>
          <a:ext cx="1928219" cy="1928219"/>
        </a:xfrm>
        <a:prstGeom prst="leftCircularArrow">
          <a:avLst>
            <a:gd name="adj1" fmla="val 2290"/>
            <a:gd name="adj2" fmla="val 276129"/>
            <a:gd name="adj3" fmla="val 2215629"/>
            <a:gd name="adj4" fmla="val 9188478"/>
            <a:gd name="adj5" fmla="val 2671"/>
          </a:avLst>
        </a:prstGeom>
        <a:solidFill>
          <a:srgbClr val="002060"/>
        </a:solidFill>
        <a:ln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AFF385-26EC-4D3E-819C-8A629BA660C2}">
      <dsp:nvSpPr>
        <dsp:cNvPr id="0" name=""/>
        <dsp:cNvSpPr/>
      </dsp:nvSpPr>
      <dsp:spPr>
        <a:xfrm>
          <a:off x="499183" y="2990282"/>
          <a:ext cx="1364702" cy="542697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ШАГ 1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515078" y="3006177"/>
        <a:ext cx="1332912" cy="510907"/>
      </dsp:txXfrm>
    </dsp:sp>
    <dsp:sp modelId="{99205744-C162-4CDB-8100-77971C4DB3B9}">
      <dsp:nvSpPr>
        <dsp:cNvPr id="0" name=""/>
        <dsp:cNvSpPr/>
      </dsp:nvSpPr>
      <dsp:spPr>
        <a:xfrm>
          <a:off x="2103628" y="1775127"/>
          <a:ext cx="2004551" cy="1850345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b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kern="1200" dirty="0" smtClean="0">
              <a:solidFill>
                <a:schemeClr val="bg1"/>
              </a:solidFill>
            </a:rPr>
            <a:t>Формирование рабочей группы по внедрению Стандарта</a:t>
          </a:r>
          <a:endParaRPr lang="ru-RU" sz="1500" b="0" kern="1200" dirty="0">
            <a:solidFill>
              <a:schemeClr val="bg1"/>
            </a:solidFill>
          </a:endParaRPr>
        </a:p>
      </dsp:txBody>
      <dsp:txXfrm>
        <a:off x="2146210" y="2214211"/>
        <a:ext cx="1919387" cy="1368678"/>
      </dsp:txXfrm>
    </dsp:sp>
    <dsp:sp modelId="{93141750-E27D-4833-8AEB-9270A2077489}">
      <dsp:nvSpPr>
        <dsp:cNvPr id="0" name=""/>
        <dsp:cNvSpPr/>
      </dsp:nvSpPr>
      <dsp:spPr>
        <a:xfrm>
          <a:off x="3190298" y="1106589"/>
          <a:ext cx="2186544" cy="2186544"/>
        </a:xfrm>
        <a:prstGeom prst="circularArrow">
          <a:avLst>
            <a:gd name="adj1" fmla="val 2019"/>
            <a:gd name="adj2" fmla="val 241999"/>
            <a:gd name="adj3" fmla="val 19573603"/>
            <a:gd name="adj4" fmla="val 12566623"/>
            <a:gd name="adj5" fmla="val 2356"/>
          </a:avLst>
        </a:prstGeom>
        <a:solidFill>
          <a:srgbClr val="002060"/>
        </a:solidFill>
        <a:ln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0D5BB6-DB7D-41B8-8236-1A062C0D47B4}">
      <dsp:nvSpPr>
        <dsp:cNvPr id="0" name=""/>
        <dsp:cNvSpPr/>
      </dsp:nvSpPr>
      <dsp:spPr>
        <a:xfrm>
          <a:off x="2679434" y="1795804"/>
          <a:ext cx="1364702" cy="542697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ШАГ 2</a:t>
          </a:r>
          <a:endParaRPr lang="ru-RU" sz="1600" b="1" kern="1200" dirty="0"/>
        </a:p>
      </dsp:txBody>
      <dsp:txXfrm>
        <a:off x="2695329" y="1811699"/>
        <a:ext cx="1332912" cy="510907"/>
      </dsp:txXfrm>
    </dsp:sp>
    <dsp:sp modelId="{308FA072-DCC5-4C73-9704-3CD2E5CD5058}">
      <dsp:nvSpPr>
        <dsp:cNvPr id="0" name=""/>
        <dsp:cNvSpPr/>
      </dsp:nvSpPr>
      <dsp:spPr>
        <a:xfrm>
          <a:off x="4318404" y="1738119"/>
          <a:ext cx="2047201" cy="1924360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bg1"/>
              </a:solidFill>
            </a:rPr>
            <a:t>Формирование экспертной группы по проведению общественной экспертизы </a:t>
          </a:r>
          <a:endParaRPr lang="ru-RU" sz="1500" kern="1200" dirty="0">
            <a:solidFill>
              <a:schemeClr val="bg1"/>
            </a:solidFill>
          </a:endParaRPr>
        </a:p>
      </dsp:txBody>
      <dsp:txXfrm>
        <a:off x="4362689" y="1782404"/>
        <a:ext cx="1958631" cy="1423427"/>
      </dsp:txXfrm>
    </dsp:sp>
    <dsp:sp modelId="{ED3425C4-DB52-4B2A-9BC2-A5C3C178F078}">
      <dsp:nvSpPr>
        <dsp:cNvPr id="0" name=""/>
        <dsp:cNvSpPr/>
      </dsp:nvSpPr>
      <dsp:spPr>
        <a:xfrm>
          <a:off x="5456334" y="2171791"/>
          <a:ext cx="2106952" cy="2106952"/>
        </a:xfrm>
        <a:prstGeom prst="leftCircularArrow">
          <a:avLst>
            <a:gd name="adj1" fmla="val 2095"/>
            <a:gd name="adj2" fmla="val 251580"/>
            <a:gd name="adj3" fmla="val 2037509"/>
            <a:gd name="adj4" fmla="val 9034908"/>
            <a:gd name="adj5" fmla="val 2445"/>
          </a:avLst>
        </a:prstGeom>
        <a:solidFill>
          <a:srgbClr val="002060"/>
        </a:solidFill>
        <a:ln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340B97-AAD2-4C80-A953-AC50F2CF081C}">
      <dsp:nvSpPr>
        <dsp:cNvPr id="0" name=""/>
        <dsp:cNvSpPr/>
      </dsp:nvSpPr>
      <dsp:spPr>
        <a:xfrm>
          <a:off x="4915535" y="3062098"/>
          <a:ext cx="1364702" cy="542697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ШАГ 3</a:t>
          </a:r>
          <a:endParaRPr lang="ru-RU" sz="1600" b="1" kern="1200" dirty="0"/>
        </a:p>
      </dsp:txBody>
      <dsp:txXfrm>
        <a:off x="4931430" y="3077993"/>
        <a:ext cx="1332912" cy="510907"/>
      </dsp:txXfrm>
    </dsp:sp>
    <dsp:sp modelId="{5C17BAA8-1DA2-4EA1-A01E-535202A245CB}">
      <dsp:nvSpPr>
        <dsp:cNvPr id="0" name=""/>
        <dsp:cNvSpPr/>
      </dsp:nvSpPr>
      <dsp:spPr>
        <a:xfrm>
          <a:off x="6575830" y="1696123"/>
          <a:ext cx="2207301" cy="2008353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b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bg1"/>
              </a:solidFill>
            </a:rPr>
            <a:t>Разработка и утверждение Плана мероприятий по внедрению Стандарта</a:t>
          </a:r>
          <a:endParaRPr lang="ru-RU" sz="1500" kern="1200" dirty="0">
            <a:solidFill>
              <a:schemeClr val="bg1"/>
            </a:solidFill>
          </a:endParaRPr>
        </a:p>
      </dsp:txBody>
      <dsp:txXfrm>
        <a:off x="6622048" y="2172702"/>
        <a:ext cx="2114865" cy="1485555"/>
      </dsp:txXfrm>
    </dsp:sp>
    <dsp:sp modelId="{217ED1CA-331E-454D-B87E-E43446EA3EA9}">
      <dsp:nvSpPr>
        <dsp:cNvPr id="0" name=""/>
        <dsp:cNvSpPr/>
      </dsp:nvSpPr>
      <dsp:spPr>
        <a:xfrm>
          <a:off x="7295972" y="1742848"/>
          <a:ext cx="1364702" cy="542697"/>
        </a:xfrm>
        <a:prstGeom prst="roundRect">
          <a:avLst>
            <a:gd name="adj" fmla="val 10000"/>
          </a:avLst>
        </a:prstGeom>
        <a:solidFill>
          <a:srgbClr val="FF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ШАГ 4</a:t>
          </a:r>
          <a:endParaRPr lang="ru-RU" sz="1600" b="1" kern="1200" dirty="0"/>
        </a:p>
      </dsp:txBody>
      <dsp:txXfrm>
        <a:off x="7311867" y="1758743"/>
        <a:ext cx="1332912" cy="5109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30271C-9FE1-41D0-9864-63AF30154FE6}">
      <dsp:nvSpPr>
        <dsp:cNvPr id="0" name=""/>
        <dsp:cNvSpPr/>
      </dsp:nvSpPr>
      <dsp:spPr>
        <a:xfrm>
          <a:off x="6" y="17"/>
          <a:ext cx="6589576" cy="395374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Основные положения</a:t>
          </a:r>
          <a:endParaRPr lang="ru-RU" sz="16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информация о текущем состоянии в области внедряемых требований Стандарта;</a:t>
          </a:r>
          <a:endParaRPr lang="ru-RU" sz="16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мероприятия по внедрению 14 требований Стандарта;</a:t>
          </a:r>
          <a:endParaRPr lang="ru-RU" sz="16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информация об ответственных за внедрение требований Стандарта в целом и за выполнение отдельных мероприятий;</a:t>
          </a:r>
          <a:endParaRPr lang="ru-RU" sz="16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начальные и конечные сроки выполнения мероприятий;</a:t>
          </a:r>
          <a:endParaRPr lang="ru-RU" sz="16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результаты выполнения мероприятий Плана;</a:t>
          </a:r>
          <a:endParaRPr lang="ru-RU" sz="16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планируемые целевые значения ключевых показателей эффективности внедрения Стандарта;</a:t>
          </a:r>
          <a:endParaRPr lang="ru-RU" sz="16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мероприятия по оценке результатов внедрения требований Стандарта (общественная экспертиза и ведомственная оценка).</a:t>
          </a:r>
          <a:endParaRPr lang="ru-RU" sz="16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" y="17"/>
        <a:ext cx="6589576" cy="39537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CD5AC-DEC1-419E-942C-F000825D1F2F}">
      <dsp:nvSpPr>
        <dsp:cNvPr id="0" name=""/>
        <dsp:cNvSpPr/>
      </dsp:nvSpPr>
      <dsp:spPr>
        <a:xfrm>
          <a:off x="13002" y="534"/>
          <a:ext cx="8858924" cy="360000"/>
        </a:xfrm>
        <a:prstGeom prst="rightArrow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7A2B8D-C632-4862-85FB-93208B692B8B}">
      <dsp:nvSpPr>
        <dsp:cNvPr id="0" name=""/>
        <dsp:cNvSpPr/>
      </dsp:nvSpPr>
      <dsp:spPr>
        <a:xfrm>
          <a:off x="6379874" y="684343"/>
          <a:ext cx="1809978" cy="1367617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0" bIns="1422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Разместить на официальном сайте администрации МО в специализированном разделе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379874" y="684343"/>
        <a:ext cx="1809978" cy="1367617"/>
      </dsp:txXfrm>
    </dsp:sp>
    <dsp:sp modelId="{FD688B5F-FF7F-4A46-9E05-F8C62552BE33}">
      <dsp:nvSpPr>
        <dsp:cNvPr id="0" name=""/>
        <dsp:cNvSpPr/>
      </dsp:nvSpPr>
      <dsp:spPr>
        <a:xfrm>
          <a:off x="4460602" y="684343"/>
          <a:ext cx="1664924" cy="1367617"/>
        </a:xfrm>
        <a:prstGeom prst="rect">
          <a:avLst/>
        </a:prstGeom>
        <a:solidFill>
          <a:srgbClr val="7030A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0" bIns="1422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Проверить наличие всех «обязательных» разделов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460602" y="684343"/>
        <a:ext cx="1664924" cy="1367617"/>
      </dsp:txXfrm>
    </dsp:sp>
    <dsp:sp modelId="{02FDCA94-B295-4919-B247-C98D028A24C4}">
      <dsp:nvSpPr>
        <dsp:cNvPr id="0" name=""/>
        <dsp:cNvSpPr/>
      </dsp:nvSpPr>
      <dsp:spPr>
        <a:xfrm>
          <a:off x="2609800" y="684343"/>
          <a:ext cx="1596453" cy="1367617"/>
        </a:xfrm>
        <a:prstGeom prst="rect">
          <a:avLst/>
        </a:prstGeom>
        <a:solidFill>
          <a:srgbClr val="92D05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0" bIns="1422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Разработать (актуализировать) инвестиционный паспорт МО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09800" y="684343"/>
        <a:ext cx="1596453" cy="1367617"/>
      </dsp:txXfrm>
    </dsp:sp>
    <dsp:sp modelId="{760BF8A9-C335-48B8-8933-6B88A8CB87F2}">
      <dsp:nvSpPr>
        <dsp:cNvPr id="0" name=""/>
        <dsp:cNvSpPr/>
      </dsp:nvSpPr>
      <dsp:spPr>
        <a:xfrm>
          <a:off x="725005" y="684343"/>
          <a:ext cx="1630447" cy="1367617"/>
        </a:xfrm>
        <a:prstGeom prst="rect">
          <a:avLst/>
        </a:prstGeom>
        <a:solidFill>
          <a:srgbClr val="00206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0" bIns="1422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лицо, ответственное за разработку (актуализацию) инвестиционного паспорта МО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25005" y="684343"/>
        <a:ext cx="1630447" cy="13676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7BC6B7-A81B-45C7-8722-3AD1B03F4184}">
      <dsp:nvSpPr>
        <dsp:cNvPr id="0" name=""/>
        <dsp:cNvSpPr/>
      </dsp:nvSpPr>
      <dsp:spPr>
        <a:xfrm>
          <a:off x="537547" y="2"/>
          <a:ext cx="2159998" cy="1016326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Определить лиц, ответственных за разработку (актуализацию) НПА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67314" y="29769"/>
        <a:ext cx="2100464" cy="956792"/>
      </dsp:txXfrm>
    </dsp:sp>
    <dsp:sp modelId="{4BB643F7-9AE3-4FED-BABD-50B92A847C1B}">
      <dsp:nvSpPr>
        <dsp:cNvPr id="0" name=""/>
        <dsp:cNvSpPr/>
      </dsp:nvSpPr>
      <dsp:spPr>
        <a:xfrm rot="3">
          <a:off x="2833134" y="298339"/>
          <a:ext cx="326647" cy="4196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833134" y="382270"/>
        <a:ext cx="228653" cy="251791"/>
      </dsp:txXfrm>
    </dsp:sp>
    <dsp:sp modelId="{1D9170B4-805C-4CA2-BA81-960A6F9AD9DB}">
      <dsp:nvSpPr>
        <dsp:cNvPr id="0" name=""/>
        <dsp:cNvSpPr/>
      </dsp:nvSpPr>
      <dsp:spPr>
        <a:xfrm>
          <a:off x="3313861" y="4"/>
          <a:ext cx="2159998" cy="1016326"/>
        </a:xfrm>
        <a:prstGeom prst="roundRect">
          <a:avLst>
            <a:gd name="adj" fmla="val 10000"/>
          </a:avLst>
        </a:prstGeom>
        <a:solidFill>
          <a:srgbClr val="FF3399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Разработать (актуализировать) НПА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43628" y="29771"/>
        <a:ext cx="2100464" cy="956792"/>
      </dsp:txXfrm>
    </dsp:sp>
    <dsp:sp modelId="{C2BCEFD4-91E6-4DE4-8C74-32219D0CDA2F}">
      <dsp:nvSpPr>
        <dsp:cNvPr id="0" name=""/>
        <dsp:cNvSpPr/>
      </dsp:nvSpPr>
      <dsp:spPr>
        <a:xfrm rot="21599998">
          <a:off x="5636088" y="298339"/>
          <a:ext cx="390825" cy="4196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5636088" y="382270"/>
        <a:ext cx="273578" cy="251791"/>
      </dsp:txXfrm>
    </dsp:sp>
    <dsp:sp modelId="{CC91C264-1B36-401D-830D-553004A00C5B}">
      <dsp:nvSpPr>
        <dsp:cNvPr id="0" name=""/>
        <dsp:cNvSpPr/>
      </dsp:nvSpPr>
      <dsp:spPr>
        <a:xfrm>
          <a:off x="6211265" y="2"/>
          <a:ext cx="2159998" cy="1016326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Разместить НПА на официальном сайте администрации МО в специализированном разделе</a:t>
          </a:r>
          <a:endParaRPr lang="ru-RU" sz="14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241032" y="29769"/>
        <a:ext cx="2100464" cy="95679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D06832-41F9-4ECF-9862-E02CF531CF50}">
      <dsp:nvSpPr>
        <dsp:cNvPr id="0" name=""/>
        <dsp:cNvSpPr/>
      </dsp:nvSpPr>
      <dsp:spPr>
        <a:xfrm>
          <a:off x="7466" y="56058"/>
          <a:ext cx="2231738" cy="1339043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Утвердить план проведения экспертизы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6685" y="95277"/>
        <a:ext cx="2153300" cy="1260605"/>
      </dsp:txXfrm>
    </dsp:sp>
    <dsp:sp modelId="{618E5F57-0838-40BD-9DD2-0002F9A4EDEE}">
      <dsp:nvSpPr>
        <dsp:cNvPr id="0" name=""/>
        <dsp:cNvSpPr/>
      </dsp:nvSpPr>
      <dsp:spPr>
        <a:xfrm>
          <a:off x="2518944" y="545580"/>
          <a:ext cx="359998" cy="359999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518944" y="617580"/>
        <a:ext cx="251999" cy="215999"/>
      </dsp:txXfrm>
    </dsp:sp>
    <dsp:sp modelId="{154B1E60-8BB4-4B41-A059-B5FCCA408714}">
      <dsp:nvSpPr>
        <dsp:cNvPr id="0" name=""/>
        <dsp:cNvSpPr/>
      </dsp:nvSpPr>
      <dsp:spPr>
        <a:xfrm>
          <a:off x="3131901" y="56058"/>
          <a:ext cx="2231738" cy="1339043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Провести экспертизу действующих НПА, регулирующих вопросы, связанные с </a:t>
          </a:r>
          <a:r>
            <a:rPr lang="ru-RU" sz="14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инвест</a:t>
          </a: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деятельностью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71120" y="95277"/>
        <a:ext cx="2153300" cy="1260605"/>
      </dsp:txXfrm>
    </dsp:sp>
    <dsp:sp modelId="{8E186ED8-511A-4363-9918-945D65A35F84}">
      <dsp:nvSpPr>
        <dsp:cNvPr id="0" name=""/>
        <dsp:cNvSpPr/>
      </dsp:nvSpPr>
      <dsp:spPr>
        <a:xfrm>
          <a:off x="5643378" y="545580"/>
          <a:ext cx="359998" cy="359999"/>
        </a:xfrm>
        <a:prstGeom prst="flowChartConnector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5696098" y="598301"/>
        <a:ext cx="254558" cy="254557"/>
      </dsp:txXfrm>
    </dsp:sp>
    <dsp:sp modelId="{7BBF47D3-C3A9-4873-95FE-633B6BA77A19}">
      <dsp:nvSpPr>
        <dsp:cNvPr id="0" name=""/>
        <dsp:cNvSpPr/>
      </dsp:nvSpPr>
      <dsp:spPr>
        <a:xfrm>
          <a:off x="6256335" y="56058"/>
          <a:ext cx="2231738" cy="1339043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Внести изменения в НПА в целях устранения выявленных противоречий и расхождений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295554" y="95277"/>
        <a:ext cx="2153300" cy="126060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F8AF6-8DDC-4FF0-8963-9EC15FC56E21}">
      <dsp:nvSpPr>
        <dsp:cNvPr id="0" name=""/>
        <dsp:cNvSpPr/>
      </dsp:nvSpPr>
      <dsp:spPr>
        <a:xfrm>
          <a:off x="0" y="0"/>
          <a:ext cx="8712967" cy="54288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Принять НПА, устанавливающие: 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501" y="26501"/>
        <a:ext cx="8659965" cy="489878"/>
      </dsp:txXfrm>
    </dsp:sp>
    <dsp:sp modelId="{124F0091-F5FA-4B15-960C-24A33A5A5B17}">
      <dsp:nvSpPr>
        <dsp:cNvPr id="0" name=""/>
        <dsp:cNvSpPr/>
      </dsp:nvSpPr>
      <dsp:spPr>
        <a:xfrm>
          <a:off x="0" y="551764"/>
          <a:ext cx="8712967" cy="2641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6637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уполномоченное структурное подразделение</a:t>
          </a: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(должностное лицо) </a:t>
          </a: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ОМСУ в сфере ОРВ и экспертизы действующих муниципальных НПА;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порядок проведения ОРВ</a:t>
          </a:r>
          <a:r>
            <a:rPr lang="en-US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(</a:t>
          </a:r>
          <a:r>
            <a:rPr lang="ru-RU" sz="1400" kern="1200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миним</a:t>
          </a: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сроки проведения публичных консультаций по документам в рамках процедуры ОРВ на официальном сайте в сети «Интернет»; требования к содержанию сводного отчета о проведении ОРВ, в том числе описание проблем  для решения, которых разработан проект акта, связанных с ними негативных эффектов, перечень возможных способов решения данных проблем с обоснованием выбора предлагаемого регулирования, индикаторы решения проблем; обязанность рассмотрения всех замечаний (предложений), поступивших в установленный срок в связи с проведением публичных консультаций с обязательным указанием причин отклонения каждого замечания (предложения); 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порядок проведения экспертизы действующих муниципальных НПА </a:t>
          </a:r>
          <a:r>
            <a:rPr lang="ru-RU" sz="14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(порядок утверждения плана экспертизы; минимальные сроки проведения публичных консультаций по НПА на официальном сайте в сети «Интернет»).</a:t>
          </a:r>
          <a:endParaRPr lang="ru-RU" sz="1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551764"/>
        <a:ext cx="8712967" cy="26413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11A1F-2754-42E8-83C1-5E0CC397E94F}">
      <dsp:nvSpPr>
        <dsp:cNvPr id="0" name=""/>
        <dsp:cNvSpPr/>
      </dsp:nvSpPr>
      <dsp:spPr>
        <a:xfrm>
          <a:off x="3850465" y="2886027"/>
          <a:ext cx="484737" cy="4823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2368" y="0"/>
              </a:lnTo>
              <a:lnTo>
                <a:pt x="242368" y="482375"/>
              </a:lnTo>
              <a:lnTo>
                <a:pt x="484737" y="482375"/>
              </a:lnTo>
            </a:path>
          </a:pathLst>
        </a:cu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75737" y="3110119"/>
        <a:ext cx="34192" cy="34192"/>
      </dsp:txXfrm>
    </dsp:sp>
    <dsp:sp modelId="{D4D8084C-7E13-479F-A378-531CFBCD16C6}">
      <dsp:nvSpPr>
        <dsp:cNvPr id="0" name=""/>
        <dsp:cNvSpPr/>
      </dsp:nvSpPr>
      <dsp:spPr>
        <a:xfrm>
          <a:off x="3850465" y="2801040"/>
          <a:ext cx="48473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84987"/>
              </a:moveTo>
              <a:lnTo>
                <a:pt x="242368" y="84987"/>
              </a:lnTo>
              <a:lnTo>
                <a:pt x="242368" y="45720"/>
              </a:lnTo>
              <a:lnTo>
                <a:pt x="484737" y="45720"/>
              </a:lnTo>
            </a:path>
          </a:pathLst>
        </a:cu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80676" y="2834602"/>
        <a:ext cx="24316" cy="24316"/>
      </dsp:txXfrm>
    </dsp:sp>
    <dsp:sp modelId="{CC51CA4F-2795-494D-92DF-289BC053746D}">
      <dsp:nvSpPr>
        <dsp:cNvPr id="0" name=""/>
        <dsp:cNvSpPr/>
      </dsp:nvSpPr>
      <dsp:spPr>
        <a:xfrm>
          <a:off x="3850465" y="2430989"/>
          <a:ext cx="484737" cy="455038"/>
        </a:xfrm>
        <a:custGeom>
          <a:avLst/>
          <a:gdLst/>
          <a:ahLst/>
          <a:cxnLst/>
          <a:rect l="0" t="0" r="0" b="0"/>
          <a:pathLst>
            <a:path>
              <a:moveTo>
                <a:pt x="0" y="455038"/>
              </a:moveTo>
              <a:lnTo>
                <a:pt x="242368" y="455038"/>
              </a:lnTo>
              <a:lnTo>
                <a:pt x="242368" y="0"/>
              </a:lnTo>
              <a:lnTo>
                <a:pt x="484737" y="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76212" y="2641887"/>
        <a:ext cx="33242" cy="33242"/>
      </dsp:txXfrm>
    </dsp:sp>
    <dsp:sp modelId="{6DF03EF3-AB2A-4CA9-A658-ACB6A3E9D91F}">
      <dsp:nvSpPr>
        <dsp:cNvPr id="0" name=""/>
        <dsp:cNvSpPr/>
      </dsp:nvSpPr>
      <dsp:spPr>
        <a:xfrm>
          <a:off x="3850465" y="1928243"/>
          <a:ext cx="484737" cy="957784"/>
        </a:xfrm>
        <a:custGeom>
          <a:avLst/>
          <a:gdLst/>
          <a:ahLst/>
          <a:cxnLst/>
          <a:rect l="0" t="0" r="0" b="0"/>
          <a:pathLst>
            <a:path>
              <a:moveTo>
                <a:pt x="0" y="957784"/>
              </a:moveTo>
              <a:lnTo>
                <a:pt x="242368" y="957784"/>
              </a:lnTo>
              <a:lnTo>
                <a:pt x="242368" y="0"/>
              </a:lnTo>
              <a:lnTo>
                <a:pt x="484737" y="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65997" y="2380299"/>
        <a:ext cx="53673" cy="53673"/>
      </dsp:txXfrm>
    </dsp:sp>
    <dsp:sp modelId="{35238257-453A-468A-A2F1-0F479EB8019D}">
      <dsp:nvSpPr>
        <dsp:cNvPr id="0" name=""/>
        <dsp:cNvSpPr/>
      </dsp:nvSpPr>
      <dsp:spPr>
        <a:xfrm>
          <a:off x="3850465" y="1313560"/>
          <a:ext cx="482708" cy="1572466"/>
        </a:xfrm>
        <a:custGeom>
          <a:avLst/>
          <a:gdLst/>
          <a:ahLst/>
          <a:cxnLst/>
          <a:rect l="0" t="0" r="0" b="0"/>
          <a:pathLst>
            <a:path>
              <a:moveTo>
                <a:pt x="0" y="1572466"/>
              </a:moveTo>
              <a:lnTo>
                <a:pt x="241354" y="1572466"/>
              </a:lnTo>
              <a:lnTo>
                <a:pt x="241354" y="0"/>
              </a:lnTo>
              <a:lnTo>
                <a:pt x="482708" y="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50697" y="2058672"/>
        <a:ext cx="82244" cy="82244"/>
      </dsp:txXfrm>
    </dsp:sp>
    <dsp:sp modelId="{F1076891-5A4B-46D3-9F41-91D82CA77063}">
      <dsp:nvSpPr>
        <dsp:cNvPr id="0" name=""/>
        <dsp:cNvSpPr/>
      </dsp:nvSpPr>
      <dsp:spPr>
        <a:xfrm>
          <a:off x="3850465" y="694708"/>
          <a:ext cx="489736" cy="2191319"/>
        </a:xfrm>
        <a:custGeom>
          <a:avLst/>
          <a:gdLst/>
          <a:ahLst/>
          <a:cxnLst/>
          <a:rect l="0" t="0" r="0" b="0"/>
          <a:pathLst>
            <a:path>
              <a:moveTo>
                <a:pt x="0" y="2191319"/>
              </a:moveTo>
              <a:lnTo>
                <a:pt x="244868" y="2191319"/>
              </a:lnTo>
              <a:lnTo>
                <a:pt x="244868" y="0"/>
              </a:lnTo>
              <a:lnTo>
                <a:pt x="489736" y="0"/>
              </a:lnTo>
            </a:path>
          </a:pathLst>
        </a:custGeom>
        <a:noFill/>
        <a:ln w="952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039198" y="1734233"/>
        <a:ext cx="112268" cy="112268"/>
      </dsp:txXfrm>
    </dsp:sp>
    <dsp:sp modelId="{F59E5164-EFCB-4039-BD77-78D00FEC7DE6}">
      <dsp:nvSpPr>
        <dsp:cNvPr id="0" name=""/>
        <dsp:cNvSpPr/>
      </dsp:nvSpPr>
      <dsp:spPr>
        <a:xfrm rot="16200000">
          <a:off x="1640274" y="961675"/>
          <a:ext cx="571676" cy="3848705"/>
        </a:xfrm>
        <a:prstGeom prst="rect">
          <a:avLst/>
        </a:prstGeom>
        <a:solidFill>
          <a:schemeClr val="bg1"/>
        </a:solidFill>
        <a:ln w="952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РЕКОМЕНДАЦИИ ПО ВНЕДРЕНИЮ ТРЕБОВАНИЯ: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640274" y="961675"/>
        <a:ext cx="571676" cy="3848705"/>
      </dsp:txXfrm>
    </dsp:sp>
    <dsp:sp modelId="{13345DF6-B7CC-44CE-B36B-96C22256FEE9}">
      <dsp:nvSpPr>
        <dsp:cNvPr id="0" name=""/>
        <dsp:cNvSpPr/>
      </dsp:nvSpPr>
      <dsp:spPr>
        <a:xfrm>
          <a:off x="4340201" y="425915"/>
          <a:ext cx="4375928" cy="537585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Внести изменения в полномочия главы МО в части принятия решения о реализации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проекта МЧП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40201" y="425915"/>
        <a:ext cx="4375928" cy="537585"/>
      </dsp:txXfrm>
    </dsp:sp>
    <dsp:sp modelId="{936763BB-9E05-4640-9EE8-9280F06C4795}">
      <dsp:nvSpPr>
        <dsp:cNvPr id="0" name=""/>
        <dsp:cNvSpPr/>
      </dsp:nvSpPr>
      <dsp:spPr>
        <a:xfrm>
          <a:off x="4333173" y="1044767"/>
          <a:ext cx="4375928" cy="537585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Определить уполномоченный ОМСУ муниципального образования в сфере МЧП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33173" y="1044767"/>
        <a:ext cx="4375928" cy="537585"/>
      </dsp:txXfrm>
    </dsp:sp>
    <dsp:sp modelId="{AB34586F-D0B0-48A0-9025-BF024E6E2DEA}">
      <dsp:nvSpPr>
        <dsp:cNvPr id="0" name=""/>
        <dsp:cNvSpPr/>
      </dsp:nvSpPr>
      <dsp:spPr>
        <a:xfrm>
          <a:off x="4335203" y="1659450"/>
          <a:ext cx="4375928" cy="537585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3. Утвердить перечень объектов, в отношении которых планируется заключение концессионных соглашений и разместить его на сайте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35203" y="1659450"/>
        <a:ext cx="4375928" cy="537585"/>
      </dsp:txXfrm>
    </dsp:sp>
    <dsp:sp modelId="{5AB17AB1-46BB-4D60-8F18-0BA96C65E106}">
      <dsp:nvSpPr>
        <dsp:cNvPr id="0" name=""/>
        <dsp:cNvSpPr/>
      </dsp:nvSpPr>
      <dsp:spPr>
        <a:xfrm>
          <a:off x="4335203" y="2266421"/>
          <a:ext cx="4375928" cy="329135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Утвердить порядок разработки ОМСУ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проектов МЧП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35203" y="2266421"/>
        <a:ext cx="4375928" cy="329135"/>
      </dsp:txXfrm>
    </dsp:sp>
    <dsp:sp modelId="{AF3DC319-4198-44EA-8656-1524D8D7D788}">
      <dsp:nvSpPr>
        <dsp:cNvPr id="0" name=""/>
        <dsp:cNvSpPr/>
      </dsp:nvSpPr>
      <dsp:spPr>
        <a:xfrm>
          <a:off x="4335203" y="2667565"/>
          <a:ext cx="4375928" cy="358390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 Утвердить порядок принятия решения о реализации проектов МЧП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35203" y="2667565"/>
        <a:ext cx="4375928" cy="358390"/>
      </dsp:txXfrm>
    </dsp:sp>
    <dsp:sp modelId="{C043933B-3220-4170-BC61-33549412ADBC}">
      <dsp:nvSpPr>
        <dsp:cNvPr id="0" name=""/>
        <dsp:cNvSpPr/>
      </dsp:nvSpPr>
      <dsp:spPr>
        <a:xfrm>
          <a:off x="4335203" y="3099610"/>
          <a:ext cx="4375928" cy="537585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6. Утвердить порядок взаимодействия ОМСУ при реализации проектов МЧП</a:t>
          </a:r>
          <a:endParaRPr lang="ru-RU" sz="12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35203" y="3099610"/>
        <a:ext cx="4375928" cy="5375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diagrams.loki3.com/VaryingWidthList+Icon">
  <dgm:title val="Список переменной ширины"/>
  <dgm:desc val="Служит для акцентирования внимания на элементах различной ширины. Хорошо подходит для размещения большого количества текста уровня 1. Ширина каждой фигуры определяется независимо с учетом количества текста в ней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diagrams.loki3.com/VaryingWidthList+Icon">
  <dgm:title val="Список переменной ширины"/>
  <dgm:desc val="Служит для акцентирования внимания на элементах различной ширины. Хорошо подходит для размещения большого количества текста уровня 1. Ширина каждой фигуры определяется независимо с учетом количества текста в ней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BC82B-A04D-4B99-84CF-F2E317026FA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F9A21A-2D06-48CE-AC43-329F6B13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90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9A21A-2D06-48CE-AC43-329F6B13011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214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9A21A-2D06-48CE-AC43-329F6B13011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214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9A21A-2D06-48CE-AC43-329F6B13011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224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321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071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44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807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816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616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819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591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62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804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050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02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13" Type="http://schemas.openxmlformats.org/officeDocument/2006/relationships/image" Target="../media/image11.jpe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13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12" Type="http://schemas.openxmlformats.org/officeDocument/2006/relationships/diagramColors" Target="../diagrams/colors1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11" Type="http://schemas.openxmlformats.org/officeDocument/2006/relationships/diagramQuickStyle" Target="../diagrams/quickStyle15.xml"/><Relationship Id="rId5" Type="http://schemas.openxmlformats.org/officeDocument/2006/relationships/diagramLayout" Target="../diagrams/layout14.xml"/><Relationship Id="rId10" Type="http://schemas.openxmlformats.org/officeDocument/2006/relationships/diagramLayout" Target="../diagrams/layout15.xml"/><Relationship Id="rId4" Type="http://schemas.openxmlformats.org/officeDocument/2006/relationships/diagramData" Target="../diagrams/data14.xml"/><Relationship Id="rId9" Type="http://schemas.openxmlformats.org/officeDocument/2006/relationships/diagramData" Target="../diagrams/data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12" Type="http://schemas.microsoft.com/office/2007/relationships/diagramDrawing" Target="../diagrams/drawing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11" Type="http://schemas.openxmlformats.org/officeDocument/2006/relationships/diagramColors" Target="../diagrams/colors18.xml"/><Relationship Id="rId5" Type="http://schemas.openxmlformats.org/officeDocument/2006/relationships/diagramQuickStyle" Target="../diagrams/quickStyle17.xml"/><Relationship Id="rId10" Type="http://schemas.openxmlformats.org/officeDocument/2006/relationships/diagramQuickStyle" Target="../diagrams/quickStyle18.xml"/><Relationship Id="rId4" Type="http://schemas.openxmlformats.org/officeDocument/2006/relationships/diagramLayout" Target="../diagrams/layout17.xml"/><Relationship Id="rId9" Type="http://schemas.openxmlformats.org/officeDocument/2006/relationships/diagramLayout" Target="../diagrams/layout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13" Type="http://schemas.openxmlformats.org/officeDocument/2006/relationships/image" Target="../media/image17.jpe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12" Type="http://schemas.microsoft.com/office/2007/relationships/diagramDrawing" Target="../diagrams/drawing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11" Type="http://schemas.openxmlformats.org/officeDocument/2006/relationships/diagramColors" Target="../diagrams/colors20.xml"/><Relationship Id="rId5" Type="http://schemas.openxmlformats.org/officeDocument/2006/relationships/diagramQuickStyle" Target="../diagrams/quickStyle19.xml"/><Relationship Id="rId10" Type="http://schemas.openxmlformats.org/officeDocument/2006/relationships/diagramQuickStyle" Target="../diagrams/quickStyle20.xml"/><Relationship Id="rId4" Type="http://schemas.openxmlformats.org/officeDocument/2006/relationships/diagramLayout" Target="../diagrams/layout19.xml"/><Relationship Id="rId9" Type="http://schemas.openxmlformats.org/officeDocument/2006/relationships/diagramLayout" Target="../diagrams/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.xml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12" Type="http://schemas.microsoft.com/office/2007/relationships/diagramDrawing" Target="../diagrams/drawing2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11" Type="http://schemas.openxmlformats.org/officeDocument/2006/relationships/diagramColors" Target="../diagrams/colors22.xml"/><Relationship Id="rId5" Type="http://schemas.openxmlformats.org/officeDocument/2006/relationships/diagramQuickStyle" Target="../diagrams/quickStyle21.xml"/><Relationship Id="rId10" Type="http://schemas.openxmlformats.org/officeDocument/2006/relationships/diagramQuickStyle" Target="../diagrams/quickStyle22.xml"/><Relationship Id="rId4" Type="http://schemas.openxmlformats.org/officeDocument/2006/relationships/diagramLayout" Target="../diagrams/layout21.xml"/><Relationship Id="rId9" Type="http://schemas.openxmlformats.org/officeDocument/2006/relationships/diagramLayout" Target="../diagrams/layout2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5.jpeg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4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4.xml"/><Relationship Id="rId5" Type="http://schemas.openxmlformats.org/officeDocument/2006/relationships/diagramLayout" Target="../diagrams/layout24.xml"/><Relationship Id="rId4" Type="http://schemas.openxmlformats.org/officeDocument/2006/relationships/diagramData" Target="../diagrams/data24.xml"/><Relationship Id="rId9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5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2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5.xml"/><Relationship Id="rId5" Type="http://schemas.openxmlformats.org/officeDocument/2006/relationships/diagramLayout" Target="../diagrams/layout25.xml"/><Relationship Id="rId4" Type="http://schemas.openxmlformats.org/officeDocument/2006/relationships/diagramData" Target="../diagrams/data25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13" Type="http://schemas.microsoft.com/office/2007/relationships/diagramDrawing" Target="../diagrams/drawing2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6.xml"/><Relationship Id="rId12" Type="http://schemas.openxmlformats.org/officeDocument/2006/relationships/diagramColors" Target="../diagrams/colors2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6.xml"/><Relationship Id="rId11" Type="http://schemas.openxmlformats.org/officeDocument/2006/relationships/diagramQuickStyle" Target="../diagrams/quickStyle27.xml"/><Relationship Id="rId5" Type="http://schemas.openxmlformats.org/officeDocument/2006/relationships/diagramLayout" Target="../diagrams/layout26.xml"/><Relationship Id="rId10" Type="http://schemas.openxmlformats.org/officeDocument/2006/relationships/diagramLayout" Target="../diagrams/layout27.xml"/><Relationship Id="rId4" Type="http://schemas.openxmlformats.org/officeDocument/2006/relationships/diagramData" Target="../diagrams/data26.xml"/><Relationship Id="rId9" Type="http://schemas.openxmlformats.org/officeDocument/2006/relationships/diagramData" Target="../diagrams/data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13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12" Type="http://schemas.openxmlformats.org/officeDocument/2006/relationships/diagramColors" Target="../diagrams/colors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11" Type="http://schemas.openxmlformats.org/officeDocument/2006/relationships/diagramQuickStyle" Target="../diagrams/quickStyle8.xml"/><Relationship Id="rId5" Type="http://schemas.openxmlformats.org/officeDocument/2006/relationships/diagramLayout" Target="../diagrams/layout7.xml"/><Relationship Id="rId10" Type="http://schemas.openxmlformats.org/officeDocument/2006/relationships/diagramLayout" Target="../diagrams/layout8.xml"/><Relationship Id="rId4" Type="http://schemas.openxmlformats.org/officeDocument/2006/relationships/diagramData" Target="../diagrams/data7.xml"/><Relationship Id="rId9" Type="http://schemas.openxmlformats.org/officeDocument/2006/relationships/diagramData" Target="../diagrams/data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13" Type="http://schemas.openxmlformats.org/officeDocument/2006/relationships/hyperlink" Target="https://torgi.gov.ru/lotSearch1.html?bidKindId=6" TargetMode="External"/><Relationship Id="rId3" Type="http://schemas.openxmlformats.org/officeDocument/2006/relationships/image" Target="../media/image9.png"/><Relationship Id="rId7" Type="http://schemas.openxmlformats.org/officeDocument/2006/relationships/diagramQuickStyle" Target="../diagrams/quickStyle9.xml"/><Relationship Id="rId12" Type="http://schemas.openxmlformats.org/officeDocument/2006/relationships/hyperlink" Target="http://www.invest.nso.ru/ru/content/materials-0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9.xml"/><Relationship Id="rId11" Type="http://schemas.openxmlformats.org/officeDocument/2006/relationships/hyperlink" Target="http://www.econom.nso.ru/page/180" TargetMode="External"/><Relationship Id="rId5" Type="http://schemas.openxmlformats.org/officeDocument/2006/relationships/diagramData" Target="../diagrams/data9.xml"/><Relationship Id="rId15" Type="http://schemas.openxmlformats.org/officeDocument/2006/relationships/hyperlink" Target="http://p3institute.ru/biblioteka" TargetMode="External"/><Relationship Id="rId10" Type="http://schemas.openxmlformats.org/officeDocument/2006/relationships/hyperlink" Target="http://economy.gov.ru/minec/activity/sections/privgovpartnerdev" TargetMode="External"/><Relationship Id="rId4" Type="http://schemas.openxmlformats.org/officeDocument/2006/relationships/image" Target="../media/image2.png"/><Relationship Id="rId9" Type="http://schemas.microsoft.com/office/2007/relationships/diagramDrawing" Target="../diagrams/drawing9.xml"/><Relationship Id="rId14" Type="http://schemas.openxmlformats.org/officeDocument/2006/relationships/hyperlink" Target="http://www.pppi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76872"/>
            <a:ext cx="7164288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Внедрение муниципального инвестиционного стандарта Новосибирской области</a:t>
            </a:r>
            <a:endParaRPr lang="ru-RU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23731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год</a:t>
            </a:r>
          </a:p>
        </p:txBody>
      </p:sp>
    </p:spTree>
    <p:extLst>
      <p:ext uri="{BB962C8B-B14F-4D97-AF65-F5344CB8AC3E}">
        <p14:creationId xmlns:p14="http://schemas.microsoft.com/office/powerpoint/2010/main" val="310972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918" y="3534872"/>
            <a:ext cx="2267569" cy="322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6941" y="261806"/>
            <a:ext cx="8457059" cy="936104"/>
          </a:xfrm>
          <a:noFill/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5.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ЕЖЕГОДНОЕ ИНВЕСТИЦИОННОЕ ПОСЛАНИЕ ГЛАВЫ </a:t>
            </a: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МУНИЦИПАЛЬНОГО ОБРАЗОВАНИЯ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333058776"/>
              </p:ext>
            </p:extLst>
          </p:nvPr>
        </p:nvGraphicFramePr>
        <p:xfrm>
          <a:off x="52063" y="1014265"/>
          <a:ext cx="8912425" cy="242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7225" y="3764846"/>
            <a:ext cx="647969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ОБЯЗАТЕЛЬНАЯ ИНФОРМАЦИЯ:</a:t>
            </a:r>
            <a:endParaRPr lang="ru-RU" sz="1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основные направления и приоритеты в сфере привлечения инвестиций;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реализуемые и планируемые к реализации на территории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 инвестиционные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проекты;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показатели инвестиционной активности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муниципального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образования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прошедший период (в том числе объем и динамика привлеченных инвестиций, количество созданных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рабочих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мест, финансово-экономические показатели реализации инвестиционных проектов);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4) меры поддержки, которые администрация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готова предложить </a:t>
            </a:r>
            <a:r>
              <a:rPr lang="en-US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инвесторам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т. ч. меры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поддержки, реализуемые в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совместно с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ОИОГВ НСО);</a:t>
            </a: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5) проблемы и задачи, влияющие на инвестиционный климат и привлекательность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МО.</a:t>
            </a: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941" y="3242485"/>
            <a:ext cx="8928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Послание об инвестиционном климате в МО адресуется ОМСУ, инвесторам, предпринимателям и лицам, проживающим на территории МО.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60" y="1028633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57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6941" y="332656"/>
            <a:ext cx="8457059" cy="755104"/>
          </a:xfrm>
          <a:noFill/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6.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УТВЕРЖДЕНИЕ И ПУБЛИКАЦИЯ ЕЖЕГОДНО ОБНОВЛЯЕМОГО ПЛАНА СОЗДАНИЯ ОБЪЕКТОВ НЕОБХОДИМОЙ ДЛЯ ИНВЕСТОРОВ ИНФРАСТРУКТУРЫ В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МУНИЦИПАЛЬНОМ ОБРАЗОВАНИИ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359880129"/>
              </p:ext>
            </p:extLst>
          </p:nvPr>
        </p:nvGraphicFramePr>
        <p:xfrm>
          <a:off x="251520" y="1196752"/>
          <a:ext cx="8702206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718616683"/>
              </p:ext>
            </p:extLst>
          </p:nvPr>
        </p:nvGraphicFramePr>
        <p:xfrm>
          <a:off x="251520" y="4452158"/>
          <a:ext cx="8640960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56" y="1268760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2" name="Picture 2" descr="Картинки по запросу инвестиционный паспорт муниципального образования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6" y="2924944"/>
            <a:ext cx="252028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33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8984" y="188640"/>
            <a:ext cx="8455016" cy="936104"/>
          </a:xfrm>
          <a:noFill/>
        </p:spPr>
        <p:txBody>
          <a:bodyPr>
            <a:noAutofit/>
          </a:bodyPr>
          <a:lstStyle/>
          <a:p>
            <a:pPr lvl="0"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7.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КАНАЛА (КАНАЛОВ) ПРЯМОЙ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СВЯЗИ ИНВЕСТОРОВ И РУКОВОДСТВА МУНИЦИПАЛЬНОГО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</a:t>
            </a:r>
            <a:r>
              <a:rPr lang="ru-RU" sz="2000" b="1" dirty="0" smtClean="0"/>
              <a:t>Я</a:t>
            </a:r>
            <a:endParaRPr lang="ru-RU" sz="2000" b="1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538213871"/>
              </p:ext>
            </p:extLst>
          </p:nvPr>
        </p:nvGraphicFramePr>
        <p:xfrm>
          <a:off x="107504" y="1556791"/>
          <a:ext cx="4752528" cy="52702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9" name="Picture 5" descr="D:\UserData\kea\Рабочий стол\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12776"/>
            <a:ext cx="4392488" cy="540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5495" y="1144393"/>
            <a:ext cx="9108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РЕКОМЕНДАЦИИ ПО ВНЕДРЕНИЮ ТРЕБОВАНИЯ: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AutoShape 4" descr="Картинки по запросу канал прямой связ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7" name="Picture 15" descr="https://askcharlyleetham.com/wp2/wp-content/uploads/2013/02/phonecall-email_m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052736"/>
            <a:ext cx="1512168" cy="11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16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clipartkid.com/images/774/bien-la-estrategia-que-tengo-planeada-llevar-a-cabopara-realizar-esta-dwnTRL-clip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00" y="836712"/>
            <a:ext cx="1656183" cy="165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93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8984" y="258881"/>
            <a:ext cx="8455016" cy="936104"/>
          </a:xfrm>
          <a:noFill/>
        </p:spPr>
        <p:txBody>
          <a:bodyPr>
            <a:noAutofit/>
          </a:bodyPr>
          <a:lstStyle/>
          <a:p>
            <a:pPr lvl="0"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8.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НА ОФИЦИАЛЬНОМ САЙТЕ АДМИНИСТРАЦИИ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 СПЕЦИАЛИЗИРОВАННОГО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РАЗДЕЛА ОБ ИНВЕСТИЦИОННОЙ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976126835"/>
              </p:ext>
            </p:extLst>
          </p:nvPr>
        </p:nvGraphicFramePr>
        <p:xfrm>
          <a:off x="251520" y="1556792"/>
          <a:ext cx="8064896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750490258"/>
              </p:ext>
            </p:extLst>
          </p:nvPr>
        </p:nvGraphicFramePr>
        <p:xfrm>
          <a:off x="95053" y="4293096"/>
          <a:ext cx="8928992" cy="2543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94985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0" y="3969060"/>
            <a:ext cx="8964488" cy="3240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Рекомендуемые подразделы: </a:t>
            </a:r>
            <a:endPara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84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6941" y="260648"/>
            <a:ext cx="8457059" cy="864096"/>
          </a:xfrm>
          <a:noFill/>
        </p:spPr>
        <p:txBody>
          <a:bodyPr>
            <a:noAutofit/>
          </a:bodyPr>
          <a:lstStyle/>
          <a:p>
            <a:pPr lvl="0"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9.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СИСТЕМЫ ИНФОРМАЦИОННОЙ И КОНСУЛЬТАЦИОННОЙ ПОДДЕРЖКИ И ПОПУЛЯРИЗАЦИИ ПРЕДПРИНИМАТЕЛЬСКОЙ ДЕЯТЕЛЬНОСТИ,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ТОМ ЧИСЛЕ НА БАЗЕ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МФЦ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95" y="1413528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705071770"/>
              </p:ext>
            </p:extLst>
          </p:nvPr>
        </p:nvGraphicFramePr>
        <p:xfrm>
          <a:off x="251520" y="1752082"/>
          <a:ext cx="8687628" cy="51059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292" name="Picture 4" descr="http://www.ventureloanapp.com/wp-content/uploads/2016/05/Mortgage-Broke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822" y="3949585"/>
            <a:ext cx="388843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96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747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6940" y="68513"/>
            <a:ext cx="8162469" cy="1008112"/>
          </a:xfrm>
          <a:noFill/>
        </p:spPr>
        <p:txBody>
          <a:bodyPr anchor="t">
            <a:noAutofit/>
          </a:bodyPr>
          <a:lstStyle/>
          <a:p>
            <a:pPr lvl="0"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10.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ОБЩЕСТВЕННОГО СОВЕТА ПО УЛУЧШЕНИЮ ИНВЕСТИЦИОННОГО КЛИМАТА И РАЗВИТИЮ ПРЕДПРИНИМАТЕЛЬСТВА ПРИ ГЛАВЕ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МУНИЦИПАЛЬНОГО ОБРАЗОВАНИЯ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5511" y="1417698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66045780"/>
              </p:ext>
            </p:extLst>
          </p:nvPr>
        </p:nvGraphicFramePr>
        <p:xfrm>
          <a:off x="58415" y="1740792"/>
          <a:ext cx="4536504" cy="4968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3696124237"/>
              </p:ext>
            </p:extLst>
          </p:nvPr>
        </p:nvGraphicFramePr>
        <p:xfrm>
          <a:off x="3635895" y="1844824"/>
          <a:ext cx="5282149" cy="4294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4518741" y="6165304"/>
            <a:ext cx="4554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Заседания Общественного совета рекомендуется проводить не реже одного раза в квартал</a:t>
            </a:r>
            <a:endParaRPr lang="ru-RU" sz="1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67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747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55575" y="188640"/>
            <a:ext cx="8280921" cy="1008112"/>
          </a:xfrm>
          <a:noFill/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11.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ДОСТУПНОЙ ИНФРАСТРУКТУРЫ ДЛЯ РАЗМЕЩЕНИЯ ПРОИЗВОДСТВЕННЫХ И ИНЫХ ОБЪЕКТОВ ИНВЕСТОРОВ</a:t>
            </a:r>
            <a:b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495" y="1104343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735057745"/>
              </p:ext>
            </p:extLst>
          </p:nvPr>
        </p:nvGraphicFramePr>
        <p:xfrm>
          <a:off x="107504" y="1412775"/>
          <a:ext cx="3384378" cy="4135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5" name="Группа 14"/>
          <p:cNvGrpSpPr/>
          <p:nvPr/>
        </p:nvGrpSpPr>
        <p:grpSpPr>
          <a:xfrm>
            <a:off x="3707904" y="1483206"/>
            <a:ext cx="3038690" cy="781722"/>
            <a:chOff x="172843" y="-112632"/>
            <a:chExt cx="2966682" cy="604744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72843" y="0"/>
              <a:ext cx="2966682" cy="49211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172843" y="-112632"/>
              <a:ext cx="2966682" cy="6047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0" tIns="20320" rIns="30480" bIns="2032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kern="1200" dirty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3599295043"/>
              </p:ext>
            </p:extLst>
          </p:nvPr>
        </p:nvGraphicFramePr>
        <p:xfrm>
          <a:off x="3483366" y="1483206"/>
          <a:ext cx="5481121" cy="30979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3347864" y="1483206"/>
            <a:ext cx="45719" cy="52581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8" name="Picture 6" descr="Картинки по запросу инвестиционная площадка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5517233"/>
            <a:ext cx="3048273" cy="122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91880" y="6127875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/>
              <a:t>* рекомендуется МО, на территории которых планируется создание крупных объектов инфраструктуры: технопарк, промышленный (индустриальный) парк , бизнес-инкубатор и др. </a:t>
            </a:r>
            <a:endParaRPr lang="ru-RU" sz="1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483367" y="4708606"/>
            <a:ext cx="56657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РЕКОМЕНДУЕМЫЕ МЕРОПРИЯТИЯ ПО ИНВЕСТ. ПЛОЩАДКАМ:</a:t>
            </a:r>
            <a:br>
              <a:rPr lang="ru-RU" sz="1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оформление землеустроительной документации; снятие возможных обременений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ограничений; расчет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общей суммы возможных инвестиционных затрат, связанных с подведением к площадке инженерной и транспортной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инфраструктуры; принятие конкретных мер по обеспечению площадок отсутствующими инженерными ресурсами; определение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тавки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арендной платы в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год, определение ставки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земельного налога в год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др. 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60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s://www.surepayroll.com/images/default-source/default-album/bi-weekly-vs-semi-monthly.jpg?sfvrsn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9" y="450527"/>
            <a:ext cx="1800200" cy="15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747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37280" y="450528"/>
            <a:ext cx="7823152" cy="1008112"/>
          </a:xfrm>
          <a:noFill/>
        </p:spPr>
        <p:txBody>
          <a:bodyPr>
            <a:noAutofit/>
          </a:bodyPr>
          <a:lstStyle/>
          <a:p>
            <a:pPr lvl="0"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12.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МЕРОПРИЯТИЙ ПО СОКРАЩЕНИЮ СРОКОВ И ФИНАНСОВЫХ ЗАТРАТ НА ПРОХОЖДЕНИЕ РАЗРЕШИТЕЛЬНЫХ ПРОЦЕДУР В СФЕРЕ ЗЕМЕЛЬНЫХ ОТНОШЕНИЙ И СТРОИТЕЛЬСТВА ПРИ РЕАЛИЗАЦИИ ИНВЕСТИЦИОННЫХ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ПРОЕКТОВ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8878" y="1684180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784" y="6168917"/>
            <a:ext cx="89147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ОМСУ, </a:t>
            </a:r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осуществляющие </a:t>
            </a:r>
            <a:r>
              <a:rPr lang="ru-RU" sz="14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подготовку АР, могут установить в </a:t>
            </a:r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АР </a:t>
            </a:r>
            <a:r>
              <a:rPr lang="ru-RU" sz="14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сокращенные сроки предоставления  услуги, а также сроки выполнения административных процедур (действий) по отношению к соответствующим срокам, установленным законодательством </a:t>
            </a:r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РФ.</a:t>
            </a:r>
            <a:endParaRPr lang="ru-RU" sz="14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60090" y="2090683"/>
            <a:ext cx="8804399" cy="4020397"/>
            <a:chOff x="160090" y="2090683"/>
            <a:chExt cx="8804399" cy="4020397"/>
          </a:xfrm>
        </p:grpSpPr>
        <p:sp>
          <p:nvSpPr>
            <p:cNvPr id="7" name="Полилиния 6"/>
            <p:cNvSpPr/>
            <p:nvPr/>
          </p:nvSpPr>
          <p:spPr>
            <a:xfrm>
              <a:off x="193921" y="2090683"/>
              <a:ext cx="8770568" cy="523123"/>
            </a:xfrm>
            <a:custGeom>
              <a:avLst/>
              <a:gdLst>
                <a:gd name="connsiteX0" fmla="*/ 0 w 8770568"/>
                <a:gd name="connsiteY0" fmla="*/ 0 h 523123"/>
                <a:gd name="connsiteX1" fmla="*/ 8770568 w 8770568"/>
                <a:gd name="connsiteY1" fmla="*/ 0 h 523123"/>
                <a:gd name="connsiteX2" fmla="*/ 8770568 w 8770568"/>
                <a:gd name="connsiteY2" fmla="*/ 523123 h 523123"/>
                <a:gd name="connsiteX3" fmla="*/ 0 w 8770568"/>
                <a:gd name="connsiteY3" fmla="*/ 523123 h 523123"/>
                <a:gd name="connsiteX4" fmla="*/ 0 w 8770568"/>
                <a:gd name="connsiteY4" fmla="*/ 0 h 523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0568" h="523123">
                  <a:moveTo>
                    <a:pt x="0" y="0"/>
                  </a:moveTo>
                  <a:lnTo>
                    <a:pt x="8770568" y="0"/>
                  </a:lnTo>
                  <a:lnTo>
                    <a:pt x="8770568" y="523123"/>
                  </a:lnTo>
                  <a:lnTo>
                    <a:pt x="0" y="523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1. Работа с административными регламентами </a:t>
              </a:r>
              <a:endParaRPr lang="ru-RU" sz="1600" b="1" kern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160090" y="2751815"/>
              <a:ext cx="8770568" cy="3359265"/>
            </a:xfrm>
            <a:custGeom>
              <a:avLst/>
              <a:gdLst>
                <a:gd name="connsiteX0" fmla="*/ 0 w 8770568"/>
                <a:gd name="connsiteY0" fmla="*/ 0 h 3359265"/>
                <a:gd name="connsiteX1" fmla="*/ 8770568 w 8770568"/>
                <a:gd name="connsiteY1" fmla="*/ 0 h 3359265"/>
                <a:gd name="connsiteX2" fmla="*/ 8770568 w 8770568"/>
                <a:gd name="connsiteY2" fmla="*/ 3359265 h 3359265"/>
                <a:gd name="connsiteX3" fmla="*/ 0 w 8770568"/>
                <a:gd name="connsiteY3" fmla="*/ 3359265 h 3359265"/>
                <a:gd name="connsiteX4" fmla="*/ 0 w 8770568"/>
                <a:gd name="connsiteY4" fmla="*/ 0 h 335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0568" h="3359265">
                  <a:moveTo>
                    <a:pt x="0" y="0"/>
                  </a:moveTo>
                  <a:lnTo>
                    <a:pt x="8770568" y="0"/>
                  </a:lnTo>
                  <a:lnTo>
                    <a:pt x="8770568" y="3359265"/>
                  </a:lnTo>
                  <a:lnTo>
                    <a:pt x="0" y="3359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342" tIns="69342" rIns="92456" bIns="104013" numCol="1" spcCol="1270" anchor="t" anchorCtr="0">
              <a:noAutofit/>
            </a:bodyPr>
            <a:lstStyle/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Формирование перечня услуг в сфере земельных отношений и строительства (унифицированные наименования услуг).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Формирование перечня административных регламентов по каждой услуге из сформированного перечня.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Разработка административных регламентов  в случае их отсутствия.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Проведение анализа отдельных  административных процедур (действий) (по каждой услуге).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just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Анализ сроков прохождения отдельных  административных процедур (действий) и общего срока предоставления услуги  (по каждой услуге).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Анализ перечня документов, предоставляемых заявителем. 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Анализ документов и информации, предоставляемых путем межведомственного  взаимодействия.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Анализ перечня услуг, которые являются необходимыми и обязательными для предоставления услуги, в </a:t>
              </a:r>
              <a:r>
                <a:rPr lang="ru-RU" sz="1300" kern="1200" dirty="0" err="1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т.ч</a:t>
              </a: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 сведений о документах, выдаваемых организациями, участвующими в предоставлении услуги.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Устранение избыточных административных процедур (действий) (по каждой услуге).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Сокращение срока предоставления услуги, срока выполнения отдельных административных процедур (действий),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kern="12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Сокращение перечня документов.</a:t>
              </a:r>
              <a:endParaRPr lang="ru-RU" sz="1300" kern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651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747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55576" y="448709"/>
            <a:ext cx="8136904" cy="1008112"/>
          </a:xfrm>
          <a:noFill/>
        </p:spPr>
        <p:txBody>
          <a:bodyPr>
            <a:noAutofit/>
          </a:bodyPr>
          <a:lstStyle/>
          <a:p>
            <a:pPr lvl="0"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12.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МЕРОПРИЯТИЙ ПО СОКРАЩЕНИЮ СРОКОВ И ФИНАНСОВЫХ ЗАТРАТ НА ПРОХОЖДЕНИЕ РАЗРЕШИТЕЛЬНЫХ ПРОЦЕДУР В СФЕРЕ ЗЕМЕЛЬНЫХ ОТНОШЕНИЙ И СТРОИТЕЛЬСТВА ПРИ РЕАЛИЗАЦИИ ИНВЕСТИЦИОННЫХ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ПРОЕКТОВ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03" y="1628800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998132"/>
            <a:ext cx="8208912" cy="338554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Анализ НПА по вопросам инвестиционной деятельности</a:t>
            </a:r>
            <a:endParaRPr lang="ru-RU" sz="1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977212"/>
              </p:ext>
            </p:extLst>
          </p:nvPr>
        </p:nvGraphicFramePr>
        <p:xfrm>
          <a:off x="755576" y="2420888"/>
          <a:ext cx="7949793" cy="2179320"/>
        </p:xfrm>
        <a:graphic>
          <a:graphicData uri="http://schemas.openxmlformats.org/drawingml/2006/table">
            <a:tbl>
              <a:tblPr firstRow="1" firstCol="1" bandRow="1"/>
              <a:tblGrid>
                <a:gridCol w="7949793"/>
              </a:tblGrid>
              <a:tr h="17716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Положение о муниципальной поддержке инвестиционной деятельности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u="none" strike="noStrike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ru-RU" sz="1100" u="none" strike="noStrike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Порядок включения инвестиционных проектов в Перечень</a:t>
                      </a:r>
                      <a:endParaRPr lang="ru-RU" sz="1100" strike="sngStrike" dirty="0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5.1. Для включения инвестиционного проекта в Перечень субъектом инвестиционной деятельности в Совет по инвестициям Района (далее – Совет) подается заявление с приложением необходимых документов. Типовая форма заявления, перечень прилагаемых к заявлению необходимых документов утверждаются правовым актом Главы Района, который подлежит официальному опубликованию. </a:t>
                      </a:r>
                      <a:endParaRPr lang="ru-RU" sz="1100" strike="sngStrike" dirty="0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5.2. Совет в срок </a:t>
                      </a:r>
                      <a:r>
                        <a:rPr lang="ru-RU" sz="1100" b="1" u="none" strike="noStrike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 более 45 календарных дней</a:t>
                      </a:r>
                      <a:r>
                        <a:rPr lang="ru-RU" sz="1100" b="1" u="none" strike="noStrike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u="none" strike="noStrike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 дня получения заявления и документов, указанных в пункте 5.1 настоящего раздела, организует проведение экспертной оценки данных документов, готовит на них заключение и проект соглашения об инвестиционной деятельности, организует его подписание со стороны субъекта инвестиционной деятельности, а также готовит правовой акт Главы Района о </a:t>
                      </a:r>
                      <a:r>
                        <a:rPr lang="ru-RU" sz="1100" u="none" strike="noStrike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включении </a:t>
                      </a:r>
                      <a:r>
                        <a:rPr lang="ru-RU" sz="1100" u="none" strike="noStrike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инвестиционного проекта в Перечень, который подлежит официальному опубликованию. </a:t>
                      </a:r>
                      <a:endParaRPr lang="ru-RU" sz="1100" strike="sngStrike" dirty="0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случае отклонения указанного заявления Совет извещает субъекта инвестиционной деятельности о своём мотивированном отказе в письменной форме.</a:t>
                      </a:r>
                      <a:endParaRPr lang="ru-RU" sz="1100" strike="sngStrike" dirty="0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7544" y="4693622"/>
            <a:ext cx="8280920" cy="338554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Регистрация в </a:t>
            </a:r>
            <a:r>
              <a:rPr lang="ru-RU" sz="16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Росреестре</a:t>
            </a:r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договоров аренды органами местного самоуправления  </a:t>
            </a:r>
            <a:endParaRPr lang="ru-RU" sz="1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3901" y="5125000"/>
            <a:ext cx="784887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Освобождение субъектов предпринимательской деятельности от уплаты госпошлины (п.4 ст.333.35 НК РФ)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5487993"/>
            <a:ext cx="8280920" cy="338554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Организация взаимодействия ОМСУ с иными организациями</a:t>
            </a:r>
            <a:endParaRPr lang="ru-RU" sz="1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3901" y="5949280"/>
            <a:ext cx="784887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</a:t>
            </a: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аключение 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</a:t>
            </a: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организациями соглашений 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сокращении сроков выполнения </a:t>
            </a: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работ, подготовки документов для субъектов предпринимательской деятельности, 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осуществляющих инвестиционные проекты в муниципальном </a:t>
            </a: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образовании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53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0" y="127471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9817" y="0"/>
            <a:ext cx="8848727" cy="1111023"/>
          </a:xfrm>
          <a:noFill/>
        </p:spPr>
        <p:txBody>
          <a:bodyPr anchor="t">
            <a:noAutofit/>
          </a:bodyPr>
          <a:lstStyle/>
          <a:p>
            <a:pPr lvl="0"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13.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ВКЛЮЧЕНИЕ В ПЕРЕЧЕНЬ УСЛУГ, ПРЕДОСТАВЛЯЕМЫХ НА БАЗЕ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МФЦ, УСЛУГ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СВЯЗАННЫХ С РАЗРЕШИТЕЛЬНЫМИ ПРОЦЕДУРАМИ В ПРЕДПРИНИМАТЕЛЬСКОЙ ДЕЯТЕЛЬНОСТИ, А ТАКЖЕ В СФЕРЕ ПОДДЕРЖКИ СУБЪЕКТОВ МАЛОГО И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СРЕДНЕГО ПРЕДПРИНИМАТЕЛЬСТВА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408" y="1595519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380" y="4739841"/>
            <a:ext cx="9135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Рекомендуемый </a:t>
            </a:r>
            <a:r>
              <a:rPr lang="ru-RU" sz="1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государственных и муниципальных услуг, предоставление которых может быть организовано по принципу </a:t>
            </a:r>
            <a:r>
              <a:rPr lang="ru-RU" sz="1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«одного окна» </a:t>
            </a:r>
            <a:r>
              <a:rPr lang="ru-RU" sz="1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многофункциональных центрах предоставления государственных и муниципальных услуг  утвержден Постановлением Правительства Российской Федерации от </a:t>
            </a:r>
            <a:r>
              <a:rPr lang="ru-RU" sz="1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27 сентября 2011 г. </a:t>
            </a:r>
            <a:r>
              <a:rPr lang="ru-RU" sz="1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 797</a:t>
            </a:r>
            <a:endParaRPr lang="ru-RU" sz="12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4" name="Схема 33"/>
          <p:cNvGraphicFramePr/>
          <p:nvPr>
            <p:extLst>
              <p:ext uri="{D42A27DB-BD31-4B8C-83A1-F6EECF244321}">
                <p14:modId xmlns:p14="http://schemas.microsoft.com/office/powerpoint/2010/main" val="1268935893"/>
              </p:ext>
            </p:extLst>
          </p:nvPr>
        </p:nvGraphicFramePr>
        <p:xfrm>
          <a:off x="619817" y="1910043"/>
          <a:ext cx="8352928" cy="28297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5" name="Схема 34"/>
          <p:cNvGraphicFramePr/>
          <p:nvPr>
            <p:extLst>
              <p:ext uri="{D42A27DB-BD31-4B8C-83A1-F6EECF244321}">
                <p14:modId xmlns:p14="http://schemas.microsoft.com/office/powerpoint/2010/main" val="1098082392"/>
              </p:ext>
            </p:extLst>
          </p:nvPr>
        </p:nvGraphicFramePr>
        <p:xfrm>
          <a:off x="539551" y="5489650"/>
          <a:ext cx="8496945" cy="1107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37" name="Прямая соединительная линия 36"/>
          <p:cNvCxnSpPr/>
          <p:nvPr/>
        </p:nvCxnSpPr>
        <p:spPr>
          <a:xfrm>
            <a:off x="90719" y="5386172"/>
            <a:ext cx="8784977" cy="59052"/>
          </a:xfrm>
          <a:prstGeom prst="line">
            <a:avLst/>
          </a:prstGeom>
          <a:ln w="57150" cmpd="thickThin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Блок-схема: альтернативный процесс 37"/>
          <p:cNvSpPr/>
          <p:nvPr/>
        </p:nvSpPr>
        <p:spPr>
          <a:xfrm>
            <a:off x="107503" y="1849759"/>
            <a:ext cx="360000" cy="36000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107503" y="5493072"/>
            <a:ext cx="360000" cy="36000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5646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3808" y="97368"/>
            <a:ext cx="8172445" cy="735539"/>
          </a:xfrm>
          <a:noFill/>
        </p:spPr>
        <p:txBody>
          <a:bodyPr anchor="t">
            <a:normAutofit/>
          </a:bodyPr>
          <a:lstStyle/>
          <a:p>
            <a:pPr algn="l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ПРАВОВЫЕ ОСНОВЫ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99592" y="3212976"/>
            <a:ext cx="7920878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>
              <a:solidFill>
                <a:srgbClr val="002060"/>
              </a:solidFill>
            </a:endParaRPr>
          </a:p>
        </p:txBody>
      </p:sp>
      <p:graphicFrame>
        <p:nvGraphicFramePr>
          <p:cNvPr id="37" name="Схема 36"/>
          <p:cNvGraphicFramePr/>
          <p:nvPr>
            <p:extLst>
              <p:ext uri="{D42A27DB-BD31-4B8C-83A1-F6EECF244321}">
                <p14:modId xmlns:p14="http://schemas.microsoft.com/office/powerpoint/2010/main" val="3550154660"/>
              </p:ext>
            </p:extLst>
          </p:nvPr>
        </p:nvGraphicFramePr>
        <p:xfrm>
          <a:off x="155575" y="4725144"/>
          <a:ext cx="8736905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9" name="Прямоугольник 38"/>
          <p:cNvSpPr/>
          <p:nvPr/>
        </p:nvSpPr>
        <p:spPr>
          <a:xfrm>
            <a:off x="107504" y="439688"/>
            <a:ext cx="8808912" cy="375487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endParaRPr lang="en-US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поручений Президента Российской Федерации по итогам заседания Государственного совета Российской Федерации от 07.04.2015 № Пр-815ГС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Приказ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министерства экономического развития Новосибирской области от 14.07.2016 № 79 </a:t>
            </a:r>
            <a:endPara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муниципального инвестиционного стандарта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области» </a:t>
            </a:r>
          </a:p>
          <a:p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(14 требований) 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Приказ министерства экономического развития Новосибирской области от 19.08.2016 № 87 </a:t>
            </a:r>
            <a:endPara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создании рабочей группы по оценке внедрения требований муниципального инвестиционного стандарта Новосибирской области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(представители ОИОГВ НСО, АИР, АНО «АСИ», общественных организаций – </a:t>
            </a:r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r>
              <a:rPr lang="en-US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человек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Заключено </a:t>
            </a:r>
            <a:r>
              <a:rPr lang="ru-RU" sz="14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37 соглашений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между министерством экономического развития Новосибирской области и администрациями муниципальных образований Новосибирской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 о внедрении стандарта</a:t>
            </a: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/>
          </a:p>
          <a:p>
            <a:r>
              <a:rPr lang="ru-RU" sz="1400" dirty="0" smtClean="0"/>
              <a:t> </a:t>
            </a:r>
            <a:endParaRPr lang="ru-RU" sz="1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20924391"/>
              </p:ext>
            </p:extLst>
          </p:nvPr>
        </p:nvGraphicFramePr>
        <p:xfrm>
          <a:off x="686941" y="3861048"/>
          <a:ext cx="8061523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AutoShape 11" descr="Картинки по запросу иконка орган в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3" descr="Картинки по запросу иконка орган власт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7" descr="Картинки по запросу иконка орган власт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9" descr="Картинки по запросу иконка орган власт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62602"/>
            <a:ext cx="677132" cy="35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33591"/>
            <a:ext cx="576064" cy="359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3927592"/>
            <a:ext cx="615755" cy="35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37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747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55576" y="448709"/>
            <a:ext cx="8388424" cy="1008112"/>
          </a:xfrm>
          <a:noFill/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14.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ПРОФЕССИОНАЛЬНОЙ ПОДГОТОВКИ И ПЕРЕПОДГОТОВКИ ДОЛЖНОСТНЫХ ЛИЦ, ОТВЕТСТВЕННЫХ ЗА ПРИВЛЕЧЕНИЕ ИНВЕСТИЦИЙ И ПОДДЕРЖКУ ПРЕДПРИНИМАТЕЛЬСТВА</a:t>
            </a:r>
            <a:b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798" y="1412776"/>
            <a:ext cx="9108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25617080"/>
              </p:ext>
            </p:extLst>
          </p:nvPr>
        </p:nvGraphicFramePr>
        <p:xfrm>
          <a:off x="179512" y="1782108"/>
          <a:ext cx="8784975" cy="3163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339" name="Picture 3" descr="D:\UserData\kea\Рабочий стол\обучение_1-1024x76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69" y="5085184"/>
            <a:ext cx="7701484" cy="170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22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29000"/>
            <a:ext cx="2304257" cy="20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90244"/>
            <a:ext cx="8229600" cy="742360"/>
          </a:xfrm>
        </p:spPr>
        <p:txBody>
          <a:bodyPr>
            <a:noAutofit/>
          </a:bodyPr>
          <a:lstStyle/>
          <a:p>
            <a:pPr algn="l"/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ОЦЕНКИ ВНЕДРЕНИЯ ТРЕБОВАНИЙ СТАНДАРТА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" y="23836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255783880"/>
              </p:ext>
            </p:extLst>
          </p:nvPr>
        </p:nvGraphicFramePr>
        <p:xfrm>
          <a:off x="53270" y="1196752"/>
          <a:ext cx="6649729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51" name="Picture 3" descr="D:\UserData\kea\Рабочий стол\image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3" y="1196752"/>
            <a:ext cx="2232248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08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96" y="238368"/>
            <a:ext cx="8229600" cy="454328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ВЕДОМСТВЕННОЙ ОЦЕНКИ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" y="238367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046702" y="1340768"/>
            <a:ext cx="2952328" cy="76958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ФОРМЫ ПРОВЕДЕНИЯ ЗАСЕДАНИЙ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РАБОЧЕЙ ГРУППЫ</a:t>
            </a:r>
            <a:endParaRPr lang="ru-RU" sz="1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00023" y="2217109"/>
            <a:ext cx="2952328" cy="72008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ЗАОЧНАЯ</a:t>
            </a: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49796" y="2204864"/>
            <a:ext cx="2952328" cy="72008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ОЧНАЯ</a:t>
            </a: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9" name="Соединительная линия уступом 28"/>
          <p:cNvCxnSpPr>
            <a:stCxn id="13" idx="1"/>
            <a:endCxn id="15" idx="0"/>
          </p:cNvCxnSpPr>
          <p:nvPr/>
        </p:nvCxnSpPr>
        <p:spPr>
          <a:xfrm rot="10800000" flipV="1">
            <a:off x="2325960" y="1725560"/>
            <a:ext cx="720742" cy="479303"/>
          </a:xfrm>
          <a:prstGeom prst="bentConnector2">
            <a:avLst/>
          </a:prstGeom>
          <a:ln w="254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9219412"/>
              </p:ext>
            </p:extLst>
          </p:nvPr>
        </p:nvGraphicFramePr>
        <p:xfrm>
          <a:off x="539552" y="4337720"/>
          <a:ext cx="8120595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" y="23836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0" name="Соединительная линия уступом 89"/>
          <p:cNvCxnSpPr>
            <a:endCxn id="14" idx="0"/>
          </p:cNvCxnSpPr>
          <p:nvPr/>
        </p:nvCxnSpPr>
        <p:spPr>
          <a:xfrm>
            <a:off x="5965825" y="1596039"/>
            <a:ext cx="710362" cy="621070"/>
          </a:xfrm>
          <a:prstGeom prst="bentConnector2">
            <a:avLst/>
          </a:prstGeom>
          <a:ln w="254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467" y="88447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проводится по каждому требованию в установленные Планом сроки.</a:t>
            </a:r>
            <a:endParaRPr lang="ru-RU" sz="16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326041266"/>
              </p:ext>
            </p:extLst>
          </p:nvPr>
        </p:nvGraphicFramePr>
        <p:xfrm>
          <a:off x="849796" y="3140968"/>
          <a:ext cx="7302555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21931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96" y="136102"/>
            <a:ext cx="8229600" cy="706090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ДОКУМЕНТЫ И ИНФОРМАЦИЯ, ПОДТВЕРЖДАЮЩИЕ ВЫПОЛНЕНИЕ ПРЕДУСМОТРЕННЫХ ПЛАНОМ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" y="188640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105070764"/>
              </p:ext>
            </p:extLst>
          </p:nvPr>
        </p:nvGraphicFramePr>
        <p:xfrm>
          <a:off x="-1404664" y="1124744"/>
          <a:ext cx="820891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665101008"/>
              </p:ext>
            </p:extLst>
          </p:nvPr>
        </p:nvGraphicFramePr>
        <p:xfrm>
          <a:off x="5436096" y="1052736"/>
          <a:ext cx="345638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cxnSp>
        <p:nvCxnSpPr>
          <p:cNvPr id="16" name="Прямая соединительная линия 15"/>
          <p:cNvCxnSpPr/>
          <p:nvPr/>
        </p:nvCxnSpPr>
        <p:spPr>
          <a:xfrm>
            <a:off x="5292080" y="1052736"/>
            <a:ext cx="0" cy="547260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940152" y="198884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92080" y="5877272"/>
            <a:ext cx="385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Рекомендуется использовать анкеты, составленные по каждому требованию </a:t>
            </a:r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(Приказ министерства от </a:t>
            </a:r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19.08.2016 № 87</a:t>
            </a:r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</a:t>
            </a:r>
            <a:r>
              <a:rPr lang="en-US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://</a:t>
            </a:r>
            <a:r>
              <a:rPr lang="en-US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www.econom.nso.ru/page/1098</a:t>
            </a:r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endParaRPr lang="ru-RU" sz="1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16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" y="0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58996" y="136102"/>
            <a:ext cx="8229600" cy="706090"/>
          </a:xfrm>
        </p:spPr>
        <p:txBody>
          <a:bodyPr anchor="t">
            <a:noAutofit/>
          </a:bodyPr>
          <a:lstStyle/>
          <a:p>
            <a:pPr algn="l"/>
            <a:r>
              <a:rPr lang="ru-RU" sz="2000" b="1" dirty="0"/>
              <a:t>ПОКАЗАТЕЛИ ЭФФЕКТИВНОСТИ ВНЕДРЕНИЯ ТРЕБОВАНИЙ СТАНДАРТА</a:t>
            </a:r>
            <a:endParaRPr lang="ru-RU" sz="2000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379788" y="10287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152600"/>
              </p:ext>
            </p:extLst>
          </p:nvPr>
        </p:nvGraphicFramePr>
        <p:xfrm>
          <a:off x="107501" y="620688"/>
          <a:ext cx="8928995" cy="5976664"/>
        </p:xfrm>
        <a:graphic>
          <a:graphicData uri="http://schemas.openxmlformats.org/drawingml/2006/table">
            <a:tbl>
              <a:tblPr firstRow="1" firstCol="1" bandRow="1"/>
              <a:tblGrid>
                <a:gridCol w="205367"/>
                <a:gridCol w="3138750"/>
                <a:gridCol w="256286"/>
                <a:gridCol w="5328592"/>
              </a:tblGrid>
              <a:tr h="586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1.</a:t>
                      </a:r>
                      <a:endParaRPr lang="ru-RU" sz="110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Доля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предпринимателей, пользующихся в своей деятельности информацией, содержащейся в Инвест. паспорте от общ. числа опрошенных предпринимателей,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8.</a:t>
                      </a:r>
                      <a:endParaRPr lang="ru-RU" sz="95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Число посетителей спец. раздела об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инвест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деятельности в МО в месяц/год, единиц.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2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предпринимателей, пользующихся в св.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деят-ти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информацией, содержащейся в спец. разделе об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инвест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деятельности в МО, от общ. числа 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опрошен.</a:t>
                      </a:r>
                      <a:r>
                        <a:rPr lang="ru-RU" sz="95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предпринимателей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0254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2.</a:t>
                      </a:r>
                      <a:endParaRPr lang="ru-RU" sz="110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инвест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проектов, получивших поддержку ОМСУ и МУ, от общ числа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инвест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проектов, реализуемых на территории МО,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2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предпринимателей, удовлетворенных действующей системой НПА, устанавливающих основ. направления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инвест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политики МО и развития МСП, от общего числа опрошенных предпринимателей,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9.</a:t>
                      </a:r>
                      <a:endParaRPr lang="ru-RU" sz="95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СМСП МО, принявших участие в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обучающ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мероприятиях, конференциях, форумах, круглых столах по вопросам развития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предпр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деятельности, от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общ.числа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СМСП МО,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2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СМСП МО, получивших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информац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и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консультац.поддержку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по вопросам предоставления финансирования, от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общ.числа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СМСП МО,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3. Доля СМСП МО, владеющих информацией о реализуемых программах поддержки СМСП на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федер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., регион. и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муниц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уровнях, от общ. числа опрошенных предпринимателей,%.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3034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3.</a:t>
                      </a:r>
                      <a:endParaRPr lang="ru-RU" sz="110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НПА и проектов НПА, в которых устранены (полностью или частично) положения, необоснованно затрудняющие осуществление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предпр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и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инвест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деятельности, на основании заключения об ОРВ или экспертизе 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уполн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структур. подразделения, от общ. числа НПА и проектов НПА с отриц. заключением,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2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Количество НПА, прошедших экспертизу (в текущем периоде), единиц.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10.</a:t>
                      </a:r>
                      <a:endParaRPr lang="ru-RU" sz="95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Количество проведенных заседаний общественного совета, единиц.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2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вопросов и предложений, поступивших на рассмотрение совета, по итогам которых приняты решения совета, от 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общ.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числа вопросов и предложений, поступивших на рассмотрение совета,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3.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 Доля реализованных решений общ. совета, от общего числа решений, принятых 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общ.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советом,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4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членов общ. совета из числа предпринимателей, инвесторов и представителей бизнес-объединений, 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удов-</a:t>
                      </a:r>
                      <a:r>
                        <a:rPr lang="ru-RU" sz="95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ных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результатами работы совета, от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общ.числа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членов общ. совета из числа предпринимателей, инвесторов и представителей бизнес-объединений,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8725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4.</a:t>
                      </a:r>
                      <a:endParaRPr lang="ru-RU" sz="110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Количество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проектов, реализуемых с использованием механизма МЧП, единиц.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11.</a:t>
                      </a:r>
                      <a:endParaRPr lang="ru-RU" sz="95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1.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 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Кол-во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объектов инфраструктуры для размещения </a:t>
                      </a:r>
                      <a:r>
                        <a:rPr lang="ru-RU" sz="95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производ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 иных объектов инвесторов, единиц.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2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Число действующих резидентов объектов инфраструктуры для размещения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производ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и иных объектов инвесторов, единиц.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3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Показатели заполняемости объектов инфраструктуры для размещения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производ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и иных объектов инвесторов, % от площади, предусмотренной для размещения резидентов.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43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5.</a:t>
                      </a:r>
                      <a:endParaRPr lang="ru-RU" sz="110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Кол-во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публикаций в СМИ (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телеэфиры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, печатные и интернет издания, брошюры, интернет-сайты), на которых размещено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инвест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послание, единиц.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12.</a:t>
                      </a:r>
                      <a:endParaRPr lang="ru-RU" sz="95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Сред. время прохождения разрешительных процедур в сфере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земел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отношений и строительства при реализации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инвест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проектов, дней.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7271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6.</a:t>
                      </a:r>
                      <a:endParaRPr lang="ru-RU" sz="110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Количество созданных объектов необходимой инвесторам инфраструктуры, единиц.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2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Степень исполнения Плана,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13.</a:t>
                      </a:r>
                      <a:endParaRPr lang="ru-RU" sz="95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муниц.услуг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, связанных с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разреш.и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процедурами в сфере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предпр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деятельности, предоставляемых на базе МФЦ, от общего количества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муниц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услуг, связанных с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разреш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процедурами в сфере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предпр.деятельности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, предоставленных юр. лицам и ИП в МО,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2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муниц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услуг в сфере предоставления поддержки СМСП, предоставляемых на базе МФЦ, от 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общ. кол-ва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муниц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услуг в сфере предоставления поддержки СМСП,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0180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7.</a:t>
                      </a:r>
                      <a:endParaRPr lang="ru-RU" sz="110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Число обратившихся к руководству  МО по каналу (каналам) прямой связи в месяц/год, единиц.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1817" marR="21817" marT="6963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u="none" strike="noStrike" kern="1200" dirty="0">
                          <a:solidFill>
                            <a:schemeClr val="bg1"/>
                          </a:solidFill>
                          <a:effectLst/>
                          <a:latin typeface="Tahoma"/>
                          <a:ea typeface="Times New Roman"/>
                        </a:rPr>
                        <a:t>14.</a:t>
                      </a:r>
                      <a:endParaRPr lang="ru-RU" sz="950" b="1" strike="sngStrike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1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долж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лиц, ответственных за привлечение инвестиций и (или) поддержку предпринимательства, прошедших в </a:t>
                      </a:r>
                      <a:r>
                        <a:rPr lang="ru-RU" sz="95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текущ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году аттестацию на соответствие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квал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требованиям к должностям, связанным с привлечением инвестиций и (или) поддержкой предпринимательства,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  2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 Доля </a:t>
                      </a:r>
                      <a:r>
                        <a:rPr lang="ru-RU" sz="95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долж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лиц, ответственных за привлечение инвестиций и (или) поддержку предпринимательства, прошедших в </a:t>
                      </a:r>
                      <a:r>
                        <a:rPr lang="ru-RU" sz="95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текущ</a:t>
                      </a:r>
                      <a:r>
                        <a:rPr lang="ru-RU" sz="95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. </a:t>
                      </a:r>
                      <a:r>
                        <a:rPr lang="ru-RU" sz="95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году обучение и повышение квалификации по вопросам привлечения инвестиций и (или) поддержки предпринимательства, %.</a:t>
                      </a:r>
                      <a:endParaRPr lang="ru-RU" sz="95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234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2492896"/>
            <a:ext cx="9144000" cy="1440160"/>
          </a:xfrm>
        </p:spPr>
        <p:txBody>
          <a:bodyPr anchor="ctr"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5661248"/>
            <a:ext cx="9143999" cy="11854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 программ территориального развития экономики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управления инвестиционной политики и территориального развития экономики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ел. 8-383-222-08-45</a:t>
            </a:r>
          </a:p>
          <a:p>
            <a:pPr algn="ctr"/>
            <a:r>
              <a:rPr lang="en-US" sz="14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kea@nso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sz="14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ru</a:t>
            </a:r>
            <a:endParaRPr lang="ru-RU" sz="14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66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8357" y="127651"/>
            <a:ext cx="8136904" cy="624074"/>
          </a:xfrm>
          <a:noFill/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И НАПРАВЛЕНИЯ СТАНДАРТА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836712"/>
            <a:ext cx="8712968" cy="5904656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НОРМАТИВНОЕ ОБЕСПЕЧЕНИЕ (5 требований)</a:t>
            </a:r>
            <a:endParaRPr lang="ru-RU" sz="12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8000" lvl="1" indent="-228600">
              <a:buFont typeface="+mj-lt"/>
              <a:buAutoNum type="arabicPeriod"/>
            </a:pP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и размещение в открытом доступе инвестиционного паспорта МО.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8000" lvl="1" indent="-228600">
              <a:buFont typeface="+mj-lt"/>
              <a:buAutoNum type="arabicPeriod"/>
            </a:pP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Принятие комплекса нормативных актов, устанавливающих основные направления инвестиционной политики и развития малого и среднего предпринимательства МО. </a:t>
            </a:r>
          </a:p>
          <a:p>
            <a:pPr marL="468000" lvl="1" indent="-228600">
              <a:buFont typeface="+mj-lt"/>
              <a:buAutoNum type="arabicPeriod"/>
            </a:pP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Внедрение системы ОРВ проектов муниципальных НПА и экспертизы действующих муниципальных НПА, затрагивающих вопросы осуществления предпринимательской и инвестиционной деятельности.</a:t>
            </a:r>
          </a:p>
          <a:p>
            <a:pPr marL="468000" lvl="1" indent="-228600">
              <a:buFont typeface="+mj-lt"/>
              <a:buAutoNum type="arabicPeriod"/>
            </a:pP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Утверждение процедуры реализации проектов с использованием механизма МЧП, включая реализацию концессионных соглашений.</a:t>
            </a:r>
          </a:p>
          <a:p>
            <a:pPr marL="468000" lvl="1" indent="-228600">
              <a:buFont typeface="+mj-lt"/>
              <a:buAutoNum type="arabicPeriod"/>
            </a:pP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Ежегодное инвестиционное послание главы МО.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Char char="•"/>
            </a:pPr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ИНФОРМАЦИОННОЕ ОБЕСПЕЧЕНИЕ (4 требования)</a:t>
            </a:r>
            <a:endParaRPr lang="ru-RU" sz="12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8000" lvl="1" indent="-228600">
              <a:buFont typeface="+mj-lt"/>
              <a:buAutoNum type="arabicPeriod" startAt="6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Утверждение и публикация ежегодно обновляемого плана создания объектов необходимой для инвесторов инфраструктуры в МО.</a:t>
            </a:r>
          </a:p>
          <a:p>
            <a:pPr marL="468000" lvl="1" indent="-228600">
              <a:buFont typeface="+mj-lt"/>
              <a:buAutoNum type="arabicPeriod" startAt="6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канала (каналов) прямой связи инвесторов и руководства МО.</a:t>
            </a:r>
          </a:p>
          <a:p>
            <a:pPr marL="468000" lvl="1" indent="-228600">
              <a:buFont typeface="+mj-lt"/>
              <a:buAutoNum type="arabicPeriod" startAt="6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на официальном сайте администрации МО специализированного раздела об инвестиционной деятельности в МО.</a:t>
            </a:r>
          </a:p>
          <a:p>
            <a:pPr marL="468000" lvl="1" indent="-228600">
              <a:buFont typeface="+mj-lt"/>
              <a:buAutoNum type="arabicPeriod" startAt="6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системы информационной и консультационной поддержки и популяризации предпринимательской деятельности, в том числе на базе МФЦ.</a:t>
            </a:r>
          </a:p>
          <a:p>
            <a:pPr lvl="0">
              <a:buChar char="•"/>
            </a:pPr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ОРГАНИЗАЦИОННОЕ ОБЕСПЕЧЕНИЕ (1 требование)</a:t>
            </a:r>
            <a:endParaRPr lang="ru-RU" sz="12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8000" lvl="1" indent="-228600">
              <a:buFont typeface="+mj-lt"/>
              <a:buAutoNum type="arabicPeriod" startAt="10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общественного совета по улучшению инвестиционного климата и развитию предпринимательства при главе МО.</a:t>
            </a:r>
          </a:p>
          <a:p>
            <a:pPr indent="-171450">
              <a:buChar char="•"/>
            </a:pPr>
            <a:r>
              <a:rPr lang="ru-RU" sz="1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ПРАКТИЧЕСКОЕ </a:t>
            </a:r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(3 требования)</a:t>
            </a:r>
            <a:endParaRPr lang="ru-RU" sz="12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8000" lvl="1" indent="-228600">
              <a:buFont typeface="+mj-lt"/>
              <a:buAutoNum type="arabicPeriod" startAt="11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доступной инфраструктуры для размещения производственных и иных объектов инвесторов.</a:t>
            </a:r>
          </a:p>
          <a:p>
            <a:pPr marL="468000" lvl="1" indent="-228600">
              <a:buFont typeface="+mj-lt"/>
              <a:buAutoNum type="arabicPeriod" startAt="11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мероприятий по сокращению сроков и финансовых затрат на прохождение разрешительных процедур в сфере земельных отношений и строительства при реализации инвестиционных проектов на территории МО.</a:t>
            </a:r>
          </a:p>
          <a:p>
            <a:pPr marL="468000" lvl="1" indent="-228600">
              <a:buFont typeface="+mj-lt"/>
              <a:buAutoNum type="arabicPeriod" startAt="11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Включение в перечень услуг, предоставляемых на базе МФЦ, услуг, связанных с разрешительными процедурами в предпринимательской деятельности, а также в сфере поддержки субъектов малого и среднего предпринимательства.</a:t>
            </a:r>
          </a:p>
          <a:p>
            <a:pPr lvl="0">
              <a:buChar char="•"/>
            </a:pPr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КАДРОВОЕ ОБЕСПЕЧЕНИЕ (1 требование)</a:t>
            </a:r>
          </a:p>
          <a:p>
            <a:pPr marL="468000" lvl="1" indent="-228600">
              <a:buFont typeface="+mj-lt"/>
              <a:buAutoNum type="arabicPeriod" startAt="14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профессиональной подготовки и переподготовки должностных лиц, ответственных за привлечение инвестиций и поддержку </a:t>
            </a:r>
            <a:r>
              <a:rPr lang="ru-RU" sz="1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предпринимательства.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80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116632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ПОДГОТОВКА К ВНЕДРЕНИЮ СТАНДАРТА НА МУНИЦИПАЛЬНОМ УРОВНЕ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38205404"/>
              </p:ext>
            </p:extLst>
          </p:nvPr>
        </p:nvGraphicFramePr>
        <p:xfrm>
          <a:off x="105947" y="578297"/>
          <a:ext cx="8786533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83568" y="5517232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Пункт 3.2 Соглашения</a:t>
            </a:r>
            <a:r>
              <a:rPr lang="ru-RU" sz="16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между Минэкономразвития НСО </a:t>
            </a:r>
            <a:r>
              <a:rPr lang="ru-RU" sz="16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lang="ru-RU" sz="16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администрацией МО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16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внедрению муниципального инвестиционного стандарта </a:t>
            </a:r>
            <a:r>
              <a:rPr lang="ru-RU" sz="16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</a:t>
            </a:r>
            <a:endParaRPr lang="ru-RU" sz="16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79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UserData\kea\Рабочий стол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68760"/>
            <a:ext cx="2468736" cy="303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" y="23836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5408" y="23836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ТРЕБОВАНИЯ К ПЛАНУ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125238011"/>
              </p:ext>
            </p:extLst>
          </p:nvPr>
        </p:nvGraphicFramePr>
        <p:xfrm>
          <a:off x="467544" y="884481"/>
          <a:ext cx="8208913" cy="39556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658996" y="5157192"/>
            <a:ext cx="8165552" cy="584775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мероприятий в полном объеме должен быть реализован </a:t>
            </a:r>
          </a:p>
          <a:p>
            <a:pPr lvl="0" algn="ctr"/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конца 2017 года.</a:t>
            </a:r>
            <a:endPara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3447" y="4378495"/>
            <a:ext cx="8165552" cy="5847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План рекомендуется включать мероприятия, содержащие перечень конкретных действий 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ОМСУ, которые </a:t>
            </a:r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необходимо 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совершить.</a:t>
            </a:r>
            <a:endPara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48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100kursov.com/uploads/2016/11/19/15/58/10b78203207a459e92d534910aaabcd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238246"/>
            <a:ext cx="2520000" cy="233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59970" y="103059"/>
            <a:ext cx="8388424" cy="502097"/>
          </a:xfrm>
          <a:noFill/>
        </p:spPr>
        <p:txBody>
          <a:bodyPr anchor="t">
            <a:noAutofit/>
          </a:bodyPr>
          <a:lstStyle/>
          <a:p>
            <a:pPr lvl="0" algn="l"/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1. </a:t>
            </a:r>
            <a:b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РАЗМЕЩЕНИЕ В ОТКРЫТОМ ДОСТУПЕ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ИНВЕСТИЦИОННОГО ПАСПОРТА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03330296"/>
              </p:ext>
            </p:extLst>
          </p:nvPr>
        </p:nvGraphicFramePr>
        <p:xfrm>
          <a:off x="79559" y="1772816"/>
          <a:ext cx="8884929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9558" y="1157843"/>
            <a:ext cx="8956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Инвестиционный паспорт муниципального образования – </a:t>
            </a:r>
          </a:p>
          <a:p>
            <a:pPr lvl="0" algn="ctr"/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комплексный информационный бюллетень, </a:t>
            </a:r>
            <a:r>
              <a:rPr lang="ru-RU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содержащий </a:t>
            </a:r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данные об инвестиционном климате на территории </a:t>
            </a:r>
            <a:r>
              <a:rPr lang="ru-RU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муниципального </a:t>
            </a:r>
            <a:r>
              <a:rPr lang="ru-RU" sz="16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87933" y="4174455"/>
            <a:ext cx="496855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Приветственное слово главы муниципального образования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Общие сведения о муниципальном образовании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Население и трудовые ресурсы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Экономический потенциал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Туристический потенциал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Социальная инфраструктура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Инженерно-коммунальная инфраструктура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Транспортная инфраструктура и связь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Инвестиционная привлекательность</a:t>
            </a: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Контактная информация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559" y="1988840"/>
            <a:ext cx="866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867933" y="4198866"/>
            <a:ext cx="2520000" cy="252000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rgbClr val="0070C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ОБЯЗАТЕЛЬНЫЕ РАЗДЕЛЫ</a:t>
            </a:r>
            <a:endParaRPr lang="ru-RU" sz="1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4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81462" y="186681"/>
            <a:ext cx="8462538" cy="1152128"/>
          </a:xfrm>
          <a:noFill/>
        </p:spPr>
        <p:txBody>
          <a:bodyPr>
            <a:noAutofit/>
          </a:bodyPr>
          <a:lstStyle/>
          <a:p>
            <a:pPr lvl="0" algn="l"/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2.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ПРИНЯТИЕ КОМПЛЕКСА НОРМАТИВНЫХ АКТОВ, УСТАНАВЛИВАЮЩИХ ОСНОВНЫЕ НАПРАВЛЕНИЯ ИНВЕСТИЦИОННОЙ ПОЛИТИКИ И РАЗВИТИЯ МАЛОГО И СРЕДНЕГО ПРЕДПРИНИМАТЕЛЬСТВА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35" y="1556792"/>
            <a:ext cx="8956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779428342"/>
              </p:ext>
            </p:extLst>
          </p:nvPr>
        </p:nvGraphicFramePr>
        <p:xfrm>
          <a:off x="79559" y="1988840"/>
          <a:ext cx="8908811" cy="101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67544" y="3212976"/>
            <a:ext cx="8280920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НОРМАТИВНЫЕ ПРАВОВЫЕ АКТЫ, </a:t>
            </a:r>
            <a:r>
              <a:rPr lang="ru-RU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УСТАНАВЛИВАЮЩИЕ: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69278" y="3717032"/>
            <a:ext cx="8667218" cy="1368152"/>
          </a:xfrm>
          <a:prstGeom prst="rect">
            <a:avLst/>
          </a:prstGeom>
        </p:spPr>
        <p:txBody>
          <a:bodyPr/>
          <a:lstStyle/>
          <a:p>
            <a:pPr lvl="0" rtl="0"/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Приоритеты социально-экономического развития МО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(определяются стратегическими документами).</a:t>
            </a: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rtl="0"/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Формы участия МО в реализации инвестиционных проектов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(предоставление поддержки инвесторам или совместная реализация проектов).</a:t>
            </a: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rtl="0"/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Критерии отбора инвестиционных и предпринимательских проектов для предоставления поддержки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(принадлежность проекта к приоритетной отрасли, показатели эффективности проекта, объем частных инвестиций, уровень </a:t>
            </a:r>
            <a:r>
              <a:rPr lang="ru-RU" sz="14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софинансирования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из местного бюджета и др.).</a:t>
            </a: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rtl="0"/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Порядок отбора заявок для предоставления поддержки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(сроки, порядок приема, рассмотрения и оценки заявок, перечень документов, сроки и порядок оформления решений о предоставлении поддержки и заключения соглашений и др.).</a:t>
            </a: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Мониторинг и оценка социально-экономической эффективности инвестиционных и предпринимательских проектов, получивших поддержку.</a:t>
            </a:r>
            <a:endParaRPr lang="ru-RU" sz="14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67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81462" y="116632"/>
            <a:ext cx="8462538" cy="1152128"/>
          </a:xfrm>
          <a:noFill/>
        </p:spPr>
        <p:txBody>
          <a:bodyPr anchor="t">
            <a:noAutofit/>
          </a:bodyPr>
          <a:lstStyle/>
          <a:p>
            <a:pPr lvl="0" algn="l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3.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ВНЕДРЕНИЕ СИСТЕМЫ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ОРВ ПРОЕКТОВ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МУНИЦИПАЛЬНЫХ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НПА И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ЭКСПЕРТИЗЫ ДЕЙСТВУЮЩИХ МУНИЦИПАЛЬНЫХ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НПА,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ЗАТРАГИВАЮЩИХ ВОПРОСЫ ОСУЩЕСТВЛЕНИЯ ПРЕДПРИНИМАТЕЛЬСКОЙ И ИНВЕСТИЦИОННОЙ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219951232"/>
              </p:ext>
            </p:extLst>
          </p:nvPr>
        </p:nvGraphicFramePr>
        <p:xfrm>
          <a:off x="453197" y="5229200"/>
          <a:ext cx="8495541" cy="1451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83155636"/>
              </p:ext>
            </p:extLst>
          </p:nvPr>
        </p:nvGraphicFramePr>
        <p:xfrm>
          <a:off x="251519" y="2023200"/>
          <a:ext cx="8712967" cy="3201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653868"/>
            <a:ext cx="896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ВНЕДРЕНИЮ ТРЕБОВАНИЯ: </a:t>
            </a:r>
            <a:endParaRPr lang="ru-RU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34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196753"/>
            <a:ext cx="387268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0" y="3971528"/>
            <a:ext cx="4045234" cy="252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116632"/>
            <a:ext cx="78488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ТРЕБОВАНИЕ № </a:t>
            </a:r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</a:t>
            </a:r>
          </a:p>
          <a:p>
            <a:pPr lvl="0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УТВЕРЖДЕНИЕ ПРОЦЕДУРЫ РЕАЛИЗАЦИИ ПРОЕКТОВ С ИСПОЛЬЗОВАНИЕМ МЕХАНИЗМА МУНИЦИПАЛЬНО-ЧАСТНОГО 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ПАРТНЕРСТВА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00557656"/>
              </p:ext>
            </p:extLst>
          </p:nvPr>
        </p:nvGraphicFramePr>
        <p:xfrm>
          <a:off x="195217" y="689428"/>
          <a:ext cx="8749465" cy="4785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4108132" y="2420888"/>
            <a:ext cx="367915" cy="720080"/>
          </a:xfrm>
          <a:prstGeom prst="rightArrow">
            <a:avLst>
              <a:gd name="adj1" fmla="val 50000"/>
              <a:gd name="adj2" fmla="val 5230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6375876"/>
            <a:ext cx="4162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Планируется к реализации </a:t>
            </a:r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57 проектов МЧП</a:t>
            </a:r>
            <a:endParaRPr lang="en-US" sz="12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12 </a:t>
            </a:r>
            <a:r>
              <a:rPr lang="ru-RU" sz="1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МРиГО</a:t>
            </a:r>
            <a:endParaRPr lang="ru-RU" sz="1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92089" y="4410102"/>
            <a:ext cx="50760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Актуальную информацию о ГЧП (</a:t>
            </a:r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МЧП) </a:t>
            </a:r>
          </a:p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можно найти на следующих ресурсах в сети Интернет:</a:t>
            </a:r>
          </a:p>
          <a:p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0"/>
              </a:rPr>
              <a:t>http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0"/>
              </a:rPr>
              <a:t>://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0"/>
              </a:rPr>
              <a:t>economy.gov.ru/minec/activity/sections/privgovpartnerdev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Официальный сайт Минэкономразвития РФ</a:t>
            </a:r>
          </a:p>
          <a:p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1"/>
              </a:rPr>
              <a:t>http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1"/>
              </a:rPr>
              <a:t>://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1"/>
              </a:rPr>
              <a:t>www.econom.nso.ru/page/180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Официальный сайт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НСО</a:t>
            </a:r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2"/>
              </a:rPr>
              <a:t>http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2"/>
              </a:rPr>
              <a:t>://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2"/>
              </a:rPr>
              <a:t>www.invest.nso.ru/ru/content/materials-0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Инвестиционный портал Новосибирской области</a:t>
            </a:r>
          </a:p>
          <a:p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3"/>
              </a:rPr>
              <a:t>https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3"/>
              </a:rPr>
              <a:t>://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3"/>
              </a:rPr>
              <a:t>torgi.gov.ru/lotSearch1.html?bidKindId=6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Официальный сайт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размещении информации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проведении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торгов</a:t>
            </a:r>
          </a:p>
          <a:p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4"/>
              </a:rPr>
              <a:t>http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4"/>
              </a:rPr>
              <a:t>://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4"/>
              </a:rPr>
              <a:t>www.pppi.ru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Единая информационная система государственно-частного</a:t>
            </a:r>
          </a:p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партнерства в Российской Федерации</a:t>
            </a:r>
          </a:p>
          <a:p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5"/>
              </a:rPr>
              <a:t>http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5"/>
              </a:rPr>
              <a:t>://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5"/>
              </a:rPr>
              <a:t>p3institute.ru/biblioteka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Библиотека «ГЧП-Института»</a:t>
            </a:r>
          </a:p>
        </p:txBody>
      </p:sp>
    </p:spTree>
    <p:extLst>
      <p:ext uri="{BB962C8B-B14F-4D97-AF65-F5344CB8AC3E}">
        <p14:creationId xmlns:p14="http://schemas.microsoft.com/office/powerpoint/2010/main" val="207037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4426</TotalTime>
  <Words>2882</Words>
  <Application>Microsoft Office PowerPoint</Application>
  <PresentationFormat>Экран (4:3)</PresentationFormat>
  <Paragraphs>358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Тема1</vt:lpstr>
      <vt:lpstr>Внедрение муниципального инвестиционного стандарта Новосибирской области</vt:lpstr>
      <vt:lpstr>ПРАВОВЫЕ ОСНОВЫ</vt:lpstr>
      <vt:lpstr>СТРУКТУРА И НАПРАВЛЕНИЯ СТАНДАРТА</vt:lpstr>
      <vt:lpstr>Презентация PowerPoint</vt:lpstr>
      <vt:lpstr>Презентация PowerPoint</vt:lpstr>
      <vt:lpstr>ТРЕБОВАНИЕ № 1.  РАЗРАБОТКА И РАЗМЕЩЕНИЕ В ОТКРЫТОМ ДОСТУПЕ ИНВЕСТИЦИОННОГО ПАСПОРТА</vt:lpstr>
      <vt:lpstr>ТРЕБОВАНИЕ № 2.  ПРИНЯТИЕ КОМПЛЕКСА НОРМАТИВНЫХ АКТОВ, УСТАНАВЛИВАЮЩИХ ОСНОВНЫЕ НАПРАВЛЕНИЯ ИНВЕСТИЦИОННОЙ ПОЛИТИКИ И РАЗВИТИЯ МАЛОГО И СРЕДНЕГО ПРЕДПРИНИМАТЕЛЬСТВА</vt:lpstr>
      <vt:lpstr>ТРЕБОВАНИЕ № 3.  ВНЕДРЕНИЕ СИСТЕМЫ ОРВ ПРОЕКТОВ МУНИЦИПАЛЬНЫХ НПА И ЭКСПЕРТИЗЫ ДЕЙСТВУЮЩИХ МУНИЦИПАЛЬНЫХ НПА, ЗАТРАГИВАЮЩИХ ВОПРОСЫ ОСУЩЕСТВЛЕНИЯ ПРЕДПРИНИМАТЕЛЬСКОЙ И ИНВЕСТИЦИОННОЙ ДЕЯТЕЛЬНОСТИ</vt:lpstr>
      <vt:lpstr>Презентация PowerPoint</vt:lpstr>
      <vt:lpstr>ТРЕБОВАНИЕ № 5.  ЕЖЕГОДНОЕ ИНВЕСТИЦИОННОЕ ПОСЛАНИЕ ГЛАВЫ  МУНИЦИПАЛЬНОГО ОБРАЗОВАНИЯ </vt:lpstr>
      <vt:lpstr>ТРЕБОВАНИЕ № 6.  УТВЕРЖДЕНИЕ И ПУБЛИКАЦИЯ ЕЖЕГОДНО ОБНОВЛЯЕМОГО ПЛАНА СОЗДАНИЯ ОБЪЕКТОВ НЕОБХОДИМОЙ ДЛЯ ИНВЕСТОРОВ ИНФРАСТРУКТУРЫ В МУНИЦИПАЛЬНОМ ОБРАЗОВАНИИ  </vt:lpstr>
      <vt:lpstr>ТРЕБОВАНИЕ № 7.  НАЛИЧИЕ КАНАЛА (КАНАЛОВ) ПРЯМОЙ СВЯЗИ ИНВЕСТОРОВ И РУКОВОДСТВА МУНИЦИПАЛЬНОГО ОБРАЗОВАНИЯ</vt:lpstr>
      <vt:lpstr>ТРЕБОВАНИЕ № 8.  СОЗДАНИЕ НА ОФИЦИАЛЬНОМ САЙТЕ АДМИНИСТРАЦИИ МО СПЕЦИАЛИЗИРОВАННОГО РАЗДЕЛА ОБ ИНВЕСТИЦИОННОЙ ДЕЯТЕЛЬНОСТИ</vt:lpstr>
      <vt:lpstr>ТРЕБОВАНИЕ № 9.  ФОРМИРОВАНИЕ СИСТЕМЫ ИНФОРМАЦИОННОЙ И КОНСУЛЬТАЦИОННОЙ ПОДДЕРЖКИ И ПОПУЛЯРИЗАЦИИ ПРЕДПРИНИМАТЕЛЬСКОЙ ДЕЯТЕЛЬНОСТИ,  В ТОМ ЧИСЛЕ НА БАЗЕ МФЦ</vt:lpstr>
      <vt:lpstr>ТРЕБОВАНИЕ № 10.  СОЗДАНИЕ ОБЩЕСТВЕННОГО СОВЕТА ПО УЛУЧШЕНИЮ ИНВЕСТИЦИОННОГО КЛИМАТА И РАЗВИТИЮ ПРЕДПРИНИМАТЕЛЬСТВА ПРИ ГЛАВЕ МУНИЦИПАЛЬНОГО ОБРАЗОВАНИЯ</vt:lpstr>
      <vt:lpstr>ТРЕБОВАНИЕ № 11.  ФОРМИРОВАНИЕ ДОСТУПНОЙ ИНФРАСТРУКТУРЫ ДЛЯ РАЗМЕЩЕНИЯ ПРОИЗВОДСТВЕННЫХ И ИНЫХ ОБЪЕКТОВ ИНВЕСТОРОВ </vt:lpstr>
      <vt:lpstr>ТРЕБОВАНИЕ № 12.  ПРОВЕДЕНИЕ МЕРОПРИЯТИЙ ПО СОКРАЩЕНИЮ СРОКОВ И ФИНАНСОВЫХ ЗАТРАТ НА ПРОХОЖДЕНИЕ РАЗРЕШИТЕЛЬНЫХ ПРОЦЕДУР В СФЕРЕ ЗЕМЕЛЬНЫХ ОТНОШЕНИЙ И СТРОИТЕЛЬСТВА ПРИ РЕАЛИЗАЦИИ ИНВЕСТИЦИОННЫХ ПРОЕКТОВ</vt:lpstr>
      <vt:lpstr>ТРЕБОВАНИЕ № 12.  ПРОВЕДЕНИЕ МЕРОПРИЯТИЙ ПО СОКРАЩЕНИЮ СРОКОВ И ФИНАНСОВЫХ ЗАТРАТ НА ПРОХОЖДЕНИЕ РАЗРЕШИТЕЛЬНЫХ ПРОЦЕДУР В СФЕРЕ ЗЕМЕЛЬНЫХ ОТНОШЕНИЙ И СТРОИТЕЛЬСТВА ПРИ РЕАЛИЗАЦИИ ИНВЕСТИЦИОННЫХ ПРОЕКТОВ</vt:lpstr>
      <vt:lpstr>ТРЕБОВАНИЕ № 13.  ВКЛЮЧЕНИЕ В ПЕРЕЧЕНЬ УСЛУГ, ПРЕДОСТАВЛЯЕМЫХ НА БАЗЕ МФЦ, УСЛУГ, СВЯЗАННЫХ С РАЗРЕШИТЕЛЬНЫМИ ПРОЦЕДУРАМИ В ПРЕДПРИНИМАТЕЛЬСКОЙ ДЕЯТЕЛЬНОСТИ, А ТАКЖЕ В СФЕРЕ ПОДДЕРЖКИ СУБЪЕКТОВ МАЛОГО И СРЕДНЕГО ПРЕДПРИНИМАТЕЛЬСТВА</vt:lpstr>
      <vt:lpstr>ТРЕБОВАНИЕ № 14.  ОБЕСПЕЧЕНИЕ ПРОФЕССИОНАЛЬНОЙ ПОДГОТОВКИ И ПЕРЕПОДГОТОВКИ ДОЛЖНОСТНЫХ ЛИЦ, ОТВЕТСТВЕННЫХ ЗА ПРИВЛЕЧЕНИЕ ИНВЕСТИЦИЙ И ПОДДЕРЖКУ ПРЕДПРИНИМАТЕЛЬСТВА </vt:lpstr>
      <vt:lpstr>ПРОВЕДЕНИЕ ОЦЕНКИ ВНЕДРЕНИЯ ТРЕБОВАНИЙ СТАНДАРТА</vt:lpstr>
      <vt:lpstr>ПРОВЕДЕНИЕ ВЕДОМСТВЕННОЙ ОЦЕНКИ</vt:lpstr>
      <vt:lpstr>ДОКУМЕНТЫ И ИНФОРМАЦИЯ, ПОДТВЕРЖДАЮЩИЕ ВЫПОЛНЕНИЕ ПРЕДУСМОТРЕННЫХ ПЛАНОМ</vt:lpstr>
      <vt:lpstr>ПОКАЗАТЕЛИ ЭФФЕКТИВНОСТИ ВНЕДРЕНИЯ ТРЕБОВАНИЙ СТАНДАРТА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Внедрение муниципального инвестиционного стандарта НСО</dc:title>
  <dc:creator>Кузьмина Елена Анатольевна</dc:creator>
  <cp:lastModifiedBy>Кузьмина Елена Анатольевна</cp:lastModifiedBy>
  <cp:revision>256</cp:revision>
  <cp:lastPrinted>2017-04-10T10:42:23Z</cp:lastPrinted>
  <dcterms:created xsi:type="dcterms:W3CDTF">2017-03-24T03:54:45Z</dcterms:created>
  <dcterms:modified xsi:type="dcterms:W3CDTF">2017-04-11T01:53:42Z</dcterms:modified>
</cp:coreProperties>
</file>