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65" r:id="rId2"/>
    <p:sldId id="266" r:id="rId3"/>
    <p:sldId id="270" r:id="rId4"/>
    <p:sldId id="268" r:id="rId5"/>
    <p:sldId id="269" r:id="rId6"/>
    <p:sldId id="271" r:id="rId7"/>
    <p:sldId id="272" r:id="rId8"/>
    <p:sldId id="273" r:id="rId9"/>
    <p:sldId id="274" r:id="rId10"/>
    <p:sldId id="275" r:id="rId11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669B"/>
    <a:srgbClr val="7E93EA"/>
    <a:srgbClr val="4295CE"/>
    <a:srgbClr val="4476B2"/>
    <a:srgbClr val="2D778B"/>
    <a:srgbClr val="8BACD5"/>
    <a:srgbClr val="4273C2"/>
    <a:srgbClr val="57A1D3"/>
    <a:srgbClr val="97B5D9"/>
    <a:srgbClr val="4172A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736" autoAdjust="0"/>
    <p:restoredTop sz="94660" autoAdjust="0"/>
  </p:normalViewPr>
  <p:slideViewPr>
    <p:cSldViewPr>
      <p:cViewPr>
        <p:scale>
          <a:sx n="100" d="100"/>
          <a:sy n="100" d="100"/>
        </p:scale>
        <p:origin x="-816" y="-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5772302763250656E-2"/>
          <c:y val="0.31945833150024544"/>
          <c:w val="0.91544728437777179"/>
          <c:h val="0.4201570392708163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">
                  <c:v>654.1</c:v>
                </c:pt>
                <c:pt idx="1">
                  <c:v>556.9</c:v>
                </c:pt>
                <c:pt idx="2">
                  <c:v>563.6</c:v>
                </c:pt>
              </c:numCache>
            </c:numRef>
          </c:val>
        </c:ser>
        <c:axId val="82585856"/>
        <c:axId val="82591744"/>
      </c:barChart>
      <c:catAx>
        <c:axId val="825858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82591744"/>
        <c:crosses val="autoZero"/>
        <c:auto val="1"/>
        <c:lblAlgn val="ctr"/>
        <c:lblOffset val="100"/>
      </c:catAx>
      <c:valAx>
        <c:axId val="82591744"/>
        <c:scaling>
          <c:orientation val="minMax"/>
        </c:scaling>
        <c:delete val="1"/>
        <c:axPos val="l"/>
        <c:numFmt formatCode="0.0" sourceLinked="1"/>
        <c:tickLblPos val="none"/>
        <c:crossAx val="82585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5772302763250628E-2"/>
          <c:y val="0.31945833150024555"/>
          <c:w val="0.91544728437777179"/>
          <c:h val="0.4201570392708163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">
                  <c:v>9397.2000000000007</c:v>
                </c:pt>
                <c:pt idx="1">
                  <c:v>9416.4</c:v>
                </c:pt>
                <c:pt idx="2">
                  <c:v>9839.7000000000007</c:v>
                </c:pt>
              </c:numCache>
            </c:numRef>
          </c:val>
        </c:ser>
        <c:axId val="66878848"/>
        <c:axId val="66880640"/>
      </c:barChart>
      <c:catAx>
        <c:axId val="6687884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66880640"/>
        <c:crosses val="autoZero"/>
        <c:auto val="1"/>
        <c:lblAlgn val="ctr"/>
        <c:lblOffset val="100"/>
      </c:catAx>
      <c:valAx>
        <c:axId val="66880640"/>
        <c:scaling>
          <c:orientation val="minMax"/>
        </c:scaling>
        <c:delete val="1"/>
        <c:axPos val="l"/>
        <c:numFmt formatCode="0.0" sourceLinked="1"/>
        <c:tickLblPos val="none"/>
        <c:crossAx val="668788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C7166A-1AFE-4DE3-8209-8270A398A16F}" type="doc">
      <dgm:prSet loTypeId="urn:microsoft.com/office/officeart/2005/8/layout/hierarchy1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E0A78A7-A0FC-41EF-BE46-63732C75A50F}">
      <dgm:prSet phldrT="[Текст]" custT="1"/>
      <dgm:spPr/>
      <dgm:t>
        <a:bodyPr/>
        <a:lstStyle/>
        <a:p>
          <a:pPr algn="ctr"/>
          <a:r>
            <a:rPr lang="ru-RU" sz="11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Заместитель главы администрации (инвестиционный уполномоченный) – руководитель рабочей группы </a:t>
          </a:r>
          <a:endParaRPr lang="ru-RU" sz="1100" b="1" dirty="0">
            <a:solidFill>
              <a:srgbClr val="002060"/>
            </a:solidFill>
          </a:endParaRPr>
        </a:p>
      </dgm:t>
    </dgm:pt>
    <dgm:pt modelId="{7782ECB6-AC82-4546-8E02-B12473295CC9}" type="parTrans" cxnId="{9C626A9A-29D2-43BD-B751-F857F343A839}">
      <dgm:prSet/>
      <dgm:spPr/>
      <dgm:t>
        <a:bodyPr/>
        <a:lstStyle/>
        <a:p>
          <a:pPr algn="ctr"/>
          <a:endParaRPr lang="ru-RU"/>
        </a:p>
      </dgm:t>
    </dgm:pt>
    <dgm:pt modelId="{7A7FB998-4B3F-48A0-9DA6-7A6B98381D08}" type="sibTrans" cxnId="{9C626A9A-29D2-43BD-B751-F857F343A839}">
      <dgm:prSet/>
      <dgm:spPr/>
      <dgm:t>
        <a:bodyPr/>
        <a:lstStyle/>
        <a:p>
          <a:pPr algn="ctr"/>
          <a:endParaRPr lang="ru-RU"/>
        </a:p>
      </dgm:t>
    </dgm:pt>
    <dgm:pt modelId="{9A9670FF-DFCA-4FAB-BB67-BAF18C1B1347}">
      <dgm:prSet phldrT="[Текст]" custT="1"/>
      <dgm:spPr/>
      <dgm:t>
        <a:bodyPr/>
        <a:lstStyle/>
        <a:p>
          <a:pPr algn="ctr"/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юридического отдела</a:t>
          </a:r>
          <a:endParaRPr lang="ru-RU" sz="1030" dirty="0">
            <a:solidFill>
              <a:srgbClr val="002060"/>
            </a:solidFill>
          </a:endParaRPr>
        </a:p>
      </dgm:t>
    </dgm:pt>
    <dgm:pt modelId="{7FE16235-F94E-41D5-9890-F16C3B400E3A}" type="parTrans" cxnId="{D5CD4594-B7DA-4313-84B9-21C35C3FB3FE}">
      <dgm:prSet/>
      <dgm:spPr/>
      <dgm:t>
        <a:bodyPr/>
        <a:lstStyle/>
        <a:p>
          <a:pPr algn="ctr"/>
          <a:endParaRPr lang="ru-RU"/>
        </a:p>
      </dgm:t>
    </dgm:pt>
    <dgm:pt modelId="{03750432-7447-4A47-90D7-E081251F95DF}" type="sibTrans" cxnId="{D5CD4594-B7DA-4313-84B9-21C35C3FB3FE}">
      <dgm:prSet/>
      <dgm:spPr/>
      <dgm:t>
        <a:bodyPr/>
        <a:lstStyle/>
        <a:p>
          <a:pPr algn="ctr"/>
          <a:endParaRPr lang="ru-RU"/>
        </a:p>
      </dgm:t>
    </dgm:pt>
    <dgm:pt modelId="{A2252E28-8EA5-479F-9079-EE832A0B7BB9}">
      <dgm:prSet phldrT="[Текст]" custT="1"/>
      <dgm:spPr/>
      <dgm:t>
        <a:bodyPr/>
        <a:lstStyle/>
        <a:p>
          <a:pPr algn="ctr"/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управления имущества и земельных отношений </a:t>
          </a:r>
          <a:endParaRPr lang="ru-RU" sz="1030" dirty="0">
            <a:solidFill>
              <a:srgbClr val="002060"/>
            </a:solidFill>
          </a:endParaRPr>
        </a:p>
      </dgm:t>
    </dgm:pt>
    <dgm:pt modelId="{83B707C7-0710-4120-838D-99E4E156AAF6}" type="parTrans" cxnId="{B1CCE679-EAF5-4CC1-A101-46E69C23EE02}">
      <dgm:prSet/>
      <dgm:spPr/>
      <dgm:t>
        <a:bodyPr/>
        <a:lstStyle/>
        <a:p>
          <a:pPr algn="ctr"/>
          <a:endParaRPr lang="ru-RU"/>
        </a:p>
      </dgm:t>
    </dgm:pt>
    <dgm:pt modelId="{F0514DCF-603B-484C-AF64-5521D7DE7BC3}" type="sibTrans" cxnId="{B1CCE679-EAF5-4CC1-A101-46E69C23EE02}">
      <dgm:prSet/>
      <dgm:spPr/>
      <dgm:t>
        <a:bodyPr/>
        <a:lstStyle/>
        <a:p>
          <a:pPr algn="ctr"/>
          <a:endParaRPr lang="ru-RU"/>
        </a:p>
      </dgm:t>
    </dgm:pt>
    <dgm:pt modelId="{38C95696-B622-453E-9D5F-D82D4B189497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управления транспорта, </a:t>
          </a:r>
        </a:p>
        <a:p>
          <a:pPr algn="ctr">
            <a:spcAft>
              <a:spcPts val="0"/>
            </a:spcAft>
          </a:pPr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благоустройства, </a:t>
          </a:r>
        </a:p>
        <a:p>
          <a:pPr algn="ctr">
            <a:spcAft>
              <a:spcPts val="0"/>
            </a:spcAft>
          </a:pPr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дорожного и ЖКХ </a:t>
          </a:r>
          <a:endParaRPr lang="ru-RU" sz="1030" dirty="0">
            <a:solidFill>
              <a:srgbClr val="002060"/>
            </a:solidFill>
          </a:endParaRPr>
        </a:p>
      </dgm:t>
    </dgm:pt>
    <dgm:pt modelId="{ABC1E900-E508-4CBD-9D14-BFCE3DC1F188}" type="parTrans" cxnId="{1A80B5E9-FEEF-46C7-BD12-48122B7B4265}">
      <dgm:prSet/>
      <dgm:spPr/>
      <dgm:t>
        <a:bodyPr/>
        <a:lstStyle/>
        <a:p>
          <a:pPr algn="ctr"/>
          <a:endParaRPr lang="ru-RU"/>
        </a:p>
      </dgm:t>
    </dgm:pt>
    <dgm:pt modelId="{6DD363FF-5C24-42E1-99F3-3F2508A4F5AE}" type="sibTrans" cxnId="{1A80B5E9-FEEF-46C7-BD12-48122B7B4265}">
      <dgm:prSet/>
      <dgm:spPr/>
      <dgm:t>
        <a:bodyPr/>
        <a:lstStyle/>
        <a:p>
          <a:pPr algn="ctr"/>
          <a:endParaRPr lang="ru-RU"/>
        </a:p>
      </dgm:t>
    </dgm:pt>
    <dgm:pt modelId="{827E529B-8A2C-47D7-ACBE-52DEF3381699}">
      <dgm:prSet phldrT="[Текст]" custT="1"/>
      <dgm:spPr/>
      <dgm:t>
        <a:bodyPr/>
        <a:lstStyle/>
        <a:p>
          <a:pPr algn="ctr"/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организационно-контрольного отдела </a:t>
          </a:r>
          <a:endParaRPr lang="ru-RU" sz="1030" dirty="0">
            <a:solidFill>
              <a:srgbClr val="002060"/>
            </a:solidFill>
          </a:endParaRPr>
        </a:p>
      </dgm:t>
    </dgm:pt>
    <dgm:pt modelId="{8B5F7415-C1E2-4441-B333-B651CD32F823}" type="parTrans" cxnId="{1F475F7F-81FF-45A3-B167-F429E1301400}">
      <dgm:prSet/>
      <dgm:spPr/>
      <dgm:t>
        <a:bodyPr/>
        <a:lstStyle/>
        <a:p>
          <a:pPr algn="ctr"/>
          <a:endParaRPr lang="ru-RU"/>
        </a:p>
      </dgm:t>
    </dgm:pt>
    <dgm:pt modelId="{0AFF4AAE-306E-46CF-AA42-D20FC454DF70}" type="sibTrans" cxnId="{1F475F7F-81FF-45A3-B167-F429E1301400}">
      <dgm:prSet/>
      <dgm:spPr/>
      <dgm:t>
        <a:bodyPr/>
        <a:lstStyle/>
        <a:p>
          <a:pPr algn="ctr"/>
          <a:endParaRPr lang="ru-RU"/>
        </a:p>
      </dgm:t>
    </dgm:pt>
    <dgm:pt modelId="{A952FD87-9A67-4985-B424-2B7F62525670}">
      <dgm:prSet phldrT="[Текст]" custT="1"/>
      <dgm:spPr/>
      <dgm:t>
        <a:bodyPr/>
        <a:lstStyle/>
        <a:p>
          <a:pPr algn="ctr"/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Заместитель главы администрации </a:t>
          </a:r>
          <a:endParaRPr lang="ru-RU" sz="1030" dirty="0">
            <a:solidFill>
              <a:srgbClr val="002060"/>
            </a:solidFill>
          </a:endParaRPr>
        </a:p>
      </dgm:t>
    </dgm:pt>
    <dgm:pt modelId="{89C09375-90D0-4CA7-9D43-DDB034783F9B}" type="parTrans" cxnId="{DDC04CAE-2EE7-4E96-906F-9B3B58180CCA}">
      <dgm:prSet/>
      <dgm:spPr/>
      <dgm:t>
        <a:bodyPr/>
        <a:lstStyle/>
        <a:p>
          <a:pPr algn="ctr"/>
          <a:endParaRPr lang="ru-RU"/>
        </a:p>
      </dgm:t>
    </dgm:pt>
    <dgm:pt modelId="{228A45E1-BCE9-4D0D-A38C-BBB1311D0472}" type="sibTrans" cxnId="{DDC04CAE-2EE7-4E96-906F-9B3B58180CCA}">
      <dgm:prSet/>
      <dgm:spPr/>
      <dgm:t>
        <a:bodyPr/>
        <a:lstStyle/>
        <a:p>
          <a:pPr algn="ctr"/>
          <a:endParaRPr lang="ru-RU"/>
        </a:p>
      </dgm:t>
    </dgm:pt>
    <dgm:pt modelId="{C5EF080F-0E1A-4107-9D58-69F2CE6B9ED2}">
      <dgm:prSet phldrT="[Текст]" custT="1"/>
      <dgm:spPr/>
      <dgm:t>
        <a:bodyPr/>
        <a:lstStyle/>
        <a:p>
          <a:pPr algn="ctr"/>
          <a:r>
            <a:rPr lang="ru-RU" sz="103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и специалисты управления экономического развития </a:t>
          </a:r>
          <a:endParaRPr lang="ru-RU" sz="1030" dirty="0">
            <a:solidFill>
              <a:srgbClr val="002060"/>
            </a:solidFill>
          </a:endParaRPr>
        </a:p>
      </dgm:t>
    </dgm:pt>
    <dgm:pt modelId="{AF6BBD3F-0B19-4EDC-BBE8-FD851F089B55}" type="parTrans" cxnId="{711231F3-C54F-47B3-80D0-C2D44F6F3499}">
      <dgm:prSet/>
      <dgm:spPr/>
      <dgm:t>
        <a:bodyPr/>
        <a:lstStyle/>
        <a:p>
          <a:pPr algn="ctr"/>
          <a:endParaRPr lang="ru-RU"/>
        </a:p>
      </dgm:t>
    </dgm:pt>
    <dgm:pt modelId="{A1F7D6F5-8A64-4DA9-A3D7-800480570009}" type="sibTrans" cxnId="{711231F3-C54F-47B3-80D0-C2D44F6F3499}">
      <dgm:prSet/>
      <dgm:spPr/>
      <dgm:t>
        <a:bodyPr/>
        <a:lstStyle/>
        <a:p>
          <a:pPr algn="ctr"/>
          <a:endParaRPr lang="ru-RU"/>
        </a:p>
      </dgm:t>
    </dgm:pt>
    <dgm:pt modelId="{03EE4B7E-E12A-4BE4-A3AD-BC1C05B07152}" type="pres">
      <dgm:prSet presAssocID="{A7C7166A-1AFE-4DE3-8209-8270A398A16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8866F3-0FE0-4257-B3CA-E797DA3F9751}" type="pres">
      <dgm:prSet presAssocID="{0E0A78A7-A0FC-41EF-BE46-63732C75A50F}" presName="hierRoot1" presStyleCnt="0"/>
      <dgm:spPr/>
    </dgm:pt>
    <dgm:pt modelId="{E82FCE4D-943B-4960-94D1-9336BA8D6E96}" type="pres">
      <dgm:prSet presAssocID="{0E0A78A7-A0FC-41EF-BE46-63732C75A50F}" presName="composite" presStyleCnt="0"/>
      <dgm:spPr/>
    </dgm:pt>
    <dgm:pt modelId="{9822BD0A-FBA1-4F83-9E6F-2A41EE409842}" type="pres">
      <dgm:prSet presAssocID="{0E0A78A7-A0FC-41EF-BE46-63732C75A50F}" presName="background" presStyleLbl="node0" presStyleIdx="0" presStyleCnt="1"/>
      <dgm:spPr/>
    </dgm:pt>
    <dgm:pt modelId="{A798F223-987C-4AAF-9A0B-6AF5AFB586F9}" type="pres">
      <dgm:prSet presAssocID="{0E0A78A7-A0FC-41EF-BE46-63732C75A50F}" presName="text" presStyleLbl="fgAcc0" presStyleIdx="0" presStyleCnt="1" custScaleX="281595" custScaleY="124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6D31A8-491C-461A-A6E8-336EE27EC06A}" type="pres">
      <dgm:prSet presAssocID="{0E0A78A7-A0FC-41EF-BE46-63732C75A50F}" presName="hierChild2" presStyleCnt="0"/>
      <dgm:spPr/>
    </dgm:pt>
    <dgm:pt modelId="{EE314DFC-D11D-4AD1-A5C9-57CF007FFE0F}" type="pres">
      <dgm:prSet presAssocID="{89C09375-90D0-4CA7-9D43-DDB034783F9B}" presName="Name10" presStyleLbl="parChTrans1D2" presStyleIdx="0" presStyleCnt="6"/>
      <dgm:spPr/>
      <dgm:t>
        <a:bodyPr/>
        <a:lstStyle/>
        <a:p>
          <a:endParaRPr lang="ru-RU"/>
        </a:p>
      </dgm:t>
    </dgm:pt>
    <dgm:pt modelId="{3CAFE861-FC2C-41AC-9E0F-1C82F6AE0689}" type="pres">
      <dgm:prSet presAssocID="{A952FD87-9A67-4985-B424-2B7F62525670}" presName="hierRoot2" presStyleCnt="0"/>
      <dgm:spPr/>
    </dgm:pt>
    <dgm:pt modelId="{E36C0CC4-4AD7-4643-957F-6BCFC337419E}" type="pres">
      <dgm:prSet presAssocID="{A952FD87-9A67-4985-B424-2B7F62525670}" presName="composite2" presStyleCnt="0"/>
      <dgm:spPr/>
    </dgm:pt>
    <dgm:pt modelId="{2EEB01FE-022C-45D9-9B15-2E3265EFA4B8}" type="pres">
      <dgm:prSet presAssocID="{A952FD87-9A67-4985-B424-2B7F62525670}" presName="background2" presStyleLbl="node2" presStyleIdx="0" presStyleCnt="6"/>
      <dgm:spPr/>
    </dgm:pt>
    <dgm:pt modelId="{21048D1C-7512-4A77-9C46-AE35DFC60B5C}" type="pres">
      <dgm:prSet presAssocID="{A952FD87-9A67-4985-B424-2B7F62525670}" presName="text2" presStyleLbl="fgAcc2" presStyleIdx="0" presStyleCnt="6" custScaleX="132061" custScaleY="1850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1F869B-9ED2-4502-85EB-1109CD06F107}" type="pres">
      <dgm:prSet presAssocID="{A952FD87-9A67-4985-B424-2B7F62525670}" presName="hierChild3" presStyleCnt="0"/>
      <dgm:spPr/>
    </dgm:pt>
    <dgm:pt modelId="{973E56AE-C38B-4ED7-86DC-78B565B4BCC0}" type="pres">
      <dgm:prSet presAssocID="{AF6BBD3F-0B19-4EDC-BBE8-FD851F089B55}" presName="Name10" presStyleLbl="parChTrans1D2" presStyleIdx="1" presStyleCnt="6"/>
      <dgm:spPr/>
      <dgm:t>
        <a:bodyPr/>
        <a:lstStyle/>
        <a:p>
          <a:endParaRPr lang="ru-RU"/>
        </a:p>
      </dgm:t>
    </dgm:pt>
    <dgm:pt modelId="{24E56D7F-1DAB-412D-AD25-23AED2A854F7}" type="pres">
      <dgm:prSet presAssocID="{C5EF080F-0E1A-4107-9D58-69F2CE6B9ED2}" presName="hierRoot2" presStyleCnt="0"/>
      <dgm:spPr/>
    </dgm:pt>
    <dgm:pt modelId="{AA0F0D03-80A6-4AB0-8C64-0D1C09E67572}" type="pres">
      <dgm:prSet presAssocID="{C5EF080F-0E1A-4107-9D58-69F2CE6B9ED2}" presName="composite2" presStyleCnt="0"/>
      <dgm:spPr/>
    </dgm:pt>
    <dgm:pt modelId="{76DBBBB0-8962-451A-B6A3-D5A062099B78}" type="pres">
      <dgm:prSet presAssocID="{C5EF080F-0E1A-4107-9D58-69F2CE6B9ED2}" presName="background2" presStyleLbl="node2" presStyleIdx="1" presStyleCnt="6"/>
      <dgm:spPr/>
    </dgm:pt>
    <dgm:pt modelId="{2CF0A2BB-13ED-467B-B612-96175E05A182}" type="pres">
      <dgm:prSet presAssocID="{C5EF080F-0E1A-4107-9D58-69F2CE6B9ED2}" presName="text2" presStyleLbl="fgAcc2" presStyleIdx="1" presStyleCnt="6" custScaleX="140915" custScaleY="1850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E9103A-8F44-4340-AB8E-8A54E1F3808C}" type="pres">
      <dgm:prSet presAssocID="{C5EF080F-0E1A-4107-9D58-69F2CE6B9ED2}" presName="hierChild3" presStyleCnt="0"/>
      <dgm:spPr/>
    </dgm:pt>
    <dgm:pt modelId="{41A6B8BA-EEAC-41DD-8059-0013B60DC0A7}" type="pres">
      <dgm:prSet presAssocID="{83B707C7-0710-4120-838D-99E4E156AAF6}" presName="Name10" presStyleLbl="parChTrans1D2" presStyleIdx="2" presStyleCnt="6"/>
      <dgm:spPr/>
      <dgm:t>
        <a:bodyPr/>
        <a:lstStyle/>
        <a:p>
          <a:endParaRPr lang="ru-RU"/>
        </a:p>
      </dgm:t>
    </dgm:pt>
    <dgm:pt modelId="{C30F49DF-0528-46D5-8AD0-63BC4FCB5DE4}" type="pres">
      <dgm:prSet presAssocID="{A2252E28-8EA5-479F-9079-EE832A0B7BB9}" presName="hierRoot2" presStyleCnt="0"/>
      <dgm:spPr/>
    </dgm:pt>
    <dgm:pt modelId="{89D2423B-F921-4432-BC0B-64429662AF2B}" type="pres">
      <dgm:prSet presAssocID="{A2252E28-8EA5-479F-9079-EE832A0B7BB9}" presName="composite2" presStyleCnt="0"/>
      <dgm:spPr/>
    </dgm:pt>
    <dgm:pt modelId="{D161087C-2A77-4FF9-8E1D-2FA83CC106B7}" type="pres">
      <dgm:prSet presAssocID="{A2252E28-8EA5-479F-9079-EE832A0B7BB9}" presName="background2" presStyleLbl="node2" presStyleIdx="2" presStyleCnt="6"/>
      <dgm:spPr/>
    </dgm:pt>
    <dgm:pt modelId="{05F4157C-E420-44A2-9308-61A7460C0B7E}" type="pres">
      <dgm:prSet presAssocID="{A2252E28-8EA5-479F-9079-EE832A0B7BB9}" presName="text2" presStyleLbl="fgAcc2" presStyleIdx="2" presStyleCnt="6" custScaleX="105065" custScaleY="1879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457D82-C8A2-4DFA-948D-8726B5B58611}" type="pres">
      <dgm:prSet presAssocID="{A2252E28-8EA5-479F-9079-EE832A0B7BB9}" presName="hierChild3" presStyleCnt="0"/>
      <dgm:spPr/>
    </dgm:pt>
    <dgm:pt modelId="{3BDF0008-1FA4-4933-AC63-7DEF79427CB8}" type="pres">
      <dgm:prSet presAssocID="{ABC1E900-E508-4CBD-9D14-BFCE3DC1F188}" presName="Name10" presStyleLbl="parChTrans1D2" presStyleIdx="3" presStyleCnt="6"/>
      <dgm:spPr/>
      <dgm:t>
        <a:bodyPr/>
        <a:lstStyle/>
        <a:p>
          <a:endParaRPr lang="ru-RU"/>
        </a:p>
      </dgm:t>
    </dgm:pt>
    <dgm:pt modelId="{B5101C1D-4F02-49DC-97AD-D28BF261386F}" type="pres">
      <dgm:prSet presAssocID="{38C95696-B622-453E-9D5F-D82D4B189497}" presName="hierRoot2" presStyleCnt="0"/>
      <dgm:spPr/>
    </dgm:pt>
    <dgm:pt modelId="{06511B55-2E2D-4E9C-BC7D-3779BC314D54}" type="pres">
      <dgm:prSet presAssocID="{38C95696-B622-453E-9D5F-D82D4B189497}" presName="composite2" presStyleCnt="0"/>
      <dgm:spPr/>
    </dgm:pt>
    <dgm:pt modelId="{F805D200-0CBF-45B1-AB71-DAC2559A459E}" type="pres">
      <dgm:prSet presAssocID="{38C95696-B622-453E-9D5F-D82D4B189497}" presName="background2" presStyleLbl="node2" presStyleIdx="3" presStyleCnt="6"/>
      <dgm:spPr/>
    </dgm:pt>
    <dgm:pt modelId="{19978376-34C9-4780-93E2-7AD4189A7FBA}" type="pres">
      <dgm:prSet presAssocID="{38C95696-B622-453E-9D5F-D82D4B189497}" presName="text2" presStyleLbl="fgAcc2" presStyleIdx="3" presStyleCnt="6" custScaleX="158562" custScaleY="183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F2BFF5-4B10-4C21-A483-D2AA30A36C18}" type="pres">
      <dgm:prSet presAssocID="{38C95696-B622-453E-9D5F-D82D4B189497}" presName="hierChild3" presStyleCnt="0"/>
      <dgm:spPr/>
    </dgm:pt>
    <dgm:pt modelId="{AAFDE3A4-7F84-4A0C-A11A-4057E4F5243C}" type="pres">
      <dgm:prSet presAssocID="{8B5F7415-C1E2-4441-B333-B651CD32F823}" presName="Name10" presStyleLbl="parChTrans1D2" presStyleIdx="4" presStyleCnt="6"/>
      <dgm:spPr/>
      <dgm:t>
        <a:bodyPr/>
        <a:lstStyle/>
        <a:p>
          <a:endParaRPr lang="ru-RU"/>
        </a:p>
      </dgm:t>
    </dgm:pt>
    <dgm:pt modelId="{3885AB1E-86AF-4B99-8DB3-C6798E7C57D5}" type="pres">
      <dgm:prSet presAssocID="{827E529B-8A2C-47D7-ACBE-52DEF3381699}" presName="hierRoot2" presStyleCnt="0"/>
      <dgm:spPr/>
    </dgm:pt>
    <dgm:pt modelId="{842E1AC3-E4EC-4BED-A851-EA64E44C55D6}" type="pres">
      <dgm:prSet presAssocID="{827E529B-8A2C-47D7-ACBE-52DEF3381699}" presName="composite2" presStyleCnt="0"/>
      <dgm:spPr/>
    </dgm:pt>
    <dgm:pt modelId="{D321C649-B203-494E-BB07-74BA09AF0CD9}" type="pres">
      <dgm:prSet presAssocID="{827E529B-8A2C-47D7-ACBE-52DEF3381699}" presName="background2" presStyleLbl="node2" presStyleIdx="4" presStyleCnt="6"/>
      <dgm:spPr/>
    </dgm:pt>
    <dgm:pt modelId="{6B1DFE92-6E4F-4E6C-8A97-73A9FF8B33B3}" type="pres">
      <dgm:prSet presAssocID="{827E529B-8A2C-47D7-ACBE-52DEF3381699}" presName="text2" presStyleLbl="fgAcc2" presStyleIdx="4" presStyleCnt="6" custScaleX="151107" custScaleY="1878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3F1A9D-A89D-4294-86B3-A5F4C8CDB745}" type="pres">
      <dgm:prSet presAssocID="{827E529B-8A2C-47D7-ACBE-52DEF3381699}" presName="hierChild3" presStyleCnt="0"/>
      <dgm:spPr/>
    </dgm:pt>
    <dgm:pt modelId="{3E23F6E0-73AE-430F-A7F0-6F61395F24EB}" type="pres">
      <dgm:prSet presAssocID="{7FE16235-F94E-41D5-9890-F16C3B400E3A}" presName="Name10" presStyleLbl="parChTrans1D2" presStyleIdx="5" presStyleCnt="6"/>
      <dgm:spPr/>
      <dgm:t>
        <a:bodyPr/>
        <a:lstStyle/>
        <a:p>
          <a:endParaRPr lang="ru-RU"/>
        </a:p>
      </dgm:t>
    </dgm:pt>
    <dgm:pt modelId="{466030FB-CEA6-4F55-82C9-1809AF2A0AD2}" type="pres">
      <dgm:prSet presAssocID="{9A9670FF-DFCA-4FAB-BB67-BAF18C1B1347}" presName="hierRoot2" presStyleCnt="0"/>
      <dgm:spPr/>
    </dgm:pt>
    <dgm:pt modelId="{1E4FEC45-2FB2-42FE-8DDD-E96EB9722202}" type="pres">
      <dgm:prSet presAssocID="{9A9670FF-DFCA-4FAB-BB67-BAF18C1B1347}" presName="composite2" presStyleCnt="0"/>
      <dgm:spPr/>
    </dgm:pt>
    <dgm:pt modelId="{55952A48-6109-4120-BEBF-6FF4E9BA63F0}" type="pres">
      <dgm:prSet presAssocID="{9A9670FF-DFCA-4FAB-BB67-BAF18C1B1347}" presName="background2" presStyleLbl="node2" presStyleIdx="5" presStyleCnt="6"/>
      <dgm:spPr/>
    </dgm:pt>
    <dgm:pt modelId="{36C500E0-CB8C-49F7-B76E-CD2F58F385FC}" type="pres">
      <dgm:prSet presAssocID="{9A9670FF-DFCA-4FAB-BB67-BAF18C1B1347}" presName="text2" presStyleLbl="fgAcc2" presStyleIdx="5" presStyleCnt="6" custScaleX="135009" custScaleY="1878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358CE-8FD5-432B-BF64-980E3C9BB4CE}" type="pres">
      <dgm:prSet presAssocID="{9A9670FF-DFCA-4FAB-BB67-BAF18C1B1347}" presName="hierChild3" presStyleCnt="0"/>
      <dgm:spPr/>
    </dgm:pt>
  </dgm:ptLst>
  <dgm:cxnLst>
    <dgm:cxn modelId="{B1CCE679-EAF5-4CC1-A101-46E69C23EE02}" srcId="{0E0A78A7-A0FC-41EF-BE46-63732C75A50F}" destId="{A2252E28-8EA5-479F-9079-EE832A0B7BB9}" srcOrd="2" destOrd="0" parTransId="{83B707C7-0710-4120-838D-99E4E156AAF6}" sibTransId="{F0514DCF-603B-484C-AF64-5521D7DE7BC3}"/>
    <dgm:cxn modelId="{4AA62F31-1D5B-499F-AF66-71D68D77E92F}" type="presOf" srcId="{89C09375-90D0-4CA7-9D43-DDB034783F9B}" destId="{EE314DFC-D11D-4AD1-A5C9-57CF007FFE0F}" srcOrd="0" destOrd="0" presId="urn:microsoft.com/office/officeart/2005/8/layout/hierarchy1"/>
    <dgm:cxn modelId="{D5CD4594-B7DA-4313-84B9-21C35C3FB3FE}" srcId="{0E0A78A7-A0FC-41EF-BE46-63732C75A50F}" destId="{9A9670FF-DFCA-4FAB-BB67-BAF18C1B1347}" srcOrd="5" destOrd="0" parTransId="{7FE16235-F94E-41D5-9890-F16C3B400E3A}" sibTransId="{03750432-7447-4A47-90D7-E081251F95DF}"/>
    <dgm:cxn modelId="{1F475F7F-81FF-45A3-B167-F429E1301400}" srcId="{0E0A78A7-A0FC-41EF-BE46-63732C75A50F}" destId="{827E529B-8A2C-47D7-ACBE-52DEF3381699}" srcOrd="4" destOrd="0" parTransId="{8B5F7415-C1E2-4441-B333-B651CD32F823}" sibTransId="{0AFF4AAE-306E-46CF-AA42-D20FC454DF70}"/>
    <dgm:cxn modelId="{C45759E4-3A1F-4E9C-B0B7-C89EAD561573}" type="presOf" srcId="{AF6BBD3F-0B19-4EDC-BBE8-FD851F089B55}" destId="{973E56AE-C38B-4ED7-86DC-78B565B4BCC0}" srcOrd="0" destOrd="0" presId="urn:microsoft.com/office/officeart/2005/8/layout/hierarchy1"/>
    <dgm:cxn modelId="{2134F066-FE76-4082-BF6E-600B34B12DAD}" type="presOf" srcId="{83B707C7-0710-4120-838D-99E4E156AAF6}" destId="{41A6B8BA-EEAC-41DD-8059-0013B60DC0A7}" srcOrd="0" destOrd="0" presId="urn:microsoft.com/office/officeart/2005/8/layout/hierarchy1"/>
    <dgm:cxn modelId="{B1302BFA-D4AE-4CDC-B565-15CAFB326FB1}" type="presOf" srcId="{38C95696-B622-453E-9D5F-D82D4B189497}" destId="{19978376-34C9-4780-93E2-7AD4189A7FBA}" srcOrd="0" destOrd="0" presId="urn:microsoft.com/office/officeart/2005/8/layout/hierarchy1"/>
    <dgm:cxn modelId="{9C626A9A-29D2-43BD-B751-F857F343A839}" srcId="{A7C7166A-1AFE-4DE3-8209-8270A398A16F}" destId="{0E0A78A7-A0FC-41EF-BE46-63732C75A50F}" srcOrd="0" destOrd="0" parTransId="{7782ECB6-AC82-4546-8E02-B12473295CC9}" sibTransId="{7A7FB998-4B3F-48A0-9DA6-7A6B98381D08}"/>
    <dgm:cxn modelId="{0EB7CBDA-9BD9-4937-AF2B-94A5ADD2FC98}" type="presOf" srcId="{827E529B-8A2C-47D7-ACBE-52DEF3381699}" destId="{6B1DFE92-6E4F-4E6C-8A97-73A9FF8B33B3}" srcOrd="0" destOrd="0" presId="urn:microsoft.com/office/officeart/2005/8/layout/hierarchy1"/>
    <dgm:cxn modelId="{DDC04CAE-2EE7-4E96-906F-9B3B58180CCA}" srcId="{0E0A78A7-A0FC-41EF-BE46-63732C75A50F}" destId="{A952FD87-9A67-4985-B424-2B7F62525670}" srcOrd="0" destOrd="0" parTransId="{89C09375-90D0-4CA7-9D43-DDB034783F9B}" sibTransId="{228A45E1-BCE9-4D0D-A38C-BBB1311D0472}"/>
    <dgm:cxn modelId="{1A80B5E9-FEEF-46C7-BD12-48122B7B4265}" srcId="{0E0A78A7-A0FC-41EF-BE46-63732C75A50F}" destId="{38C95696-B622-453E-9D5F-D82D4B189497}" srcOrd="3" destOrd="0" parTransId="{ABC1E900-E508-4CBD-9D14-BFCE3DC1F188}" sibTransId="{6DD363FF-5C24-42E1-99F3-3F2508A4F5AE}"/>
    <dgm:cxn modelId="{1AE58858-DCA4-4A7C-B284-CE46C959FF18}" type="presOf" srcId="{8B5F7415-C1E2-4441-B333-B651CD32F823}" destId="{AAFDE3A4-7F84-4A0C-A11A-4057E4F5243C}" srcOrd="0" destOrd="0" presId="urn:microsoft.com/office/officeart/2005/8/layout/hierarchy1"/>
    <dgm:cxn modelId="{A6D54261-2935-4A28-9EC5-31954D66E92A}" type="presOf" srcId="{C5EF080F-0E1A-4107-9D58-69F2CE6B9ED2}" destId="{2CF0A2BB-13ED-467B-B612-96175E05A182}" srcOrd="0" destOrd="0" presId="urn:microsoft.com/office/officeart/2005/8/layout/hierarchy1"/>
    <dgm:cxn modelId="{38F6C6CC-B7B7-4FBE-AB0B-79EECD3C1A5B}" type="presOf" srcId="{7FE16235-F94E-41D5-9890-F16C3B400E3A}" destId="{3E23F6E0-73AE-430F-A7F0-6F61395F24EB}" srcOrd="0" destOrd="0" presId="urn:microsoft.com/office/officeart/2005/8/layout/hierarchy1"/>
    <dgm:cxn modelId="{A6CA0A84-27EC-410C-BA11-2B0336D573B8}" type="presOf" srcId="{A952FD87-9A67-4985-B424-2B7F62525670}" destId="{21048D1C-7512-4A77-9C46-AE35DFC60B5C}" srcOrd="0" destOrd="0" presId="urn:microsoft.com/office/officeart/2005/8/layout/hierarchy1"/>
    <dgm:cxn modelId="{0B56F028-6774-42C2-9FCB-1C6EB4BF1859}" type="presOf" srcId="{ABC1E900-E508-4CBD-9D14-BFCE3DC1F188}" destId="{3BDF0008-1FA4-4933-AC63-7DEF79427CB8}" srcOrd="0" destOrd="0" presId="urn:microsoft.com/office/officeart/2005/8/layout/hierarchy1"/>
    <dgm:cxn modelId="{F0335F11-960D-4FF6-AB9B-DD04EDE636D8}" type="presOf" srcId="{A2252E28-8EA5-479F-9079-EE832A0B7BB9}" destId="{05F4157C-E420-44A2-9308-61A7460C0B7E}" srcOrd="0" destOrd="0" presId="urn:microsoft.com/office/officeart/2005/8/layout/hierarchy1"/>
    <dgm:cxn modelId="{711231F3-C54F-47B3-80D0-C2D44F6F3499}" srcId="{0E0A78A7-A0FC-41EF-BE46-63732C75A50F}" destId="{C5EF080F-0E1A-4107-9D58-69F2CE6B9ED2}" srcOrd="1" destOrd="0" parTransId="{AF6BBD3F-0B19-4EDC-BBE8-FD851F089B55}" sibTransId="{A1F7D6F5-8A64-4DA9-A3D7-800480570009}"/>
    <dgm:cxn modelId="{D035F11A-29B5-48AC-A944-09A869BDEF33}" type="presOf" srcId="{9A9670FF-DFCA-4FAB-BB67-BAF18C1B1347}" destId="{36C500E0-CB8C-49F7-B76E-CD2F58F385FC}" srcOrd="0" destOrd="0" presId="urn:microsoft.com/office/officeart/2005/8/layout/hierarchy1"/>
    <dgm:cxn modelId="{0890724C-A78B-4E77-9E44-299CEB668B8C}" type="presOf" srcId="{0E0A78A7-A0FC-41EF-BE46-63732C75A50F}" destId="{A798F223-987C-4AAF-9A0B-6AF5AFB586F9}" srcOrd="0" destOrd="0" presId="urn:microsoft.com/office/officeart/2005/8/layout/hierarchy1"/>
    <dgm:cxn modelId="{C82E8D62-D0CB-44EE-93C5-DB3E37F19D19}" type="presOf" srcId="{A7C7166A-1AFE-4DE3-8209-8270A398A16F}" destId="{03EE4B7E-E12A-4BE4-A3AD-BC1C05B07152}" srcOrd="0" destOrd="0" presId="urn:microsoft.com/office/officeart/2005/8/layout/hierarchy1"/>
    <dgm:cxn modelId="{A388EE21-0C00-4AE5-95D9-9202BDBE08D0}" type="presParOf" srcId="{03EE4B7E-E12A-4BE4-A3AD-BC1C05B07152}" destId="{668866F3-0FE0-4257-B3CA-E797DA3F9751}" srcOrd="0" destOrd="0" presId="urn:microsoft.com/office/officeart/2005/8/layout/hierarchy1"/>
    <dgm:cxn modelId="{E9501265-E88B-47C3-B1E8-4F1F8427F488}" type="presParOf" srcId="{668866F3-0FE0-4257-B3CA-E797DA3F9751}" destId="{E82FCE4D-943B-4960-94D1-9336BA8D6E96}" srcOrd="0" destOrd="0" presId="urn:microsoft.com/office/officeart/2005/8/layout/hierarchy1"/>
    <dgm:cxn modelId="{D6B341E1-9DA8-4508-BBF3-781C7826140F}" type="presParOf" srcId="{E82FCE4D-943B-4960-94D1-9336BA8D6E96}" destId="{9822BD0A-FBA1-4F83-9E6F-2A41EE409842}" srcOrd="0" destOrd="0" presId="urn:microsoft.com/office/officeart/2005/8/layout/hierarchy1"/>
    <dgm:cxn modelId="{E644B026-AF31-4145-8B10-AF3E8FE67C8E}" type="presParOf" srcId="{E82FCE4D-943B-4960-94D1-9336BA8D6E96}" destId="{A798F223-987C-4AAF-9A0B-6AF5AFB586F9}" srcOrd="1" destOrd="0" presId="urn:microsoft.com/office/officeart/2005/8/layout/hierarchy1"/>
    <dgm:cxn modelId="{C7D57F2A-EC72-4BA4-94E5-4BDB10799E3E}" type="presParOf" srcId="{668866F3-0FE0-4257-B3CA-E797DA3F9751}" destId="{076D31A8-491C-461A-A6E8-336EE27EC06A}" srcOrd="1" destOrd="0" presId="urn:microsoft.com/office/officeart/2005/8/layout/hierarchy1"/>
    <dgm:cxn modelId="{21EBB331-3AF8-454F-BC32-8DFAF9F3DB50}" type="presParOf" srcId="{076D31A8-491C-461A-A6E8-336EE27EC06A}" destId="{EE314DFC-D11D-4AD1-A5C9-57CF007FFE0F}" srcOrd="0" destOrd="0" presId="urn:microsoft.com/office/officeart/2005/8/layout/hierarchy1"/>
    <dgm:cxn modelId="{B7AD0E2A-8D88-4869-84C2-11F95595FB7A}" type="presParOf" srcId="{076D31A8-491C-461A-A6E8-336EE27EC06A}" destId="{3CAFE861-FC2C-41AC-9E0F-1C82F6AE0689}" srcOrd="1" destOrd="0" presId="urn:microsoft.com/office/officeart/2005/8/layout/hierarchy1"/>
    <dgm:cxn modelId="{E3CEBB2B-8CD6-4320-A05B-550E6377D829}" type="presParOf" srcId="{3CAFE861-FC2C-41AC-9E0F-1C82F6AE0689}" destId="{E36C0CC4-4AD7-4643-957F-6BCFC337419E}" srcOrd="0" destOrd="0" presId="urn:microsoft.com/office/officeart/2005/8/layout/hierarchy1"/>
    <dgm:cxn modelId="{1A308CBC-DF1A-4B1E-BCFF-39EE56382DDB}" type="presParOf" srcId="{E36C0CC4-4AD7-4643-957F-6BCFC337419E}" destId="{2EEB01FE-022C-45D9-9B15-2E3265EFA4B8}" srcOrd="0" destOrd="0" presId="urn:microsoft.com/office/officeart/2005/8/layout/hierarchy1"/>
    <dgm:cxn modelId="{44566A87-9CF4-4771-9D90-7A203E0EC273}" type="presParOf" srcId="{E36C0CC4-4AD7-4643-957F-6BCFC337419E}" destId="{21048D1C-7512-4A77-9C46-AE35DFC60B5C}" srcOrd="1" destOrd="0" presId="urn:microsoft.com/office/officeart/2005/8/layout/hierarchy1"/>
    <dgm:cxn modelId="{272AD12B-D3C7-4B05-A2AD-718E3C3C2DC3}" type="presParOf" srcId="{3CAFE861-FC2C-41AC-9E0F-1C82F6AE0689}" destId="{BC1F869B-9ED2-4502-85EB-1109CD06F107}" srcOrd="1" destOrd="0" presId="urn:microsoft.com/office/officeart/2005/8/layout/hierarchy1"/>
    <dgm:cxn modelId="{EEE33660-DEC0-470A-94F2-2862964B9FBB}" type="presParOf" srcId="{076D31A8-491C-461A-A6E8-336EE27EC06A}" destId="{973E56AE-C38B-4ED7-86DC-78B565B4BCC0}" srcOrd="2" destOrd="0" presId="urn:microsoft.com/office/officeart/2005/8/layout/hierarchy1"/>
    <dgm:cxn modelId="{B034B0A8-72DC-4030-B328-A6D50905F767}" type="presParOf" srcId="{076D31A8-491C-461A-A6E8-336EE27EC06A}" destId="{24E56D7F-1DAB-412D-AD25-23AED2A854F7}" srcOrd="3" destOrd="0" presId="urn:microsoft.com/office/officeart/2005/8/layout/hierarchy1"/>
    <dgm:cxn modelId="{1315A4DF-2E95-483C-B4B9-B7372068A68E}" type="presParOf" srcId="{24E56D7F-1DAB-412D-AD25-23AED2A854F7}" destId="{AA0F0D03-80A6-4AB0-8C64-0D1C09E67572}" srcOrd="0" destOrd="0" presId="urn:microsoft.com/office/officeart/2005/8/layout/hierarchy1"/>
    <dgm:cxn modelId="{B0BF5108-001E-4BF0-A6B0-0FD521C4F575}" type="presParOf" srcId="{AA0F0D03-80A6-4AB0-8C64-0D1C09E67572}" destId="{76DBBBB0-8962-451A-B6A3-D5A062099B78}" srcOrd="0" destOrd="0" presId="urn:microsoft.com/office/officeart/2005/8/layout/hierarchy1"/>
    <dgm:cxn modelId="{AE13AB6E-47F8-4882-B2FC-FF7958AACFDD}" type="presParOf" srcId="{AA0F0D03-80A6-4AB0-8C64-0D1C09E67572}" destId="{2CF0A2BB-13ED-467B-B612-96175E05A182}" srcOrd="1" destOrd="0" presId="urn:microsoft.com/office/officeart/2005/8/layout/hierarchy1"/>
    <dgm:cxn modelId="{FCDE5A83-E413-46AD-8532-4DFA78C1D30C}" type="presParOf" srcId="{24E56D7F-1DAB-412D-AD25-23AED2A854F7}" destId="{AFE9103A-8F44-4340-AB8E-8A54E1F3808C}" srcOrd="1" destOrd="0" presId="urn:microsoft.com/office/officeart/2005/8/layout/hierarchy1"/>
    <dgm:cxn modelId="{697510A0-1B3D-4432-8E98-37652ECF49F3}" type="presParOf" srcId="{076D31A8-491C-461A-A6E8-336EE27EC06A}" destId="{41A6B8BA-EEAC-41DD-8059-0013B60DC0A7}" srcOrd="4" destOrd="0" presId="urn:microsoft.com/office/officeart/2005/8/layout/hierarchy1"/>
    <dgm:cxn modelId="{B6D22DC5-D330-4EF7-B5ED-EBA710A469F8}" type="presParOf" srcId="{076D31A8-491C-461A-A6E8-336EE27EC06A}" destId="{C30F49DF-0528-46D5-8AD0-63BC4FCB5DE4}" srcOrd="5" destOrd="0" presId="urn:microsoft.com/office/officeart/2005/8/layout/hierarchy1"/>
    <dgm:cxn modelId="{6E6DDD08-DFB9-49BD-8913-D19558649E49}" type="presParOf" srcId="{C30F49DF-0528-46D5-8AD0-63BC4FCB5DE4}" destId="{89D2423B-F921-4432-BC0B-64429662AF2B}" srcOrd="0" destOrd="0" presId="urn:microsoft.com/office/officeart/2005/8/layout/hierarchy1"/>
    <dgm:cxn modelId="{E270E8EF-3E1B-48AD-9EDA-4CC1E44D7A24}" type="presParOf" srcId="{89D2423B-F921-4432-BC0B-64429662AF2B}" destId="{D161087C-2A77-4FF9-8E1D-2FA83CC106B7}" srcOrd="0" destOrd="0" presId="urn:microsoft.com/office/officeart/2005/8/layout/hierarchy1"/>
    <dgm:cxn modelId="{CA660D86-C569-4BA6-BF0A-8BC7DBE0B52E}" type="presParOf" srcId="{89D2423B-F921-4432-BC0B-64429662AF2B}" destId="{05F4157C-E420-44A2-9308-61A7460C0B7E}" srcOrd="1" destOrd="0" presId="urn:microsoft.com/office/officeart/2005/8/layout/hierarchy1"/>
    <dgm:cxn modelId="{27143DBD-DD14-4D32-8F77-8EDCA396C85C}" type="presParOf" srcId="{C30F49DF-0528-46D5-8AD0-63BC4FCB5DE4}" destId="{2C457D82-C8A2-4DFA-948D-8726B5B58611}" srcOrd="1" destOrd="0" presId="urn:microsoft.com/office/officeart/2005/8/layout/hierarchy1"/>
    <dgm:cxn modelId="{5C4A6A9D-5B4D-485C-B27C-59D52F419819}" type="presParOf" srcId="{076D31A8-491C-461A-A6E8-336EE27EC06A}" destId="{3BDF0008-1FA4-4933-AC63-7DEF79427CB8}" srcOrd="6" destOrd="0" presId="urn:microsoft.com/office/officeart/2005/8/layout/hierarchy1"/>
    <dgm:cxn modelId="{429FADC8-1AF2-4171-BAC9-E8541058810D}" type="presParOf" srcId="{076D31A8-491C-461A-A6E8-336EE27EC06A}" destId="{B5101C1D-4F02-49DC-97AD-D28BF261386F}" srcOrd="7" destOrd="0" presId="urn:microsoft.com/office/officeart/2005/8/layout/hierarchy1"/>
    <dgm:cxn modelId="{482742AC-E73F-4B09-B352-52C2A4EBE96E}" type="presParOf" srcId="{B5101C1D-4F02-49DC-97AD-D28BF261386F}" destId="{06511B55-2E2D-4E9C-BC7D-3779BC314D54}" srcOrd="0" destOrd="0" presId="urn:microsoft.com/office/officeart/2005/8/layout/hierarchy1"/>
    <dgm:cxn modelId="{0DD883EA-6448-4D93-920F-9AA7AE7FF02A}" type="presParOf" srcId="{06511B55-2E2D-4E9C-BC7D-3779BC314D54}" destId="{F805D200-0CBF-45B1-AB71-DAC2559A459E}" srcOrd="0" destOrd="0" presId="urn:microsoft.com/office/officeart/2005/8/layout/hierarchy1"/>
    <dgm:cxn modelId="{F7DB91D2-3C3D-4D9B-9E4D-90BC754056A0}" type="presParOf" srcId="{06511B55-2E2D-4E9C-BC7D-3779BC314D54}" destId="{19978376-34C9-4780-93E2-7AD4189A7FBA}" srcOrd="1" destOrd="0" presId="urn:microsoft.com/office/officeart/2005/8/layout/hierarchy1"/>
    <dgm:cxn modelId="{126AC761-EBF0-4299-AB03-D1692A8EDAA7}" type="presParOf" srcId="{B5101C1D-4F02-49DC-97AD-D28BF261386F}" destId="{14F2BFF5-4B10-4C21-A483-D2AA30A36C18}" srcOrd="1" destOrd="0" presId="urn:microsoft.com/office/officeart/2005/8/layout/hierarchy1"/>
    <dgm:cxn modelId="{6ECF2504-3CD2-4365-BBE6-E28FF325CB0F}" type="presParOf" srcId="{076D31A8-491C-461A-A6E8-336EE27EC06A}" destId="{AAFDE3A4-7F84-4A0C-A11A-4057E4F5243C}" srcOrd="8" destOrd="0" presId="urn:microsoft.com/office/officeart/2005/8/layout/hierarchy1"/>
    <dgm:cxn modelId="{5EBE0A50-8269-482A-B4F6-F6F2EFAEE935}" type="presParOf" srcId="{076D31A8-491C-461A-A6E8-336EE27EC06A}" destId="{3885AB1E-86AF-4B99-8DB3-C6798E7C57D5}" srcOrd="9" destOrd="0" presId="urn:microsoft.com/office/officeart/2005/8/layout/hierarchy1"/>
    <dgm:cxn modelId="{15EF8147-3EE0-4018-BE33-4CE42CC5C362}" type="presParOf" srcId="{3885AB1E-86AF-4B99-8DB3-C6798E7C57D5}" destId="{842E1AC3-E4EC-4BED-A851-EA64E44C55D6}" srcOrd="0" destOrd="0" presId="urn:microsoft.com/office/officeart/2005/8/layout/hierarchy1"/>
    <dgm:cxn modelId="{40F1EF61-7A4B-4C3F-8F3E-AB2B16C816E9}" type="presParOf" srcId="{842E1AC3-E4EC-4BED-A851-EA64E44C55D6}" destId="{D321C649-B203-494E-BB07-74BA09AF0CD9}" srcOrd="0" destOrd="0" presId="urn:microsoft.com/office/officeart/2005/8/layout/hierarchy1"/>
    <dgm:cxn modelId="{95402F3A-96B9-4D7E-A641-E00A4BDD2363}" type="presParOf" srcId="{842E1AC3-E4EC-4BED-A851-EA64E44C55D6}" destId="{6B1DFE92-6E4F-4E6C-8A97-73A9FF8B33B3}" srcOrd="1" destOrd="0" presId="urn:microsoft.com/office/officeart/2005/8/layout/hierarchy1"/>
    <dgm:cxn modelId="{14660D08-B167-4E69-A0BE-6E9A7291C7B6}" type="presParOf" srcId="{3885AB1E-86AF-4B99-8DB3-C6798E7C57D5}" destId="{793F1A9D-A89D-4294-86B3-A5F4C8CDB745}" srcOrd="1" destOrd="0" presId="urn:microsoft.com/office/officeart/2005/8/layout/hierarchy1"/>
    <dgm:cxn modelId="{F0B4F9A1-808D-4B8E-AF9A-59077AC1D93F}" type="presParOf" srcId="{076D31A8-491C-461A-A6E8-336EE27EC06A}" destId="{3E23F6E0-73AE-430F-A7F0-6F61395F24EB}" srcOrd="10" destOrd="0" presId="urn:microsoft.com/office/officeart/2005/8/layout/hierarchy1"/>
    <dgm:cxn modelId="{06822E25-AAC8-4BEE-9606-9ACDD012DF6F}" type="presParOf" srcId="{076D31A8-491C-461A-A6E8-336EE27EC06A}" destId="{466030FB-CEA6-4F55-82C9-1809AF2A0AD2}" srcOrd="11" destOrd="0" presId="urn:microsoft.com/office/officeart/2005/8/layout/hierarchy1"/>
    <dgm:cxn modelId="{31C52CD6-83B4-467C-8C6E-5858FD7612C8}" type="presParOf" srcId="{466030FB-CEA6-4F55-82C9-1809AF2A0AD2}" destId="{1E4FEC45-2FB2-42FE-8DDD-E96EB9722202}" srcOrd="0" destOrd="0" presId="urn:microsoft.com/office/officeart/2005/8/layout/hierarchy1"/>
    <dgm:cxn modelId="{4C329FC6-0903-4846-892B-9D68F9CDA190}" type="presParOf" srcId="{1E4FEC45-2FB2-42FE-8DDD-E96EB9722202}" destId="{55952A48-6109-4120-BEBF-6FF4E9BA63F0}" srcOrd="0" destOrd="0" presId="urn:microsoft.com/office/officeart/2005/8/layout/hierarchy1"/>
    <dgm:cxn modelId="{956E4667-4C62-41A8-80B8-7F88E1C33637}" type="presParOf" srcId="{1E4FEC45-2FB2-42FE-8DDD-E96EB9722202}" destId="{36C500E0-CB8C-49F7-B76E-CD2F58F385FC}" srcOrd="1" destOrd="0" presId="urn:microsoft.com/office/officeart/2005/8/layout/hierarchy1"/>
    <dgm:cxn modelId="{C2862922-159E-4193-810D-9B9B503D6CE9}" type="presParOf" srcId="{466030FB-CEA6-4F55-82C9-1809AF2A0AD2}" destId="{C00358CE-8FD5-432B-BF64-980E3C9BB4CE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C7CFA8-1FED-4425-87E0-396432719B04}" type="doc">
      <dgm:prSet loTypeId="urn:microsoft.com/office/officeart/2005/8/layout/chevron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9BA129A-5787-4B5D-A882-FBB8A5EFC576}">
      <dgm:prSet phldrT="[Текст]"/>
      <dgm:spPr/>
      <dgm:t>
        <a:bodyPr/>
        <a:lstStyle/>
        <a:p>
          <a:endParaRPr lang="ru-RU" dirty="0"/>
        </a:p>
      </dgm:t>
    </dgm:pt>
    <dgm:pt modelId="{B735E3C2-E3EB-45EE-A38B-C5FE86AB7E91}" type="parTrans" cxnId="{DBB8F620-D4E1-4771-BF8E-0790825C14FD}">
      <dgm:prSet/>
      <dgm:spPr/>
      <dgm:t>
        <a:bodyPr/>
        <a:lstStyle/>
        <a:p>
          <a:endParaRPr lang="ru-RU"/>
        </a:p>
      </dgm:t>
    </dgm:pt>
    <dgm:pt modelId="{D516E8A3-9886-4EE0-97A7-D536B9166642}" type="sibTrans" cxnId="{DBB8F620-D4E1-4771-BF8E-0790825C14FD}">
      <dgm:prSet/>
      <dgm:spPr/>
      <dgm:t>
        <a:bodyPr/>
        <a:lstStyle/>
        <a:p>
          <a:endParaRPr lang="ru-RU"/>
        </a:p>
      </dgm:t>
    </dgm:pt>
    <dgm:pt modelId="{6171F5A9-D20B-47C2-B53F-BCDAE633963C}">
      <dgm:prSet phldrT="[Текст]"/>
      <dgm:spPr/>
      <dgm:t>
        <a:bodyPr/>
        <a:lstStyle/>
        <a:p>
          <a:endParaRPr lang="ru-RU" dirty="0"/>
        </a:p>
      </dgm:t>
    </dgm:pt>
    <dgm:pt modelId="{A59579EB-D240-47EE-A49F-0780DA187242}" type="parTrans" cxnId="{09F375CF-0721-478C-BDF4-327B79D62DFF}">
      <dgm:prSet/>
      <dgm:spPr/>
      <dgm:t>
        <a:bodyPr/>
        <a:lstStyle/>
        <a:p>
          <a:endParaRPr lang="ru-RU"/>
        </a:p>
      </dgm:t>
    </dgm:pt>
    <dgm:pt modelId="{324332D6-C203-4520-9021-8A32893786B3}" type="sibTrans" cxnId="{09F375CF-0721-478C-BDF4-327B79D62DFF}">
      <dgm:prSet/>
      <dgm:spPr/>
      <dgm:t>
        <a:bodyPr/>
        <a:lstStyle/>
        <a:p>
          <a:endParaRPr lang="ru-RU"/>
        </a:p>
      </dgm:t>
    </dgm:pt>
    <dgm:pt modelId="{484E5B5C-7E65-4CE3-8643-DDFA78D406B9}">
      <dgm:prSet phldrT="[Текст]"/>
      <dgm:spPr/>
      <dgm:t>
        <a:bodyPr/>
        <a:lstStyle/>
        <a:p>
          <a:endParaRPr lang="ru-RU" dirty="0"/>
        </a:p>
      </dgm:t>
    </dgm:pt>
    <dgm:pt modelId="{5E59466B-15C6-4B4C-854F-289D7376EA1C}" type="parTrans" cxnId="{91EEFF65-105C-4FA5-9F99-39A38C2624C8}">
      <dgm:prSet/>
      <dgm:spPr/>
      <dgm:t>
        <a:bodyPr/>
        <a:lstStyle/>
        <a:p>
          <a:endParaRPr lang="ru-RU"/>
        </a:p>
      </dgm:t>
    </dgm:pt>
    <dgm:pt modelId="{1137A5F7-0047-410E-8E5E-653D25E79138}" type="sibTrans" cxnId="{91EEFF65-105C-4FA5-9F99-39A38C2624C8}">
      <dgm:prSet/>
      <dgm:spPr/>
      <dgm:t>
        <a:bodyPr/>
        <a:lstStyle/>
        <a:p>
          <a:endParaRPr lang="ru-RU"/>
        </a:p>
      </dgm:t>
    </dgm:pt>
    <dgm:pt modelId="{040BF758-15D8-4B59-8742-ED0E9FD67F04}">
      <dgm:prSet phldrT="[Текст]"/>
      <dgm:spPr/>
      <dgm:t>
        <a:bodyPr/>
        <a:lstStyle/>
        <a:p>
          <a:endParaRPr lang="ru-RU" dirty="0"/>
        </a:p>
      </dgm:t>
    </dgm:pt>
    <dgm:pt modelId="{A59E458D-8E60-4952-B199-C567ECC581F4}" type="parTrans" cxnId="{911B461D-EDFD-492F-9EDD-18517A85D79C}">
      <dgm:prSet/>
      <dgm:spPr/>
      <dgm:t>
        <a:bodyPr/>
        <a:lstStyle/>
        <a:p>
          <a:endParaRPr lang="ru-RU"/>
        </a:p>
      </dgm:t>
    </dgm:pt>
    <dgm:pt modelId="{6F58A420-5755-453C-A35B-91E32A8DE202}" type="sibTrans" cxnId="{911B461D-EDFD-492F-9EDD-18517A85D79C}">
      <dgm:prSet/>
      <dgm:spPr/>
      <dgm:t>
        <a:bodyPr/>
        <a:lstStyle/>
        <a:p>
          <a:endParaRPr lang="ru-RU"/>
        </a:p>
      </dgm:t>
    </dgm:pt>
    <dgm:pt modelId="{E9AA3823-385C-4335-8B7F-ED121409A4AD}">
      <dgm:prSet phldrT="[Текст]"/>
      <dgm:spPr/>
      <dgm:t>
        <a:bodyPr/>
        <a:lstStyle/>
        <a:p>
          <a:endParaRPr lang="ru-RU" dirty="0"/>
        </a:p>
      </dgm:t>
    </dgm:pt>
    <dgm:pt modelId="{ABABFE0B-62D4-4510-A5E6-7BB1E8F4FECE}" type="parTrans" cxnId="{67C84A09-9455-4993-889D-5501DA2E64A6}">
      <dgm:prSet/>
      <dgm:spPr/>
      <dgm:t>
        <a:bodyPr/>
        <a:lstStyle/>
        <a:p>
          <a:endParaRPr lang="ru-RU"/>
        </a:p>
      </dgm:t>
    </dgm:pt>
    <dgm:pt modelId="{E9D8A009-C97D-477D-9365-816BE20B7021}" type="sibTrans" cxnId="{67C84A09-9455-4993-889D-5501DA2E64A6}">
      <dgm:prSet/>
      <dgm:spPr/>
      <dgm:t>
        <a:bodyPr/>
        <a:lstStyle/>
        <a:p>
          <a:endParaRPr lang="ru-RU"/>
        </a:p>
      </dgm:t>
    </dgm:pt>
    <dgm:pt modelId="{BE3F4627-8B85-4C58-AAD4-4427A81582BD}" type="pres">
      <dgm:prSet presAssocID="{AAC7CFA8-1FED-4425-87E0-396432719B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828DE6-3103-43BC-A421-A8F867A8DCC0}" type="pres">
      <dgm:prSet presAssocID="{99BA129A-5787-4B5D-A882-FBB8A5EFC576}" presName="composite" presStyleCnt="0"/>
      <dgm:spPr/>
    </dgm:pt>
    <dgm:pt modelId="{218CB41F-130E-424B-A67C-3827D4F9E95D}" type="pres">
      <dgm:prSet presAssocID="{99BA129A-5787-4B5D-A882-FBB8A5EFC576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8E39A-363F-4833-B677-B1D358B1CAB8}" type="pres">
      <dgm:prSet presAssocID="{99BA129A-5787-4B5D-A882-FBB8A5EFC576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E6C23-2BD2-47AC-9E76-2138811E3A87}" type="pres">
      <dgm:prSet presAssocID="{D516E8A3-9886-4EE0-97A7-D536B9166642}" presName="sp" presStyleCnt="0"/>
      <dgm:spPr/>
    </dgm:pt>
    <dgm:pt modelId="{C1E6AAA6-2CAD-46D5-8DF7-4EAEB593F73A}" type="pres">
      <dgm:prSet presAssocID="{040BF758-15D8-4B59-8742-ED0E9FD67F04}" presName="composite" presStyleCnt="0"/>
      <dgm:spPr/>
    </dgm:pt>
    <dgm:pt modelId="{DC63674B-A733-40E4-8B9F-ADA8EE0C5405}" type="pres">
      <dgm:prSet presAssocID="{040BF758-15D8-4B59-8742-ED0E9FD67F0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B256E-05AB-4DA4-A6F7-8D4259811427}" type="pres">
      <dgm:prSet presAssocID="{040BF758-15D8-4B59-8742-ED0E9FD67F04}" presName="descendantText" presStyleLbl="alignAcc1" presStyleIdx="1" presStyleCnt="5">
        <dgm:presLayoutVars>
          <dgm:bulletEnabled val="1"/>
        </dgm:presLayoutVars>
      </dgm:prSet>
      <dgm:spPr/>
    </dgm:pt>
    <dgm:pt modelId="{7FEE553C-2F83-4105-AA4A-765D21495C1C}" type="pres">
      <dgm:prSet presAssocID="{6F58A420-5755-453C-A35B-91E32A8DE202}" presName="sp" presStyleCnt="0"/>
      <dgm:spPr/>
    </dgm:pt>
    <dgm:pt modelId="{BE9CEE5C-82B3-4BF7-BD44-3379EC313068}" type="pres">
      <dgm:prSet presAssocID="{484E5B5C-7E65-4CE3-8643-DDFA78D406B9}" presName="composite" presStyleCnt="0"/>
      <dgm:spPr/>
    </dgm:pt>
    <dgm:pt modelId="{041706CF-A29E-4CEC-B5D9-C7872EFB3AF4}" type="pres">
      <dgm:prSet presAssocID="{484E5B5C-7E65-4CE3-8643-DDFA78D406B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D30D1-AEEF-4BEB-B105-2689AD853C0E}" type="pres">
      <dgm:prSet presAssocID="{484E5B5C-7E65-4CE3-8643-DDFA78D406B9}" presName="descendantText" presStyleLbl="alignAcc1" presStyleIdx="2" presStyleCnt="5" custLinFactNeighborY="-826">
        <dgm:presLayoutVars>
          <dgm:bulletEnabled val="1"/>
        </dgm:presLayoutVars>
      </dgm:prSet>
      <dgm:spPr/>
    </dgm:pt>
    <dgm:pt modelId="{3B92C6D3-36CF-4D0C-B316-2D929B8C9F80}" type="pres">
      <dgm:prSet presAssocID="{1137A5F7-0047-410E-8E5E-653D25E79138}" presName="sp" presStyleCnt="0"/>
      <dgm:spPr/>
    </dgm:pt>
    <dgm:pt modelId="{33908AD6-5862-43F5-AF33-CB2A84F56701}" type="pres">
      <dgm:prSet presAssocID="{E9AA3823-385C-4335-8B7F-ED121409A4AD}" presName="composite" presStyleCnt="0"/>
      <dgm:spPr/>
    </dgm:pt>
    <dgm:pt modelId="{E9EEC079-D689-4BEF-AF47-FF7F6FCF5553}" type="pres">
      <dgm:prSet presAssocID="{E9AA3823-385C-4335-8B7F-ED121409A4AD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EA89E-67E5-42D2-AA1C-754C9DCE4C8F}" type="pres">
      <dgm:prSet presAssocID="{E9AA3823-385C-4335-8B7F-ED121409A4AD}" presName="descendantText" presStyleLbl="alignAcc1" presStyleIdx="3" presStyleCnt="5">
        <dgm:presLayoutVars>
          <dgm:bulletEnabled val="1"/>
        </dgm:presLayoutVars>
      </dgm:prSet>
      <dgm:spPr/>
    </dgm:pt>
    <dgm:pt modelId="{A85DFCEE-EE4B-406B-91F9-70775D049BB6}" type="pres">
      <dgm:prSet presAssocID="{E9D8A009-C97D-477D-9365-816BE20B7021}" presName="sp" presStyleCnt="0"/>
      <dgm:spPr/>
    </dgm:pt>
    <dgm:pt modelId="{EE17F563-C465-4D37-983E-92985D935E08}" type="pres">
      <dgm:prSet presAssocID="{6171F5A9-D20B-47C2-B53F-BCDAE633963C}" presName="composite" presStyleCnt="0"/>
      <dgm:spPr/>
    </dgm:pt>
    <dgm:pt modelId="{3D499148-2319-4CB3-94CE-CE16D5348E32}" type="pres">
      <dgm:prSet presAssocID="{6171F5A9-D20B-47C2-B53F-BCDAE633963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4944A-0D66-4132-B227-29B8A42CCDFF}" type="pres">
      <dgm:prSet presAssocID="{6171F5A9-D20B-47C2-B53F-BCDAE633963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B8F620-D4E1-4771-BF8E-0790825C14FD}" srcId="{AAC7CFA8-1FED-4425-87E0-396432719B04}" destId="{99BA129A-5787-4B5D-A882-FBB8A5EFC576}" srcOrd="0" destOrd="0" parTransId="{B735E3C2-E3EB-45EE-A38B-C5FE86AB7E91}" sibTransId="{D516E8A3-9886-4EE0-97A7-D536B9166642}"/>
    <dgm:cxn modelId="{911B461D-EDFD-492F-9EDD-18517A85D79C}" srcId="{AAC7CFA8-1FED-4425-87E0-396432719B04}" destId="{040BF758-15D8-4B59-8742-ED0E9FD67F04}" srcOrd="1" destOrd="0" parTransId="{A59E458D-8E60-4952-B199-C567ECC581F4}" sibTransId="{6F58A420-5755-453C-A35B-91E32A8DE202}"/>
    <dgm:cxn modelId="{67C84A09-9455-4993-889D-5501DA2E64A6}" srcId="{AAC7CFA8-1FED-4425-87E0-396432719B04}" destId="{E9AA3823-385C-4335-8B7F-ED121409A4AD}" srcOrd="3" destOrd="0" parTransId="{ABABFE0B-62D4-4510-A5E6-7BB1E8F4FECE}" sibTransId="{E9D8A009-C97D-477D-9365-816BE20B7021}"/>
    <dgm:cxn modelId="{4F3B7B98-E676-4639-834C-DAE29C1C9A55}" type="presOf" srcId="{E9AA3823-385C-4335-8B7F-ED121409A4AD}" destId="{E9EEC079-D689-4BEF-AF47-FF7F6FCF5553}" srcOrd="0" destOrd="0" presId="urn:microsoft.com/office/officeart/2005/8/layout/chevron2"/>
    <dgm:cxn modelId="{42349DED-2C6E-408C-825E-957A7C24E185}" type="presOf" srcId="{484E5B5C-7E65-4CE3-8643-DDFA78D406B9}" destId="{041706CF-A29E-4CEC-B5D9-C7872EFB3AF4}" srcOrd="0" destOrd="0" presId="urn:microsoft.com/office/officeart/2005/8/layout/chevron2"/>
    <dgm:cxn modelId="{91EEFF65-105C-4FA5-9F99-39A38C2624C8}" srcId="{AAC7CFA8-1FED-4425-87E0-396432719B04}" destId="{484E5B5C-7E65-4CE3-8643-DDFA78D406B9}" srcOrd="2" destOrd="0" parTransId="{5E59466B-15C6-4B4C-854F-289D7376EA1C}" sibTransId="{1137A5F7-0047-410E-8E5E-653D25E79138}"/>
    <dgm:cxn modelId="{09F375CF-0721-478C-BDF4-327B79D62DFF}" srcId="{AAC7CFA8-1FED-4425-87E0-396432719B04}" destId="{6171F5A9-D20B-47C2-B53F-BCDAE633963C}" srcOrd="4" destOrd="0" parTransId="{A59579EB-D240-47EE-A49F-0780DA187242}" sibTransId="{324332D6-C203-4520-9021-8A32893786B3}"/>
    <dgm:cxn modelId="{EED3A741-B6A5-41E3-8225-EA3C0A04E37F}" type="presOf" srcId="{6171F5A9-D20B-47C2-B53F-BCDAE633963C}" destId="{3D499148-2319-4CB3-94CE-CE16D5348E32}" srcOrd="0" destOrd="0" presId="urn:microsoft.com/office/officeart/2005/8/layout/chevron2"/>
    <dgm:cxn modelId="{11FD4092-29F4-43A7-9A3D-7B18ADBA606D}" type="presOf" srcId="{99BA129A-5787-4B5D-A882-FBB8A5EFC576}" destId="{218CB41F-130E-424B-A67C-3827D4F9E95D}" srcOrd="0" destOrd="0" presId="urn:microsoft.com/office/officeart/2005/8/layout/chevron2"/>
    <dgm:cxn modelId="{82A3A13A-F359-4DCA-B2FE-CD64C3CD02FC}" type="presOf" srcId="{AAC7CFA8-1FED-4425-87E0-396432719B04}" destId="{BE3F4627-8B85-4C58-AAD4-4427A81582BD}" srcOrd="0" destOrd="0" presId="urn:microsoft.com/office/officeart/2005/8/layout/chevron2"/>
    <dgm:cxn modelId="{B8DFF41F-0BEF-4C3E-B328-B431A7C8895C}" type="presOf" srcId="{040BF758-15D8-4B59-8742-ED0E9FD67F04}" destId="{DC63674B-A733-40E4-8B9F-ADA8EE0C5405}" srcOrd="0" destOrd="0" presId="urn:microsoft.com/office/officeart/2005/8/layout/chevron2"/>
    <dgm:cxn modelId="{E1F62D1A-BC75-4C9E-B6AF-B3D93C291626}" type="presParOf" srcId="{BE3F4627-8B85-4C58-AAD4-4427A81582BD}" destId="{5A828DE6-3103-43BC-A421-A8F867A8DCC0}" srcOrd="0" destOrd="0" presId="urn:microsoft.com/office/officeart/2005/8/layout/chevron2"/>
    <dgm:cxn modelId="{6E6E7F67-D1C6-4421-8758-3A43A008A373}" type="presParOf" srcId="{5A828DE6-3103-43BC-A421-A8F867A8DCC0}" destId="{218CB41F-130E-424B-A67C-3827D4F9E95D}" srcOrd="0" destOrd="0" presId="urn:microsoft.com/office/officeart/2005/8/layout/chevron2"/>
    <dgm:cxn modelId="{8DF39FE1-2968-470E-978F-A4C8365D10D0}" type="presParOf" srcId="{5A828DE6-3103-43BC-A421-A8F867A8DCC0}" destId="{6EA8E39A-363F-4833-B677-B1D358B1CAB8}" srcOrd="1" destOrd="0" presId="urn:microsoft.com/office/officeart/2005/8/layout/chevron2"/>
    <dgm:cxn modelId="{CCBCF54A-18EB-426D-9259-14180C8C56A6}" type="presParOf" srcId="{BE3F4627-8B85-4C58-AAD4-4427A81582BD}" destId="{BDFE6C23-2BD2-47AC-9E76-2138811E3A87}" srcOrd="1" destOrd="0" presId="urn:microsoft.com/office/officeart/2005/8/layout/chevron2"/>
    <dgm:cxn modelId="{B247906C-D73E-4DC7-B8EB-BA24B5FC7CFE}" type="presParOf" srcId="{BE3F4627-8B85-4C58-AAD4-4427A81582BD}" destId="{C1E6AAA6-2CAD-46D5-8DF7-4EAEB593F73A}" srcOrd="2" destOrd="0" presId="urn:microsoft.com/office/officeart/2005/8/layout/chevron2"/>
    <dgm:cxn modelId="{70DA9717-0A87-40A8-A515-735509983C24}" type="presParOf" srcId="{C1E6AAA6-2CAD-46D5-8DF7-4EAEB593F73A}" destId="{DC63674B-A733-40E4-8B9F-ADA8EE0C5405}" srcOrd="0" destOrd="0" presId="urn:microsoft.com/office/officeart/2005/8/layout/chevron2"/>
    <dgm:cxn modelId="{63FE81E5-436B-4053-AA66-4B62C9F2DD19}" type="presParOf" srcId="{C1E6AAA6-2CAD-46D5-8DF7-4EAEB593F73A}" destId="{3AAB256E-05AB-4DA4-A6F7-8D4259811427}" srcOrd="1" destOrd="0" presId="urn:microsoft.com/office/officeart/2005/8/layout/chevron2"/>
    <dgm:cxn modelId="{6953C506-F63D-45ED-B91B-BEE963AE4C4B}" type="presParOf" srcId="{BE3F4627-8B85-4C58-AAD4-4427A81582BD}" destId="{7FEE553C-2F83-4105-AA4A-765D21495C1C}" srcOrd="3" destOrd="0" presId="urn:microsoft.com/office/officeart/2005/8/layout/chevron2"/>
    <dgm:cxn modelId="{34C33952-55CF-4554-B3A5-57264364D759}" type="presParOf" srcId="{BE3F4627-8B85-4C58-AAD4-4427A81582BD}" destId="{BE9CEE5C-82B3-4BF7-BD44-3379EC313068}" srcOrd="4" destOrd="0" presId="urn:microsoft.com/office/officeart/2005/8/layout/chevron2"/>
    <dgm:cxn modelId="{D4A38E43-0956-41A6-A9B6-0740AEB13D56}" type="presParOf" srcId="{BE9CEE5C-82B3-4BF7-BD44-3379EC313068}" destId="{041706CF-A29E-4CEC-B5D9-C7872EFB3AF4}" srcOrd="0" destOrd="0" presId="urn:microsoft.com/office/officeart/2005/8/layout/chevron2"/>
    <dgm:cxn modelId="{9A826738-D66B-4A95-93AE-8B755AC50C62}" type="presParOf" srcId="{BE9CEE5C-82B3-4BF7-BD44-3379EC313068}" destId="{DEDD30D1-AEEF-4BEB-B105-2689AD853C0E}" srcOrd="1" destOrd="0" presId="urn:microsoft.com/office/officeart/2005/8/layout/chevron2"/>
    <dgm:cxn modelId="{1DCF42D5-92B9-427F-ADF2-E7A8F0D72C24}" type="presParOf" srcId="{BE3F4627-8B85-4C58-AAD4-4427A81582BD}" destId="{3B92C6D3-36CF-4D0C-B316-2D929B8C9F80}" srcOrd="5" destOrd="0" presId="urn:microsoft.com/office/officeart/2005/8/layout/chevron2"/>
    <dgm:cxn modelId="{AC87648F-B46C-463A-8A5B-EB485D3C871D}" type="presParOf" srcId="{BE3F4627-8B85-4C58-AAD4-4427A81582BD}" destId="{33908AD6-5862-43F5-AF33-CB2A84F56701}" srcOrd="6" destOrd="0" presId="urn:microsoft.com/office/officeart/2005/8/layout/chevron2"/>
    <dgm:cxn modelId="{405E06E9-501A-4C0D-9E3C-440E740F4551}" type="presParOf" srcId="{33908AD6-5862-43F5-AF33-CB2A84F56701}" destId="{E9EEC079-D689-4BEF-AF47-FF7F6FCF5553}" srcOrd="0" destOrd="0" presId="urn:microsoft.com/office/officeart/2005/8/layout/chevron2"/>
    <dgm:cxn modelId="{ABFE476B-9D54-42CA-BCCF-26A3552C4E56}" type="presParOf" srcId="{33908AD6-5862-43F5-AF33-CB2A84F56701}" destId="{2A9EA89E-67E5-42D2-AA1C-754C9DCE4C8F}" srcOrd="1" destOrd="0" presId="urn:microsoft.com/office/officeart/2005/8/layout/chevron2"/>
    <dgm:cxn modelId="{E68DAF5A-47EC-4657-B0B4-4676BA0D22CF}" type="presParOf" srcId="{BE3F4627-8B85-4C58-AAD4-4427A81582BD}" destId="{A85DFCEE-EE4B-406B-91F9-70775D049BB6}" srcOrd="7" destOrd="0" presId="urn:microsoft.com/office/officeart/2005/8/layout/chevron2"/>
    <dgm:cxn modelId="{96ACEF91-14DD-4FB0-99E8-3240630CA07E}" type="presParOf" srcId="{BE3F4627-8B85-4C58-AAD4-4427A81582BD}" destId="{EE17F563-C465-4D37-983E-92985D935E08}" srcOrd="8" destOrd="0" presId="urn:microsoft.com/office/officeart/2005/8/layout/chevron2"/>
    <dgm:cxn modelId="{30E6C341-9E61-4C3A-97A8-D623BE156956}" type="presParOf" srcId="{EE17F563-C465-4D37-983E-92985D935E08}" destId="{3D499148-2319-4CB3-94CE-CE16D5348E32}" srcOrd="0" destOrd="0" presId="urn:microsoft.com/office/officeart/2005/8/layout/chevron2"/>
    <dgm:cxn modelId="{C702F248-7C6A-414B-A99D-60E3318B28C9}" type="presParOf" srcId="{EE17F563-C465-4D37-983E-92985D935E08}" destId="{DDA4944A-0D66-4132-B227-29B8A42CCDF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C7CFA8-1FED-4425-87E0-396432719B04}" type="doc">
      <dgm:prSet loTypeId="urn:microsoft.com/office/officeart/2005/8/layout/chevron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9BA129A-5787-4B5D-A882-FBB8A5EFC576}">
      <dgm:prSet phldrT="[Текст]"/>
      <dgm:spPr/>
      <dgm:t>
        <a:bodyPr/>
        <a:lstStyle/>
        <a:p>
          <a:endParaRPr lang="ru-RU" dirty="0"/>
        </a:p>
      </dgm:t>
    </dgm:pt>
    <dgm:pt modelId="{B735E3C2-E3EB-45EE-A38B-C5FE86AB7E91}" type="parTrans" cxnId="{DBB8F620-D4E1-4771-BF8E-0790825C14FD}">
      <dgm:prSet/>
      <dgm:spPr/>
      <dgm:t>
        <a:bodyPr/>
        <a:lstStyle/>
        <a:p>
          <a:endParaRPr lang="ru-RU"/>
        </a:p>
      </dgm:t>
    </dgm:pt>
    <dgm:pt modelId="{D516E8A3-9886-4EE0-97A7-D536B9166642}" type="sibTrans" cxnId="{DBB8F620-D4E1-4771-BF8E-0790825C14FD}">
      <dgm:prSet/>
      <dgm:spPr/>
      <dgm:t>
        <a:bodyPr/>
        <a:lstStyle/>
        <a:p>
          <a:endParaRPr lang="ru-RU"/>
        </a:p>
      </dgm:t>
    </dgm:pt>
    <dgm:pt modelId="{484E5B5C-7E65-4CE3-8643-DDFA78D406B9}">
      <dgm:prSet phldrT="[Текст]"/>
      <dgm:spPr/>
      <dgm:t>
        <a:bodyPr/>
        <a:lstStyle/>
        <a:p>
          <a:endParaRPr lang="ru-RU" dirty="0"/>
        </a:p>
      </dgm:t>
    </dgm:pt>
    <dgm:pt modelId="{5E59466B-15C6-4B4C-854F-289D7376EA1C}" type="parTrans" cxnId="{91EEFF65-105C-4FA5-9F99-39A38C2624C8}">
      <dgm:prSet/>
      <dgm:spPr/>
      <dgm:t>
        <a:bodyPr/>
        <a:lstStyle/>
        <a:p>
          <a:endParaRPr lang="ru-RU"/>
        </a:p>
      </dgm:t>
    </dgm:pt>
    <dgm:pt modelId="{1137A5F7-0047-410E-8E5E-653D25E79138}" type="sibTrans" cxnId="{91EEFF65-105C-4FA5-9F99-39A38C2624C8}">
      <dgm:prSet/>
      <dgm:spPr/>
      <dgm:t>
        <a:bodyPr/>
        <a:lstStyle/>
        <a:p>
          <a:endParaRPr lang="ru-RU"/>
        </a:p>
      </dgm:t>
    </dgm:pt>
    <dgm:pt modelId="{040BF758-15D8-4B59-8742-ED0E9FD67F04}">
      <dgm:prSet phldrT="[Текст]"/>
      <dgm:spPr/>
      <dgm:t>
        <a:bodyPr/>
        <a:lstStyle/>
        <a:p>
          <a:endParaRPr lang="ru-RU" dirty="0"/>
        </a:p>
      </dgm:t>
    </dgm:pt>
    <dgm:pt modelId="{A59E458D-8E60-4952-B199-C567ECC581F4}" type="parTrans" cxnId="{911B461D-EDFD-492F-9EDD-18517A85D79C}">
      <dgm:prSet/>
      <dgm:spPr/>
      <dgm:t>
        <a:bodyPr/>
        <a:lstStyle/>
        <a:p>
          <a:endParaRPr lang="ru-RU"/>
        </a:p>
      </dgm:t>
    </dgm:pt>
    <dgm:pt modelId="{6F58A420-5755-453C-A35B-91E32A8DE202}" type="sibTrans" cxnId="{911B461D-EDFD-492F-9EDD-18517A85D79C}">
      <dgm:prSet/>
      <dgm:spPr/>
      <dgm:t>
        <a:bodyPr/>
        <a:lstStyle/>
        <a:p>
          <a:endParaRPr lang="ru-RU"/>
        </a:p>
      </dgm:t>
    </dgm:pt>
    <dgm:pt modelId="{BE3F4627-8B85-4C58-AAD4-4427A81582BD}" type="pres">
      <dgm:prSet presAssocID="{AAC7CFA8-1FED-4425-87E0-396432719B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828DE6-3103-43BC-A421-A8F867A8DCC0}" type="pres">
      <dgm:prSet presAssocID="{99BA129A-5787-4B5D-A882-FBB8A5EFC576}" presName="composite" presStyleCnt="0"/>
      <dgm:spPr/>
    </dgm:pt>
    <dgm:pt modelId="{218CB41F-130E-424B-A67C-3827D4F9E95D}" type="pres">
      <dgm:prSet presAssocID="{99BA129A-5787-4B5D-A882-FBB8A5EFC57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8E39A-363F-4833-B677-B1D358B1CAB8}" type="pres">
      <dgm:prSet presAssocID="{99BA129A-5787-4B5D-A882-FBB8A5EFC57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E6C23-2BD2-47AC-9E76-2138811E3A87}" type="pres">
      <dgm:prSet presAssocID="{D516E8A3-9886-4EE0-97A7-D536B9166642}" presName="sp" presStyleCnt="0"/>
      <dgm:spPr/>
    </dgm:pt>
    <dgm:pt modelId="{C1E6AAA6-2CAD-46D5-8DF7-4EAEB593F73A}" type="pres">
      <dgm:prSet presAssocID="{040BF758-15D8-4B59-8742-ED0E9FD67F04}" presName="composite" presStyleCnt="0"/>
      <dgm:spPr/>
    </dgm:pt>
    <dgm:pt modelId="{DC63674B-A733-40E4-8B9F-ADA8EE0C5405}" type="pres">
      <dgm:prSet presAssocID="{040BF758-15D8-4B59-8742-ED0E9FD67F0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B256E-05AB-4DA4-A6F7-8D4259811427}" type="pres">
      <dgm:prSet presAssocID="{040BF758-15D8-4B59-8742-ED0E9FD67F0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E553C-2F83-4105-AA4A-765D21495C1C}" type="pres">
      <dgm:prSet presAssocID="{6F58A420-5755-453C-A35B-91E32A8DE202}" presName="sp" presStyleCnt="0"/>
      <dgm:spPr/>
    </dgm:pt>
    <dgm:pt modelId="{BE9CEE5C-82B3-4BF7-BD44-3379EC313068}" type="pres">
      <dgm:prSet presAssocID="{484E5B5C-7E65-4CE3-8643-DDFA78D406B9}" presName="composite" presStyleCnt="0"/>
      <dgm:spPr/>
    </dgm:pt>
    <dgm:pt modelId="{041706CF-A29E-4CEC-B5D9-C7872EFB3AF4}" type="pres">
      <dgm:prSet presAssocID="{484E5B5C-7E65-4CE3-8643-DDFA78D406B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D30D1-AEEF-4BEB-B105-2689AD853C0E}" type="pres">
      <dgm:prSet presAssocID="{484E5B5C-7E65-4CE3-8643-DDFA78D406B9}" presName="descendantText" presStyleLbl="alignAcc1" presStyleIdx="2" presStyleCnt="3" custLinFactNeighborY="-826">
        <dgm:presLayoutVars>
          <dgm:bulletEnabled val="1"/>
        </dgm:presLayoutVars>
      </dgm:prSet>
      <dgm:spPr/>
    </dgm:pt>
  </dgm:ptLst>
  <dgm:cxnLst>
    <dgm:cxn modelId="{91EEFF65-105C-4FA5-9F99-39A38C2624C8}" srcId="{AAC7CFA8-1FED-4425-87E0-396432719B04}" destId="{484E5B5C-7E65-4CE3-8643-DDFA78D406B9}" srcOrd="2" destOrd="0" parTransId="{5E59466B-15C6-4B4C-854F-289D7376EA1C}" sibTransId="{1137A5F7-0047-410E-8E5E-653D25E79138}"/>
    <dgm:cxn modelId="{658E82FC-2B91-4070-A699-256FCD8D55A3}" type="presOf" srcId="{040BF758-15D8-4B59-8742-ED0E9FD67F04}" destId="{DC63674B-A733-40E4-8B9F-ADA8EE0C5405}" srcOrd="0" destOrd="0" presId="urn:microsoft.com/office/officeart/2005/8/layout/chevron2"/>
    <dgm:cxn modelId="{911B461D-EDFD-492F-9EDD-18517A85D79C}" srcId="{AAC7CFA8-1FED-4425-87E0-396432719B04}" destId="{040BF758-15D8-4B59-8742-ED0E9FD67F04}" srcOrd="1" destOrd="0" parTransId="{A59E458D-8E60-4952-B199-C567ECC581F4}" sibTransId="{6F58A420-5755-453C-A35B-91E32A8DE202}"/>
    <dgm:cxn modelId="{AC31917F-EA7E-4E56-9E97-F2E188C5F51A}" type="presOf" srcId="{484E5B5C-7E65-4CE3-8643-DDFA78D406B9}" destId="{041706CF-A29E-4CEC-B5D9-C7872EFB3AF4}" srcOrd="0" destOrd="0" presId="urn:microsoft.com/office/officeart/2005/8/layout/chevron2"/>
    <dgm:cxn modelId="{DBB8F620-D4E1-4771-BF8E-0790825C14FD}" srcId="{AAC7CFA8-1FED-4425-87E0-396432719B04}" destId="{99BA129A-5787-4B5D-A882-FBB8A5EFC576}" srcOrd="0" destOrd="0" parTransId="{B735E3C2-E3EB-45EE-A38B-C5FE86AB7E91}" sibTransId="{D516E8A3-9886-4EE0-97A7-D536B9166642}"/>
    <dgm:cxn modelId="{01690794-3C06-47FB-893C-8BC27FFC1A61}" type="presOf" srcId="{99BA129A-5787-4B5D-A882-FBB8A5EFC576}" destId="{218CB41F-130E-424B-A67C-3827D4F9E95D}" srcOrd="0" destOrd="0" presId="urn:microsoft.com/office/officeart/2005/8/layout/chevron2"/>
    <dgm:cxn modelId="{1456286A-B73B-4CC6-B5FA-DC03E7EEF9D2}" type="presOf" srcId="{AAC7CFA8-1FED-4425-87E0-396432719B04}" destId="{BE3F4627-8B85-4C58-AAD4-4427A81582BD}" srcOrd="0" destOrd="0" presId="urn:microsoft.com/office/officeart/2005/8/layout/chevron2"/>
    <dgm:cxn modelId="{76E6D3E9-8A55-4063-ACC1-760D0DB0A29E}" type="presParOf" srcId="{BE3F4627-8B85-4C58-AAD4-4427A81582BD}" destId="{5A828DE6-3103-43BC-A421-A8F867A8DCC0}" srcOrd="0" destOrd="0" presId="urn:microsoft.com/office/officeart/2005/8/layout/chevron2"/>
    <dgm:cxn modelId="{49B3ABC8-CE6A-467F-BEA0-1931A2F7D9E2}" type="presParOf" srcId="{5A828DE6-3103-43BC-A421-A8F867A8DCC0}" destId="{218CB41F-130E-424B-A67C-3827D4F9E95D}" srcOrd="0" destOrd="0" presId="urn:microsoft.com/office/officeart/2005/8/layout/chevron2"/>
    <dgm:cxn modelId="{C6F0899B-BB51-4B29-A4A8-035FBC428BE1}" type="presParOf" srcId="{5A828DE6-3103-43BC-A421-A8F867A8DCC0}" destId="{6EA8E39A-363F-4833-B677-B1D358B1CAB8}" srcOrd="1" destOrd="0" presId="urn:microsoft.com/office/officeart/2005/8/layout/chevron2"/>
    <dgm:cxn modelId="{F4557B09-311D-4A82-8610-2292AF0788D4}" type="presParOf" srcId="{BE3F4627-8B85-4C58-AAD4-4427A81582BD}" destId="{BDFE6C23-2BD2-47AC-9E76-2138811E3A87}" srcOrd="1" destOrd="0" presId="urn:microsoft.com/office/officeart/2005/8/layout/chevron2"/>
    <dgm:cxn modelId="{61AF9D0B-1D7E-4F7B-B04C-367267BF315E}" type="presParOf" srcId="{BE3F4627-8B85-4C58-AAD4-4427A81582BD}" destId="{C1E6AAA6-2CAD-46D5-8DF7-4EAEB593F73A}" srcOrd="2" destOrd="0" presId="urn:microsoft.com/office/officeart/2005/8/layout/chevron2"/>
    <dgm:cxn modelId="{8D5FA5CB-8D03-42F3-8D0D-1D5898834CE2}" type="presParOf" srcId="{C1E6AAA6-2CAD-46D5-8DF7-4EAEB593F73A}" destId="{DC63674B-A733-40E4-8B9F-ADA8EE0C5405}" srcOrd="0" destOrd="0" presId="urn:microsoft.com/office/officeart/2005/8/layout/chevron2"/>
    <dgm:cxn modelId="{717893D2-E8D2-4979-9A3E-1362331B1C57}" type="presParOf" srcId="{C1E6AAA6-2CAD-46D5-8DF7-4EAEB593F73A}" destId="{3AAB256E-05AB-4DA4-A6F7-8D4259811427}" srcOrd="1" destOrd="0" presId="urn:microsoft.com/office/officeart/2005/8/layout/chevron2"/>
    <dgm:cxn modelId="{76ECCAFD-48F8-4F11-A751-1BFEFE39A97C}" type="presParOf" srcId="{BE3F4627-8B85-4C58-AAD4-4427A81582BD}" destId="{7FEE553C-2F83-4105-AA4A-765D21495C1C}" srcOrd="3" destOrd="0" presId="urn:microsoft.com/office/officeart/2005/8/layout/chevron2"/>
    <dgm:cxn modelId="{413E609F-B6EF-42A3-869C-6BDFB2E38F26}" type="presParOf" srcId="{BE3F4627-8B85-4C58-AAD4-4427A81582BD}" destId="{BE9CEE5C-82B3-4BF7-BD44-3379EC313068}" srcOrd="4" destOrd="0" presId="urn:microsoft.com/office/officeart/2005/8/layout/chevron2"/>
    <dgm:cxn modelId="{CE618EC7-6266-4721-AB79-6B8FED7121C0}" type="presParOf" srcId="{BE9CEE5C-82B3-4BF7-BD44-3379EC313068}" destId="{041706CF-A29E-4CEC-B5D9-C7872EFB3AF4}" srcOrd="0" destOrd="0" presId="urn:microsoft.com/office/officeart/2005/8/layout/chevron2"/>
    <dgm:cxn modelId="{B1AA9957-8E5E-4B8E-BA40-D633754D63E3}" type="presParOf" srcId="{BE9CEE5C-82B3-4BF7-BD44-3379EC313068}" destId="{DEDD30D1-AEEF-4BEB-B105-2689AD853C0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FD64E0-29C7-4C41-B6AB-56C3DE58120E}" type="doc">
      <dgm:prSet loTypeId="urn:microsoft.com/office/officeart/2005/8/layout/process1" loCatId="process" qsTypeId="urn:microsoft.com/office/officeart/2005/8/quickstyle/simple1" qsCatId="simple" csTypeId="urn:microsoft.com/office/officeart/2005/8/colors/accent1_4" csCatId="accent1" phldr="1"/>
      <dgm:spPr/>
    </dgm:pt>
    <dgm:pt modelId="{19D6880B-0577-4319-A873-84578A18C65C}">
      <dgm:prSet phldrT="[Текст]" custT="1"/>
      <dgm:spPr/>
      <dgm:t>
        <a:bodyPr/>
        <a:lstStyle/>
        <a:p>
          <a:r>
            <a:rPr lang="ru-RU" sz="1300" b="1" dirty="0" smtClean="0">
              <a:latin typeface="+mn-lt"/>
              <a:cs typeface="Tahoma" pitchFamily="34" charset="0"/>
            </a:rPr>
            <a:t>Формирование пояснительной записки с учетом положений анкеты оценки внедрения требования Стандарта, содержащей информацию о проведенных в соответствии с планом мероприятиях, их результатах, в том числе ссылки на адреса страниц сайтов, в случае, если требование Стандарта предусматривает размещение документов  в сети Интернет </a:t>
          </a:r>
          <a:endParaRPr lang="ru-RU" sz="1300" b="1" dirty="0">
            <a:latin typeface="+mn-lt"/>
            <a:cs typeface="Tahoma" pitchFamily="34" charset="0"/>
          </a:endParaRPr>
        </a:p>
      </dgm:t>
    </dgm:pt>
    <dgm:pt modelId="{55D05650-7335-40F5-80BF-37472AF9816D}" type="parTrans" cxnId="{F29F0763-EA87-4B05-8309-4384FB10C21D}">
      <dgm:prSet/>
      <dgm:spPr/>
      <dgm:t>
        <a:bodyPr/>
        <a:lstStyle/>
        <a:p>
          <a:endParaRPr lang="ru-RU"/>
        </a:p>
      </dgm:t>
    </dgm:pt>
    <dgm:pt modelId="{146E48FA-0E63-46FB-9BD4-A717B6D8471D}" type="sibTrans" cxnId="{F29F0763-EA87-4B05-8309-4384FB10C21D}">
      <dgm:prSet/>
      <dgm:spPr/>
      <dgm:t>
        <a:bodyPr/>
        <a:lstStyle/>
        <a:p>
          <a:endParaRPr lang="ru-RU"/>
        </a:p>
      </dgm:t>
    </dgm:pt>
    <dgm:pt modelId="{D93F8C11-A2AD-4FCA-9AA4-71D8295A2B72}">
      <dgm:prSet phldrT="[Текст]" custT="1"/>
      <dgm:spPr/>
      <dgm:t>
        <a:bodyPr anchor="ctr"/>
        <a:lstStyle/>
        <a:p>
          <a:r>
            <a:rPr lang="ru-RU" sz="1300" b="1" dirty="0" smtClean="0">
              <a:latin typeface="+mn-lt"/>
              <a:ea typeface="Tahoma" pitchFamily="34" charset="0"/>
              <a:cs typeface="Tahoma" pitchFamily="34" charset="0"/>
            </a:rPr>
            <a:t>Проведение заседания экспертной группы по оценке внедрения на территории Карасукского района требований муниципального инвестиционного стандарта Новосибирской области</a:t>
          </a:r>
          <a:endParaRPr lang="ru-RU" sz="1300" b="1" dirty="0">
            <a:latin typeface="+mn-lt"/>
          </a:endParaRPr>
        </a:p>
      </dgm:t>
    </dgm:pt>
    <dgm:pt modelId="{F0979758-A202-4484-B5D8-F824062AEAD5}" type="parTrans" cxnId="{EE8E5A6D-12D3-4962-A20F-4C9C7DCDE92D}">
      <dgm:prSet/>
      <dgm:spPr/>
      <dgm:t>
        <a:bodyPr/>
        <a:lstStyle/>
        <a:p>
          <a:endParaRPr lang="ru-RU"/>
        </a:p>
      </dgm:t>
    </dgm:pt>
    <dgm:pt modelId="{DD982BA5-FB23-4C0B-82AD-8092674EC388}" type="sibTrans" cxnId="{EE8E5A6D-12D3-4962-A20F-4C9C7DCDE92D}">
      <dgm:prSet/>
      <dgm:spPr/>
      <dgm:t>
        <a:bodyPr/>
        <a:lstStyle/>
        <a:p>
          <a:endParaRPr lang="ru-RU"/>
        </a:p>
      </dgm:t>
    </dgm:pt>
    <dgm:pt modelId="{1A04E4F6-C1FD-4E48-9062-AF3066167075}">
      <dgm:prSet phldrT="[Текст]" custT="1"/>
      <dgm:spPr/>
      <dgm:t>
        <a:bodyPr anchor="ctr"/>
        <a:lstStyle/>
        <a:p>
          <a:r>
            <a:rPr lang="ru-RU" sz="1300" b="1" dirty="0" smtClean="0">
              <a:latin typeface="+mn-lt"/>
              <a:ea typeface="Tahoma" pitchFamily="34" charset="0"/>
              <a:cs typeface="Tahoma" pitchFamily="34" charset="0"/>
            </a:rPr>
            <a:t>Проведение заседания рабочей группы </a:t>
          </a:r>
          <a:r>
            <a:rPr lang="ru-RU" sz="1300" b="1" spc="-10" dirty="0" smtClean="0"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по внедрению на территории Карасукского района муниципального инвестиционного стандарта Новосибирской области</a:t>
          </a:r>
          <a:r>
            <a:rPr lang="ru-RU" sz="1300" b="1" dirty="0" smtClean="0">
              <a:latin typeface="+mn-lt"/>
              <a:ea typeface="Tahoma" pitchFamily="34" charset="0"/>
              <a:cs typeface="Tahoma" pitchFamily="34" charset="0"/>
            </a:rPr>
            <a:t> </a:t>
          </a:r>
          <a:endParaRPr lang="ru-RU" sz="1300" b="1" dirty="0">
            <a:latin typeface="+mn-lt"/>
          </a:endParaRPr>
        </a:p>
      </dgm:t>
    </dgm:pt>
    <dgm:pt modelId="{B8078DB1-3B71-41D4-94D1-E9B58E0463D3}" type="parTrans" cxnId="{E409F048-653C-4751-BF32-317B2BDA95D1}">
      <dgm:prSet/>
      <dgm:spPr/>
      <dgm:t>
        <a:bodyPr/>
        <a:lstStyle/>
        <a:p>
          <a:endParaRPr lang="ru-RU"/>
        </a:p>
      </dgm:t>
    </dgm:pt>
    <dgm:pt modelId="{E9E79964-37DA-4F11-86E3-C9E933F1152D}" type="sibTrans" cxnId="{E409F048-653C-4751-BF32-317B2BDA95D1}">
      <dgm:prSet/>
      <dgm:spPr/>
      <dgm:t>
        <a:bodyPr/>
        <a:lstStyle/>
        <a:p>
          <a:endParaRPr lang="ru-RU"/>
        </a:p>
      </dgm:t>
    </dgm:pt>
    <dgm:pt modelId="{75915E67-82F3-4F05-BA9D-56E38C35DE1D}" type="pres">
      <dgm:prSet presAssocID="{1BFD64E0-29C7-4C41-B6AB-56C3DE58120E}" presName="Name0" presStyleCnt="0">
        <dgm:presLayoutVars>
          <dgm:dir/>
          <dgm:resizeHandles val="exact"/>
        </dgm:presLayoutVars>
      </dgm:prSet>
      <dgm:spPr/>
    </dgm:pt>
    <dgm:pt modelId="{5665A6A4-9771-4816-9A1E-D5310568697E}" type="pres">
      <dgm:prSet presAssocID="{19D6880B-0577-4319-A873-84578A18C65C}" presName="node" presStyleLbl="node1" presStyleIdx="0" presStyleCnt="3" custScaleX="154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5F5718-C627-4109-9D73-14904A6E0EB0}" type="pres">
      <dgm:prSet presAssocID="{146E48FA-0E63-46FB-9BD4-A717B6D8471D}" presName="sibTrans" presStyleLbl="sibTrans2D1" presStyleIdx="0" presStyleCnt="2"/>
      <dgm:spPr/>
      <dgm:t>
        <a:bodyPr/>
        <a:lstStyle/>
        <a:p>
          <a:endParaRPr lang="ru-RU"/>
        </a:p>
      </dgm:t>
    </dgm:pt>
    <dgm:pt modelId="{20C822A8-8596-449B-AB44-F02097CBC20C}" type="pres">
      <dgm:prSet presAssocID="{146E48FA-0E63-46FB-9BD4-A717B6D8471D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6BAE5DD-423F-4CA3-918D-1014C0CE875D}" type="pres">
      <dgm:prSet presAssocID="{D93F8C11-A2AD-4FCA-9AA4-71D8295A2B72}" presName="node" presStyleLbl="node1" presStyleIdx="1" presStyleCnt="3" custScaleX="112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28775-93A6-4C83-BB63-0DD8E72078EB}" type="pres">
      <dgm:prSet presAssocID="{DD982BA5-FB23-4C0B-82AD-8092674EC38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3FA08613-3229-45B0-8437-1D69876F19C3}" type="pres">
      <dgm:prSet presAssocID="{DD982BA5-FB23-4C0B-82AD-8092674EC38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6FC561BE-9ABA-4EFD-8F1D-702E79987453}" type="pres">
      <dgm:prSet presAssocID="{1A04E4F6-C1FD-4E48-9062-AF3066167075}" presName="node" presStyleLbl="node1" presStyleIdx="2" presStyleCnt="3" custScaleX="117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15D678-EF63-4A86-B99B-BC0F9D5E6935}" type="presOf" srcId="{146E48FA-0E63-46FB-9BD4-A717B6D8471D}" destId="{20C822A8-8596-449B-AB44-F02097CBC20C}" srcOrd="1" destOrd="0" presId="urn:microsoft.com/office/officeart/2005/8/layout/process1"/>
    <dgm:cxn modelId="{B5B66771-EF0F-4B53-8C68-A61433FECBDB}" type="presOf" srcId="{D93F8C11-A2AD-4FCA-9AA4-71D8295A2B72}" destId="{66BAE5DD-423F-4CA3-918D-1014C0CE875D}" srcOrd="0" destOrd="0" presId="urn:microsoft.com/office/officeart/2005/8/layout/process1"/>
    <dgm:cxn modelId="{569B0F3A-B558-4D33-8531-330EE257F5A7}" type="presOf" srcId="{1A04E4F6-C1FD-4E48-9062-AF3066167075}" destId="{6FC561BE-9ABA-4EFD-8F1D-702E79987453}" srcOrd="0" destOrd="0" presId="urn:microsoft.com/office/officeart/2005/8/layout/process1"/>
    <dgm:cxn modelId="{736AA13F-D5A7-45BB-BB6F-FA1BA50E725C}" type="presOf" srcId="{19D6880B-0577-4319-A873-84578A18C65C}" destId="{5665A6A4-9771-4816-9A1E-D5310568697E}" srcOrd="0" destOrd="0" presId="urn:microsoft.com/office/officeart/2005/8/layout/process1"/>
    <dgm:cxn modelId="{78581072-0AB2-41FE-9E0E-856D73771DF2}" type="presOf" srcId="{146E48FA-0E63-46FB-9BD4-A717B6D8471D}" destId="{D25F5718-C627-4109-9D73-14904A6E0EB0}" srcOrd="0" destOrd="0" presId="urn:microsoft.com/office/officeart/2005/8/layout/process1"/>
    <dgm:cxn modelId="{4F5AC488-3ED8-4C10-B575-AC171D8D786F}" type="presOf" srcId="{DD982BA5-FB23-4C0B-82AD-8092674EC388}" destId="{3FA08613-3229-45B0-8437-1D69876F19C3}" srcOrd="1" destOrd="0" presId="urn:microsoft.com/office/officeart/2005/8/layout/process1"/>
    <dgm:cxn modelId="{EE8E5A6D-12D3-4962-A20F-4C9C7DCDE92D}" srcId="{1BFD64E0-29C7-4C41-B6AB-56C3DE58120E}" destId="{D93F8C11-A2AD-4FCA-9AA4-71D8295A2B72}" srcOrd="1" destOrd="0" parTransId="{F0979758-A202-4484-B5D8-F824062AEAD5}" sibTransId="{DD982BA5-FB23-4C0B-82AD-8092674EC388}"/>
    <dgm:cxn modelId="{B0DFB06A-4C32-4C18-BA18-B0CAF617CCDB}" type="presOf" srcId="{1BFD64E0-29C7-4C41-B6AB-56C3DE58120E}" destId="{75915E67-82F3-4F05-BA9D-56E38C35DE1D}" srcOrd="0" destOrd="0" presId="urn:microsoft.com/office/officeart/2005/8/layout/process1"/>
    <dgm:cxn modelId="{F29F0763-EA87-4B05-8309-4384FB10C21D}" srcId="{1BFD64E0-29C7-4C41-B6AB-56C3DE58120E}" destId="{19D6880B-0577-4319-A873-84578A18C65C}" srcOrd="0" destOrd="0" parTransId="{55D05650-7335-40F5-80BF-37472AF9816D}" sibTransId="{146E48FA-0E63-46FB-9BD4-A717B6D8471D}"/>
    <dgm:cxn modelId="{E409F048-653C-4751-BF32-317B2BDA95D1}" srcId="{1BFD64E0-29C7-4C41-B6AB-56C3DE58120E}" destId="{1A04E4F6-C1FD-4E48-9062-AF3066167075}" srcOrd="2" destOrd="0" parTransId="{B8078DB1-3B71-41D4-94D1-E9B58E0463D3}" sibTransId="{E9E79964-37DA-4F11-86E3-C9E933F1152D}"/>
    <dgm:cxn modelId="{AB499CE7-553F-4F68-B1E7-9F356B7AE8B7}" type="presOf" srcId="{DD982BA5-FB23-4C0B-82AD-8092674EC388}" destId="{F2E28775-93A6-4C83-BB63-0DD8E72078EB}" srcOrd="0" destOrd="0" presId="urn:microsoft.com/office/officeart/2005/8/layout/process1"/>
    <dgm:cxn modelId="{40E76A18-A8DB-4448-B404-B25F0CF5CC40}" type="presParOf" srcId="{75915E67-82F3-4F05-BA9D-56E38C35DE1D}" destId="{5665A6A4-9771-4816-9A1E-D5310568697E}" srcOrd="0" destOrd="0" presId="urn:microsoft.com/office/officeart/2005/8/layout/process1"/>
    <dgm:cxn modelId="{97A7478A-A019-45E1-AEC3-47FFE968F6EB}" type="presParOf" srcId="{75915E67-82F3-4F05-BA9D-56E38C35DE1D}" destId="{D25F5718-C627-4109-9D73-14904A6E0EB0}" srcOrd="1" destOrd="0" presId="urn:microsoft.com/office/officeart/2005/8/layout/process1"/>
    <dgm:cxn modelId="{0807A046-7BC4-4521-B385-09822E17C4BF}" type="presParOf" srcId="{D25F5718-C627-4109-9D73-14904A6E0EB0}" destId="{20C822A8-8596-449B-AB44-F02097CBC20C}" srcOrd="0" destOrd="0" presId="urn:microsoft.com/office/officeart/2005/8/layout/process1"/>
    <dgm:cxn modelId="{CD199E42-EECC-4EA1-AEB3-DCE0F2F14F10}" type="presParOf" srcId="{75915E67-82F3-4F05-BA9D-56E38C35DE1D}" destId="{66BAE5DD-423F-4CA3-918D-1014C0CE875D}" srcOrd="2" destOrd="0" presId="urn:microsoft.com/office/officeart/2005/8/layout/process1"/>
    <dgm:cxn modelId="{B7243E35-DA43-4E46-ABF5-E36F7694C57E}" type="presParOf" srcId="{75915E67-82F3-4F05-BA9D-56E38C35DE1D}" destId="{F2E28775-93A6-4C83-BB63-0DD8E72078EB}" srcOrd="3" destOrd="0" presId="urn:microsoft.com/office/officeart/2005/8/layout/process1"/>
    <dgm:cxn modelId="{B36838C4-6327-4F11-8200-05EA6ADEE348}" type="presParOf" srcId="{F2E28775-93A6-4C83-BB63-0DD8E72078EB}" destId="{3FA08613-3229-45B0-8437-1D69876F19C3}" srcOrd="0" destOrd="0" presId="urn:microsoft.com/office/officeart/2005/8/layout/process1"/>
    <dgm:cxn modelId="{0601AB6F-FDB7-4E11-AC40-ACEF8AEFA9AB}" type="presParOf" srcId="{75915E67-82F3-4F05-BA9D-56E38C35DE1D}" destId="{6FC561BE-9ABA-4EFD-8F1D-702E7998745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C7CFA8-1FED-4425-87E0-396432719B04}" type="doc">
      <dgm:prSet loTypeId="urn:microsoft.com/office/officeart/2005/8/layout/chevron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9BA129A-5787-4B5D-A882-FBB8A5EFC576}">
      <dgm:prSet phldrT="[Текст]"/>
      <dgm:spPr/>
      <dgm:t>
        <a:bodyPr/>
        <a:lstStyle/>
        <a:p>
          <a:endParaRPr lang="ru-RU" dirty="0"/>
        </a:p>
      </dgm:t>
    </dgm:pt>
    <dgm:pt modelId="{B735E3C2-E3EB-45EE-A38B-C5FE86AB7E91}" type="parTrans" cxnId="{DBB8F620-D4E1-4771-BF8E-0790825C14FD}">
      <dgm:prSet/>
      <dgm:spPr/>
      <dgm:t>
        <a:bodyPr/>
        <a:lstStyle/>
        <a:p>
          <a:endParaRPr lang="ru-RU"/>
        </a:p>
      </dgm:t>
    </dgm:pt>
    <dgm:pt modelId="{D516E8A3-9886-4EE0-97A7-D536B9166642}" type="sibTrans" cxnId="{DBB8F620-D4E1-4771-BF8E-0790825C14FD}">
      <dgm:prSet/>
      <dgm:spPr/>
      <dgm:t>
        <a:bodyPr/>
        <a:lstStyle/>
        <a:p>
          <a:endParaRPr lang="ru-RU"/>
        </a:p>
      </dgm:t>
    </dgm:pt>
    <dgm:pt modelId="{484E5B5C-7E65-4CE3-8643-DDFA78D406B9}">
      <dgm:prSet phldrT="[Текст]"/>
      <dgm:spPr/>
      <dgm:t>
        <a:bodyPr/>
        <a:lstStyle/>
        <a:p>
          <a:endParaRPr lang="ru-RU" dirty="0"/>
        </a:p>
      </dgm:t>
    </dgm:pt>
    <dgm:pt modelId="{5E59466B-15C6-4B4C-854F-289D7376EA1C}" type="parTrans" cxnId="{91EEFF65-105C-4FA5-9F99-39A38C2624C8}">
      <dgm:prSet/>
      <dgm:spPr/>
      <dgm:t>
        <a:bodyPr/>
        <a:lstStyle/>
        <a:p>
          <a:endParaRPr lang="ru-RU"/>
        </a:p>
      </dgm:t>
    </dgm:pt>
    <dgm:pt modelId="{1137A5F7-0047-410E-8E5E-653D25E79138}" type="sibTrans" cxnId="{91EEFF65-105C-4FA5-9F99-39A38C2624C8}">
      <dgm:prSet/>
      <dgm:spPr/>
      <dgm:t>
        <a:bodyPr/>
        <a:lstStyle/>
        <a:p>
          <a:endParaRPr lang="ru-RU"/>
        </a:p>
      </dgm:t>
    </dgm:pt>
    <dgm:pt modelId="{040BF758-15D8-4B59-8742-ED0E9FD67F04}">
      <dgm:prSet phldrT="[Текст]"/>
      <dgm:spPr/>
      <dgm:t>
        <a:bodyPr/>
        <a:lstStyle/>
        <a:p>
          <a:endParaRPr lang="ru-RU" dirty="0"/>
        </a:p>
      </dgm:t>
    </dgm:pt>
    <dgm:pt modelId="{A59E458D-8E60-4952-B199-C567ECC581F4}" type="parTrans" cxnId="{911B461D-EDFD-492F-9EDD-18517A85D79C}">
      <dgm:prSet/>
      <dgm:spPr/>
      <dgm:t>
        <a:bodyPr/>
        <a:lstStyle/>
        <a:p>
          <a:endParaRPr lang="ru-RU"/>
        </a:p>
      </dgm:t>
    </dgm:pt>
    <dgm:pt modelId="{6F58A420-5755-453C-A35B-91E32A8DE202}" type="sibTrans" cxnId="{911B461D-EDFD-492F-9EDD-18517A85D79C}">
      <dgm:prSet/>
      <dgm:spPr/>
      <dgm:t>
        <a:bodyPr/>
        <a:lstStyle/>
        <a:p>
          <a:endParaRPr lang="ru-RU"/>
        </a:p>
      </dgm:t>
    </dgm:pt>
    <dgm:pt modelId="{0024294B-2FA2-4617-A01E-3E87560078D0}">
      <dgm:prSet phldrT="[Текст]"/>
      <dgm:spPr/>
      <dgm:t>
        <a:bodyPr/>
        <a:lstStyle/>
        <a:p>
          <a:endParaRPr lang="ru-RU" dirty="0"/>
        </a:p>
      </dgm:t>
    </dgm:pt>
    <dgm:pt modelId="{FE0B75B9-9D9F-4657-AEED-D37B9108313A}" type="parTrans" cxnId="{730BDCD4-730E-44E9-ADB9-DD9FFE6E8260}">
      <dgm:prSet/>
      <dgm:spPr/>
      <dgm:t>
        <a:bodyPr/>
        <a:lstStyle/>
        <a:p>
          <a:endParaRPr lang="ru-RU"/>
        </a:p>
      </dgm:t>
    </dgm:pt>
    <dgm:pt modelId="{95048F70-B58A-4CFC-83EF-33CB92C550B5}" type="sibTrans" cxnId="{730BDCD4-730E-44E9-ADB9-DD9FFE6E8260}">
      <dgm:prSet/>
      <dgm:spPr/>
      <dgm:t>
        <a:bodyPr/>
        <a:lstStyle/>
        <a:p>
          <a:endParaRPr lang="ru-RU"/>
        </a:p>
      </dgm:t>
    </dgm:pt>
    <dgm:pt modelId="{BE3F4627-8B85-4C58-AAD4-4427A81582BD}" type="pres">
      <dgm:prSet presAssocID="{AAC7CFA8-1FED-4425-87E0-396432719B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828DE6-3103-43BC-A421-A8F867A8DCC0}" type="pres">
      <dgm:prSet presAssocID="{99BA129A-5787-4B5D-A882-FBB8A5EFC576}" presName="composite" presStyleCnt="0"/>
      <dgm:spPr/>
    </dgm:pt>
    <dgm:pt modelId="{218CB41F-130E-424B-A67C-3827D4F9E95D}" type="pres">
      <dgm:prSet presAssocID="{99BA129A-5787-4B5D-A882-FBB8A5EFC57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8E39A-363F-4833-B677-B1D358B1CAB8}" type="pres">
      <dgm:prSet presAssocID="{99BA129A-5787-4B5D-A882-FBB8A5EFC57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E6C23-2BD2-47AC-9E76-2138811E3A87}" type="pres">
      <dgm:prSet presAssocID="{D516E8A3-9886-4EE0-97A7-D536B9166642}" presName="sp" presStyleCnt="0"/>
      <dgm:spPr/>
    </dgm:pt>
    <dgm:pt modelId="{C1E6AAA6-2CAD-46D5-8DF7-4EAEB593F73A}" type="pres">
      <dgm:prSet presAssocID="{040BF758-15D8-4B59-8742-ED0E9FD67F04}" presName="composite" presStyleCnt="0"/>
      <dgm:spPr/>
    </dgm:pt>
    <dgm:pt modelId="{DC63674B-A733-40E4-8B9F-ADA8EE0C5405}" type="pres">
      <dgm:prSet presAssocID="{040BF758-15D8-4B59-8742-ED0E9FD67F0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B256E-05AB-4DA4-A6F7-8D4259811427}" type="pres">
      <dgm:prSet presAssocID="{040BF758-15D8-4B59-8742-ED0E9FD67F0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E553C-2F83-4105-AA4A-765D21495C1C}" type="pres">
      <dgm:prSet presAssocID="{6F58A420-5755-453C-A35B-91E32A8DE202}" presName="sp" presStyleCnt="0"/>
      <dgm:spPr/>
    </dgm:pt>
    <dgm:pt modelId="{A5DC3AB4-5FCA-47D7-9262-C0B24D4EFAF7}" type="pres">
      <dgm:prSet presAssocID="{0024294B-2FA2-4617-A01E-3E87560078D0}" presName="composite" presStyleCnt="0"/>
      <dgm:spPr/>
    </dgm:pt>
    <dgm:pt modelId="{64BFC341-6250-492F-BFE6-2893CDB14F27}" type="pres">
      <dgm:prSet presAssocID="{0024294B-2FA2-4617-A01E-3E87560078D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C27636-B40E-41E8-9FFA-61B5B47FF0D8}" type="pres">
      <dgm:prSet presAssocID="{0024294B-2FA2-4617-A01E-3E87560078D0}" presName="descendantText" presStyleLbl="alignAcc1" presStyleIdx="2" presStyleCnt="4">
        <dgm:presLayoutVars>
          <dgm:bulletEnabled val="1"/>
        </dgm:presLayoutVars>
      </dgm:prSet>
      <dgm:spPr/>
    </dgm:pt>
    <dgm:pt modelId="{E1516B42-2BD2-48DA-8DBD-362E88700F42}" type="pres">
      <dgm:prSet presAssocID="{95048F70-B58A-4CFC-83EF-33CB92C550B5}" presName="sp" presStyleCnt="0"/>
      <dgm:spPr/>
    </dgm:pt>
    <dgm:pt modelId="{BE9CEE5C-82B3-4BF7-BD44-3379EC313068}" type="pres">
      <dgm:prSet presAssocID="{484E5B5C-7E65-4CE3-8643-DDFA78D406B9}" presName="composite" presStyleCnt="0"/>
      <dgm:spPr/>
    </dgm:pt>
    <dgm:pt modelId="{041706CF-A29E-4CEC-B5D9-C7872EFB3AF4}" type="pres">
      <dgm:prSet presAssocID="{484E5B5C-7E65-4CE3-8643-DDFA78D406B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D30D1-AEEF-4BEB-B105-2689AD853C0E}" type="pres">
      <dgm:prSet presAssocID="{484E5B5C-7E65-4CE3-8643-DDFA78D406B9}" presName="descendantText" presStyleLbl="alignAcc1" presStyleIdx="3" presStyleCnt="4" custLinFactNeighborX="216" custLinFactNeighborY="-4360">
        <dgm:presLayoutVars>
          <dgm:bulletEnabled val="1"/>
        </dgm:presLayoutVars>
      </dgm:prSet>
      <dgm:spPr/>
    </dgm:pt>
  </dgm:ptLst>
  <dgm:cxnLst>
    <dgm:cxn modelId="{DBB8F620-D4E1-4771-BF8E-0790825C14FD}" srcId="{AAC7CFA8-1FED-4425-87E0-396432719B04}" destId="{99BA129A-5787-4B5D-A882-FBB8A5EFC576}" srcOrd="0" destOrd="0" parTransId="{B735E3C2-E3EB-45EE-A38B-C5FE86AB7E91}" sibTransId="{D516E8A3-9886-4EE0-97A7-D536B9166642}"/>
    <dgm:cxn modelId="{911B461D-EDFD-492F-9EDD-18517A85D79C}" srcId="{AAC7CFA8-1FED-4425-87E0-396432719B04}" destId="{040BF758-15D8-4B59-8742-ED0E9FD67F04}" srcOrd="1" destOrd="0" parTransId="{A59E458D-8E60-4952-B199-C567ECC581F4}" sibTransId="{6F58A420-5755-453C-A35B-91E32A8DE202}"/>
    <dgm:cxn modelId="{730BDCD4-730E-44E9-ADB9-DD9FFE6E8260}" srcId="{AAC7CFA8-1FED-4425-87E0-396432719B04}" destId="{0024294B-2FA2-4617-A01E-3E87560078D0}" srcOrd="2" destOrd="0" parTransId="{FE0B75B9-9D9F-4657-AEED-D37B9108313A}" sibTransId="{95048F70-B58A-4CFC-83EF-33CB92C550B5}"/>
    <dgm:cxn modelId="{F430143A-6B24-41E5-8F6B-4FF85554F52D}" type="presOf" srcId="{99BA129A-5787-4B5D-A882-FBB8A5EFC576}" destId="{218CB41F-130E-424B-A67C-3827D4F9E95D}" srcOrd="0" destOrd="0" presId="urn:microsoft.com/office/officeart/2005/8/layout/chevron2"/>
    <dgm:cxn modelId="{B3E1BEBE-751C-404A-B9E6-767716FD4ECF}" type="presOf" srcId="{484E5B5C-7E65-4CE3-8643-DDFA78D406B9}" destId="{041706CF-A29E-4CEC-B5D9-C7872EFB3AF4}" srcOrd="0" destOrd="0" presId="urn:microsoft.com/office/officeart/2005/8/layout/chevron2"/>
    <dgm:cxn modelId="{6D7D6A10-C379-4C97-AC21-A75A515A058C}" type="presOf" srcId="{040BF758-15D8-4B59-8742-ED0E9FD67F04}" destId="{DC63674B-A733-40E4-8B9F-ADA8EE0C5405}" srcOrd="0" destOrd="0" presId="urn:microsoft.com/office/officeart/2005/8/layout/chevron2"/>
    <dgm:cxn modelId="{91EEFF65-105C-4FA5-9F99-39A38C2624C8}" srcId="{AAC7CFA8-1FED-4425-87E0-396432719B04}" destId="{484E5B5C-7E65-4CE3-8643-DDFA78D406B9}" srcOrd="3" destOrd="0" parTransId="{5E59466B-15C6-4B4C-854F-289D7376EA1C}" sibTransId="{1137A5F7-0047-410E-8E5E-653D25E79138}"/>
    <dgm:cxn modelId="{13700C0B-69AA-43F7-84D1-8EAB83549DEF}" type="presOf" srcId="{AAC7CFA8-1FED-4425-87E0-396432719B04}" destId="{BE3F4627-8B85-4C58-AAD4-4427A81582BD}" srcOrd="0" destOrd="0" presId="urn:microsoft.com/office/officeart/2005/8/layout/chevron2"/>
    <dgm:cxn modelId="{BD26892D-F408-4354-B103-B1C3C295E291}" type="presOf" srcId="{0024294B-2FA2-4617-A01E-3E87560078D0}" destId="{64BFC341-6250-492F-BFE6-2893CDB14F27}" srcOrd="0" destOrd="0" presId="urn:microsoft.com/office/officeart/2005/8/layout/chevron2"/>
    <dgm:cxn modelId="{14E18483-D9F2-46AD-8ECF-02BFBE5E9C2C}" type="presParOf" srcId="{BE3F4627-8B85-4C58-AAD4-4427A81582BD}" destId="{5A828DE6-3103-43BC-A421-A8F867A8DCC0}" srcOrd="0" destOrd="0" presId="urn:microsoft.com/office/officeart/2005/8/layout/chevron2"/>
    <dgm:cxn modelId="{6CD65301-E2AD-4609-963F-806EA2D4437D}" type="presParOf" srcId="{5A828DE6-3103-43BC-A421-A8F867A8DCC0}" destId="{218CB41F-130E-424B-A67C-3827D4F9E95D}" srcOrd="0" destOrd="0" presId="urn:microsoft.com/office/officeart/2005/8/layout/chevron2"/>
    <dgm:cxn modelId="{91B0AC71-4D27-4948-A4DD-3F812B4DA44F}" type="presParOf" srcId="{5A828DE6-3103-43BC-A421-A8F867A8DCC0}" destId="{6EA8E39A-363F-4833-B677-B1D358B1CAB8}" srcOrd="1" destOrd="0" presId="urn:microsoft.com/office/officeart/2005/8/layout/chevron2"/>
    <dgm:cxn modelId="{DCEC90B5-3CFD-4C3D-A067-165D99BC5BFD}" type="presParOf" srcId="{BE3F4627-8B85-4C58-AAD4-4427A81582BD}" destId="{BDFE6C23-2BD2-47AC-9E76-2138811E3A87}" srcOrd="1" destOrd="0" presId="urn:microsoft.com/office/officeart/2005/8/layout/chevron2"/>
    <dgm:cxn modelId="{208A4309-3789-4240-B34F-995056403453}" type="presParOf" srcId="{BE3F4627-8B85-4C58-AAD4-4427A81582BD}" destId="{C1E6AAA6-2CAD-46D5-8DF7-4EAEB593F73A}" srcOrd="2" destOrd="0" presId="urn:microsoft.com/office/officeart/2005/8/layout/chevron2"/>
    <dgm:cxn modelId="{80B367FD-B023-4226-B4C4-90291C2EFE4F}" type="presParOf" srcId="{C1E6AAA6-2CAD-46D5-8DF7-4EAEB593F73A}" destId="{DC63674B-A733-40E4-8B9F-ADA8EE0C5405}" srcOrd="0" destOrd="0" presId="urn:microsoft.com/office/officeart/2005/8/layout/chevron2"/>
    <dgm:cxn modelId="{2DEDD017-7B23-40BC-89C5-7EBBE3B2E5DA}" type="presParOf" srcId="{C1E6AAA6-2CAD-46D5-8DF7-4EAEB593F73A}" destId="{3AAB256E-05AB-4DA4-A6F7-8D4259811427}" srcOrd="1" destOrd="0" presId="urn:microsoft.com/office/officeart/2005/8/layout/chevron2"/>
    <dgm:cxn modelId="{EA1E01D3-95FB-4853-9444-3A300619FD24}" type="presParOf" srcId="{BE3F4627-8B85-4C58-AAD4-4427A81582BD}" destId="{7FEE553C-2F83-4105-AA4A-765D21495C1C}" srcOrd="3" destOrd="0" presId="urn:microsoft.com/office/officeart/2005/8/layout/chevron2"/>
    <dgm:cxn modelId="{04702E2E-256B-4150-AC24-EC017BE8BCDA}" type="presParOf" srcId="{BE3F4627-8B85-4C58-AAD4-4427A81582BD}" destId="{A5DC3AB4-5FCA-47D7-9262-C0B24D4EFAF7}" srcOrd="4" destOrd="0" presId="urn:microsoft.com/office/officeart/2005/8/layout/chevron2"/>
    <dgm:cxn modelId="{AD0E4F52-7259-44CC-9C16-786C02E2E991}" type="presParOf" srcId="{A5DC3AB4-5FCA-47D7-9262-C0B24D4EFAF7}" destId="{64BFC341-6250-492F-BFE6-2893CDB14F27}" srcOrd="0" destOrd="0" presId="urn:microsoft.com/office/officeart/2005/8/layout/chevron2"/>
    <dgm:cxn modelId="{A72436AD-F012-4F46-9FEC-2910ED595EEF}" type="presParOf" srcId="{A5DC3AB4-5FCA-47D7-9262-C0B24D4EFAF7}" destId="{F8C27636-B40E-41E8-9FFA-61B5B47FF0D8}" srcOrd="1" destOrd="0" presId="urn:microsoft.com/office/officeart/2005/8/layout/chevron2"/>
    <dgm:cxn modelId="{C71E60BA-B533-46D6-BDC0-91DE8175AEC5}" type="presParOf" srcId="{BE3F4627-8B85-4C58-AAD4-4427A81582BD}" destId="{E1516B42-2BD2-48DA-8DBD-362E88700F42}" srcOrd="5" destOrd="0" presId="urn:microsoft.com/office/officeart/2005/8/layout/chevron2"/>
    <dgm:cxn modelId="{8BAFEDF2-9288-42E0-8133-83D4A02F1C29}" type="presParOf" srcId="{BE3F4627-8B85-4C58-AAD4-4427A81582BD}" destId="{BE9CEE5C-82B3-4BF7-BD44-3379EC313068}" srcOrd="6" destOrd="0" presId="urn:microsoft.com/office/officeart/2005/8/layout/chevron2"/>
    <dgm:cxn modelId="{763FFF03-B376-4981-8ABB-B997CFB3487E}" type="presParOf" srcId="{BE9CEE5C-82B3-4BF7-BD44-3379EC313068}" destId="{041706CF-A29E-4CEC-B5D9-C7872EFB3AF4}" srcOrd="0" destOrd="0" presId="urn:microsoft.com/office/officeart/2005/8/layout/chevron2"/>
    <dgm:cxn modelId="{0156A0F4-6BF7-4F08-B5C1-B316D4E60363}" type="presParOf" srcId="{BE9CEE5C-82B3-4BF7-BD44-3379EC313068}" destId="{DEDD30D1-AEEF-4BEB-B105-2689AD853C0E}" srcOrd="1" destOrd="0" presId="urn:microsoft.com/office/officeart/2005/8/layout/chevr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C7CFA8-1FED-4425-87E0-396432719B04}" type="doc">
      <dgm:prSet loTypeId="urn:microsoft.com/office/officeart/2005/8/layout/chevron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9BA129A-5787-4B5D-A882-FBB8A5EFC576}">
      <dgm:prSet phldrT="[Текст]"/>
      <dgm:spPr/>
      <dgm:t>
        <a:bodyPr/>
        <a:lstStyle/>
        <a:p>
          <a:endParaRPr lang="ru-RU" dirty="0"/>
        </a:p>
      </dgm:t>
    </dgm:pt>
    <dgm:pt modelId="{B735E3C2-E3EB-45EE-A38B-C5FE86AB7E91}" type="parTrans" cxnId="{DBB8F620-D4E1-4771-BF8E-0790825C14FD}">
      <dgm:prSet/>
      <dgm:spPr/>
      <dgm:t>
        <a:bodyPr/>
        <a:lstStyle/>
        <a:p>
          <a:endParaRPr lang="ru-RU"/>
        </a:p>
      </dgm:t>
    </dgm:pt>
    <dgm:pt modelId="{D516E8A3-9886-4EE0-97A7-D536B9166642}" type="sibTrans" cxnId="{DBB8F620-D4E1-4771-BF8E-0790825C14FD}">
      <dgm:prSet/>
      <dgm:spPr/>
      <dgm:t>
        <a:bodyPr/>
        <a:lstStyle/>
        <a:p>
          <a:endParaRPr lang="ru-RU"/>
        </a:p>
      </dgm:t>
    </dgm:pt>
    <dgm:pt modelId="{484E5B5C-7E65-4CE3-8643-DDFA78D406B9}">
      <dgm:prSet phldrT="[Текст]"/>
      <dgm:spPr/>
      <dgm:t>
        <a:bodyPr/>
        <a:lstStyle/>
        <a:p>
          <a:endParaRPr lang="ru-RU" dirty="0"/>
        </a:p>
      </dgm:t>
    </dgm:pt>
    <dgm:pt modelId="{5E59466B-15C6-4B4C-854F-289D7376EA1C}" type="parTrans" cxnId="{91EEFF65-105C-4FA5-9F99-39A38C2624C8}">
      <dgm:prSet/>
      <dgm:spPr/>
      <dgm:t>
        <a:bodyPr/>
        <a:lstStyle/>
        <a:p>
          <a:endParaRPr lang="ru-RU"/>
        </a:p>
      </dgm:t>
    </dgm:pt>
    <dgm:pt modelId="{1137A5F7-0047-410E-8E5E-653D25E79138}" type="sibTrans" cxnId="{91EEFF65-105C-4FA5-9F99-39A38C2624C8}">
      <dgm:prSet/>
      <dgm:spPr/>
      <dgm:t>
        <a:bodyPr/>
        <a:lstStyle/>
        <a:p>
          <a:endParaRPr lang="ru-RU"/>
        </a:p>
      </dgm:t>
    </dgm:pt>
    <dgm:pt modelId="{040BF758-15D8-4B59-8742-ED0E9FD67F04}">
      <dgm:prSet phldrT="[Текст]"/>
      <dgm:spPr/>
      <dgm:t>
        <a:bodyPr/>
        <a:lstStyle/>
        <a:p>
          <a:endParaRPr lang="ru-RU" dirty="0"/>
        </a:p>
      </dgm:t>
    </dgm:pt>
    <dgm:pt modelId="{A59E458D-8E60-4952-B199-C567ECC581F4}" type="parTrans" cxnId="{911B461D-EDFD-492F-9EDD-18517A85D79C}">
      <dgm:prSet/>
      <dgm:spPr/>
      <dgm:t>
        <a:bodyPr/>
        <a:lstStyle/>
        <a:p>
          <a:endParaRPr lang="ru-RU"/>
        </a:p>
      </dgm:t>
    </dgm:pt>
    <dgm:pt modelId="{6F58A420-5755-453C-A35B-91E32A8DE202}" type="sibTrans" cxnId="{911B461D-EDFD-492F-9EDD-18517A85D79C}">
      <dgm:prSet/>
      <dgm:spPr/>
      <dgm:t>
        <a:bodyPr/>
        <a:lstStyle/>
        <a:p>
          <a:endParaRPr lang="ru-RU"/>
        </a:p>
      </dgm:t>
    </dgm:pt>
    <dgm:pt modelId="{0024294B-2FA2-4617-A01E-3E87560078D0}">
      <dgm:prSet phldrT="[Текст]"/>
      <dgm:spPr/>
      <dgm:t>
        <a:bodyPr/>
        <a:lstStyle/>
        <a:p>
          <a:endParaRPr lang="ru-RU" dirty="0"/>
        </a:p>
      </dgm:t>
    </dgm:pt>
    <dgm:pt modelId="{FE0B75B9-9D9F-4657-AEED-D37B9108313A}" type="parTrans" cxnId="{730BDCD4-730E-44E9-ADB9-DD9FFE6E8260}">
      <dgm:prSet/>
      <dgm:spPr/>
      <dgm:t>
        <a:bodyPr/>
        <a:lstStyle/>
        <a:p>
          <a:endParaRPr lang="ru-RU"/>
        </a:p>
      </dgm:t>
    </dgm:pt>
    <dgm:pt modelId="{95048F70-B58A-4CFC-83EF-33CB92C550B5}" type="sibTrans" cxnId="{730BDCD4-730E-44E9-ADB9-DD9FFE6E8260}">
      <dgm:prSet/>
      <dgm:spPr/>
      <dgm:t>
        <a:bodyPr/>
        <a:lstStyle/>
        <a:p>
          <a:endParaRPr lang="ru-RU"/>
        </a:p>
      </dgm:t>
    </dgm:pt>
    <dgm:pt modelId="{D53EE4BA-7796-453D-BBC0-CABC95DAD638}">
      <dgm:prSet phldrT="[Текст]"/>
      <dgm:spPr/>
      <dgm:t>
        <a:bodyPr/>
        <a:lstStyle/>
        <a:p>
          <a:endParaRPr lang="ru-RU" dirty="0"/>
        </a:p>
      </dgm:t>
    </dgm:pt>
    <dgm:pt modelId="{21BD301C-855A-4AF9-9AD4-DE1235764E5A}" type="parTrans" cxnId="{FEB00F02-2F2A-4776-A9E5-FA26BD8AF3B6}">
      <dgm:prSet/>
      <dgm:spPr/>
      <dgm:t>
        <a:bodyPr/>
        <a:lstStyle/>
        <a:p>
          <a:endParaRPr lang="ru-RU"/>
        </a:p>
      </dgm:t>
    </dgm:pt>
    <dgm:pt modelId="{A53DC602-7C8D-4DC2-8FE4-1D25D927F689}" type="sibTrans" cxnId="{FEB00F02-2F2A-4776-A9E5-FA26BD8AF3B6}">
      <dgm:prSet/>
      <dgm:spPr/>
      <dgm:t>
        <a:bodyPr/>
        <a:lstStyle/>
        <a:p>
          <a:endParaRPr lang="ru-RU"/>
        </a:p>
      </dgm:t>
    </dgm:pt>
    <dgm:pt modelId="{BE3F4627-8B85-4C58-AAD4-4427A81582BD}" type="pres">
      <dgm:prSet presAssocID="{AAC7CFA8-1FED-4425-87E0-396432719B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828DE6-3103-43BC-A421-A8F867A8DCC0}" type="pres">
      <dgm:prSet presAssocID="{99BA129A-5787-4B5D-A882-FBB8A5EFC576}" presName="composite" presStyleCnt="0"/>
      <dgm:spPr/>
    </dgm:pt>
    <dgm:pt modelId="{218CB41F-130E-424B-A67C-3827D4F9E95D}" type="pres">
      <dgm:prSet presAssocID="{99BA129A-5787-4B5D-A882-FBB8A5EFC576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8E39A-363F-4833-B677-B1D358B1CAB8}" type="pres">
      <dgm:prSet presAssocID="{99BA129A-5787-4B5D-A882-FBB8A5EFC576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E6C23-2BD2-47AC-9E76-2138811E3A87}" type="pres">
      <dgm:prSet presAssocID="{D516E8A3-9886-4EE0-97A7-D536B9166642}" presName="sp" presStyleCnt="0"/>
      <dgm:spPr/>
    </dgm:pt>
    <dgm:pt modelId="{C1E6AAA6-2CAD-46D5-8DF7-4EAEB593F73A}" type="pres">
      <dgm:prSet presAssocID="{040BF758-15D8-4B59-8742-ED0E9FD67F04}" presName="composite" presStyleCnt="0"/>
      <dgm:spPr/>
    </dgm:pt>
    <dgm:pt modelId="{DC63674B-A733-40E4-8B9F-ADA8EE0C5405}" type="pres">
      <dgm:prSet presAssocID="{040BF758-15D8-4B59-8742-ED0E9FD67F0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B256E-05AB-4DA4-A6F7-8D4259811427}" type="pres">
      <dgm:prSet presAssocID="{040BF758-15D8-4B59-8742-ED0E9FD67F04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E553C-2F83-4105-AA4A-765D21495C1C}" type="pres">
      <dgm:prSet presAssocID="{6F58A420-5755-453C-A35B-91E32A8DE202}" presName="sp" presStyleCnt="0"/>
      <dgm:spPr/>
    </dgm:pt>
    <dgm:pt modelId="{A5DC3AB4-5FCA-47D7-9262-C0B24D4EFAF7}" type="pres">
      <dgm:prSet presAssocID="{0024294B-2FA2-4617-A01E-3E87560078D0}" presName="composite" presStyleCnt="0"/>
      <dgm:spPr/>
    </dgm:pt>
    <dgm:pt modelId="{64BFC341-6250-492F-BFE6-2893CDB14F27}" type="pres">
      <dgm:prSet presAssocID="{0024294B-2FA2-4617-A01E-3E87560078D0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C27636-B40E-41E8-9FFA-61B5B47FF0D8}" type="pres">
      <dgm:prSet presAssocID="{0024294B-2FA2-4617-A01E-3E87560078D0}" presName="descendantText" presStyleLbl="alignAcc1" presStyleIdx="2" presStyleCnt="5">
        <dgm:presLayoutVars>
          <dgm:bulletEnabled val="1"/>
        </dgm:presLayoutVars>
      </dgm:prSet>
      <dgm:spPr/>
    </dgm:pt>
    <dgm:pt modelId="{E1516B42-2BD2-48DA-8DBD-362E88700F42}" type="pres">
      <dgm:prSet presAssocID="{95048F70-B58A-4CFC-83EF-33CB92C550B5}" presName="sp" presStyleCnt="0"/>
      <dgm:spPr/>
    </dgm:pt>
    <dgm:pt modelId="{9835EB1D-84AE-4911-8FB9-2D79B6BDB92F}" type="pres">
      <dgm:prSet presAssocID="{D53EE4BA-7796-453D-BBC0-CABC95DAD638}" presName="composite" presStyleCnt="0"/>
      <dgm:spPr/>
    </dgm:pt>
    <dgm:pt modelId="{39C0A280-2FD2-4D6C-8EE5-DCA2D2561578}" type="pres">
      <dgm:prSet presAssocID="{D53EE4BA-7796-453D-BBC0-CABC95DAD63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1A52B-701D-46AE-8C83-214EECB00EA8}" type="pres">
      <dgm:prSet presAssocID="{D53EE4BA-7796-453D-BBC0-CABC95DAD638}" presName="descendantText" presStyleLbl="alignAcc1" presStyleIdx="3" presStyleCnt="5">
        <dgm:presLayoutVars>
          <dgm:bulletEnabled val="1"/>
        </dgm:presLayoutVars>
      </dgm:prSet>
      <dgm:spPr/>
    </dgm:pt>
    <dgm:pt modelId="{6BB68DA7-0ED1-44B4-B6DD-5795817CA661}" type="pres">
      <dgm:prSet presAssocID="{A53DC602-7C8D-4DC2-8FE4-1D25D927F689}" presName="sp" presStyleCnt="0"/>
      <dgm:spPr/>
    </dgm:pt>
    <dgm:pt modelId="{BE9CEE5C-82B3-4BF7-BD44-3379EC313068}" type="pres">
      <dgm:prSet presAssocID="{484E5B5C-7E65-4CE3-8643-DDFA78D406B9}" presName="composite" presStyleCnt="0"/>
      <dgm:spPr/>
    </dgm:pt>
    <dgm:pt modelId="{041706CF-A29E-4CEC-B5D9-C7872EFB3AF4}" type="pres">
      <dgm:prSet presAssocID="{484E5B5C-7E65-4CE3-8643-DDFA78D406B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D30D1-AEEF-4BEB-B105-2689AD853C0E}" type="pres">
      <dgm:prSet presAssocID="{484E5B5C-7E65-4CE3-8643-DDFA78D406B9}" presName="descendantText" presStyleLbl="alignAcc1" presStyleIdx="4" presStyleCnt="5" custLinFactNeighborX="216" custLinFactNeighborY="-4360">
        <dgm:presLayoutVars>
          <dgm:bulletEnabled val="1"/>
        </dgm:presLayoutVars>
      </dgm:prSet>
      <dgm:spPr/>
    </dgm:pt>
  </dgm:ptLst>
  <dgm:cxnLst>
    <dgm:cxn modelId="{DBB8F620-D4E1-4771-BF8E-0790825C14FD}" srcId="{AAC7CFA8-1FED-4425-87E0-396432719B04}" destId="{99BA129A-5787-4B5D-A882-FBB8A5EFC576}" srcOrd="0" destOrd="0" parTransId="{B735E3C2-E3EB-45EE-A38B-C5FE86AB7E91}" sibTransId="{D516E8A3-9886-4EE0-97A7-D536B9166642}"/>
    <dgm:cxn modelId="{5F186D23-7C5A-4757-8E92-796643838631}" type="presOf" srcId="{040BF758-15D8-4B59-8742-ED0E9FD67F04}" destId="{DC63674B-A733-40E4-8B9F-ADA8EE0C5405}" srcOrd="0" destOrd="0" presId="urn:microsoft.com/office/officeart/2005/8/layout/chevron2"/>
    <dgm:cxn modelId="{FEB00F02-2F2A-4776-A9E5-FA26BD8AF3B6}" srcId="{AAC7CFA8-1FED-4425-87E0-396432719B04}" destId="{D53EE4BA-7796-453D-BBC0-CABC95DAD638}" srcOrd="3" destOrd="0" parTransId="{21BD301C-855A-4AF9-9AD4-DE1235764E5A}" sibTransId="{A53DC602-7C8D-4DC2-8FE4-1D25D927F689}"/>
    <dgm:cxn modelId="{911B461D-EDFD-492F-9EDD-18517A85D79C}" srcId="{AAC7CFA8-1FED-4425-87E0-396432719B04}" destId="{040BF758-15D8-4B59-8742-ED0E9FD67F04}" srcOrd="1" destOrd="0" parTransId="{A59E458D-8E60-4952-B199-C567ECC581F4}" sibTransId="{6F58A420-5755-453C-A35B-91E32A8DE202}"/>
    <dgm:cxn modelId="{53FF3839-1F1C-4F62-905B-65035D199A84}" type="presOf" srcId="{0024294B-2FA2-4617-A01E-3E87560078D0}" destId="{64BFC341-6250-492F-BFE6-2893CDB14F27}" srcOrd="0" destOrd="0" presId="urn:microsoft.com/office/officeart/2005/8/layout/chevron2"/>
    <dgm:cxn modelId="{730BDCD4-730E-44E9-ADB9-DD9FFE6E8260}" srcId="{AAC7CFA8-1FED-4425-87E0-396432719B04}" destId="{0024294B-2FA2-4617-A01E-3E87560078D0}" srcOrd="2" destOrd="0" parTransId="{FE0B75B9-9D9F-4657-AEED-D37B9108313A}" sibTransId="{95048F70-B58A-4CFC-83EF-33CB92C550B5}"/>
    <dgm:cxn modelId="{19171F59-7A37-4426-B943-713FA54606DE}" type="presOf" srcId="{99BA129A-5787-4B5D-A882-FBB8A5EFC576}" destId="{218CB41F-130E-424B-A67C-3827D4F9E95D}" srcOrd="0" destOrd="0" presId="urn:microsoft.com/office/officeart/2005/8/layout/chevron2"/>
    <dgm:cxn modelId="{91EEFF65-105C-4FA5-9F99-39A38C2624C8}" srcId="{AAC7CFA8-1FED-4425-87E0-396432719B04}" destId="{484E5B5C-7E65-4CE3-8643-DDFA78D406B9}" srcOrd="4" destOrd="0" parTransId="{5E59466B-15C6-4B4C-854F-289D7376EA1C}" sibTransId="{1137A5F7-0047-410E-8E5E-653D25E79138}"/>
    <dgm:cxn modelId="{8BF253F6-732A-4A00-A7B1-21A97CF9A8A1}" type="presOf" srcId="{D53EE4BA-7796-453D-BBC0-CABC95DAD638}" destId="{39C0A280-2FD2-4D6C-8EE5-DCA2D2561578}" srcOrd="0" destOrd="0" presId="urn:microsoft.com/office/officeart/2005/8/layout/chevron2"/>
    <dgm:cxn modelId="{2F0B530E-0F76-422A-A10B-8E155A5C50D5}" type="presOf" srcId="{AAC7CFA8-1FED-4425-87E0-396432719B04}" destId="{BE3F4627-8B85-4C58-AAD4-4427A81582BD}" srcOrd="0" destOrd="0" presId="urn:microsoft.com/office/officeart/2005/8/layout/chevron2"/>
    <dgm:cxn modelId="{FE5C3471-C8BA-4A17-9B21-75FBE6463974}" type="presOf" srcId="{484E5B5C-7E65-4CE3-8643-DDFA78D406B9}" destId="{041706CF-A29E-4CEC-B5D9-C7872EFB3AF4}" srcOrd="0" destOrd="0" presId="urn:microsoft.com/office/officeart/2005/8/layout/chevron2"/>
    <dgm:cxn modelId="{EC0987C7-2C17-4E83-8B40-D49949FCFCC9}" type="presParOf" srcId="{BE3F4627-8B85-4C58-AAD4-4427A81582BD}" destId="{5A828DE6-3103-43BC-A421-A8F867A8DCC0}" srcOrd="0" destOrd="0" presId="urn:microsoft.com/office/officeart/2005/8/layout/chevron2"/>
    <dgm:cxn modelId="{18121C87-A2D7-47E8-B950-582BE9F630DE}" type="presParOf" srcId="{5A828DE6-3103-43BC-A421-A8F867A8DCC0}" destId="{218CB41F-130E-424B-A67C-3827D4F9E95D}" srcOrd="0" destOrd="0" presId="urn:microsoft.com/office/officeart/2005/8/layout/chevron2"/>
    <dgm:cxn modelId="{E9009EFA-6527-41CB-AFD3-F1D1079B3A11}" type="presParOf" srcId="{5A828DE6-3103-43BC-A421-A8F867A8DCC0}" destId="{6EA8E39A-363F-4833-B677-B1D358B1CAB8}" srcOrd="1" destOrd="0" presId="urn:microsoft.com/office/officeart/2005/8/layout/chevron2"/>
    <dgm:cxn modelId="{197D5118-2BDD-43F5-9AEF-0D6CFAB0C249}" type="presParOf" srcId="{BE3F4627-8B85-4C58-AAD4-4427A81582BD}" destId="{BDFE6C23-2BD2-47AC-9E76-2138811E3A87}" srcOrd="1" destOrd="0" presId="urn:microsoft.com/office/officeart/2005/8/layout/chevron2"/>
    <dgm:cxn modelId="{578AFAAA-0A1A-48EB-80AD-88BADCC687C2}" type="presParOf" srcId="{BE3F4627-8B85-4C58-AAD4-4427A81582BD}" destId="{C1E6AAA6-2CAD-46D5-8DF7-4EAEB593F73A}" srcOrd="2" destOrd="0" presId="urn:microsoft.com/office/officeart/2005/8/layout/chevron2"/>
    <dgm:cxn modelId="{8F4249A6-3F07-49BB-B4A4-3989833CE541}" type="presParOf" srcId="{C1E6AAA6-2CAD-46D5-8DF7-4EAEB593F73A}" destId="{DC63674B-A733-40E4-8B9F-ADA8EE0C5405}" srcOrd="0" destOrd="0" presId="urn:microsoft.com/office/officeart/2005/8/layout/chevron2"/>
    <dgm:cxn modelId="{83EA4060-3A48-4CCE-A40B-A97AE400445D}" type="presParOf" srcId="{C1E6AAA6-2CAD-46D5-8DF7-4EAEB593F73A}" destId="{3AAB256E-05AB-4DA4-A6F7-8D4259811427}" srcOrd="1" destOrd="0" presId="urn:microsoft.com/office/officeart/2005/8/layout/chevron2"/>
    <dgm:cxn modelId="{BADFF2BF-B3E8-40CB-8D80-90AF0D19CF9B}" type="presParOf" srcId="{BE3F4627-8B85-4C58-AAD4-4427A81582BD}" destId="{7FEE553C-2F83-4105-AA4A-765D21495C1C}" srcOrd="3" destOrd="0" presId="urn:microsoft.com/office/officeart/2005/8/layout/chevron2"/>
    <dgm:cxn modelId="{E08A1844-4DA0-4BFB-BA29-5B9646178462}" type="presParOf" srcId="{BE3F4627-8B85-4C58-AAD4-4427A81582BD}" destId="{A5DC3AB4-5FCA-47D7-9262-C0B24D4EFAF7}" srcOrd="4" destOrd="0" presId="urn:microsoft.com/office/officeart/2005/8/layout/chevron2"/>
    <dgm:cxn modelId="{A1986B81-4A37-4D68-B647-0AF20B760F90}" type="presParOf" srcId="{A5DC3AB4-5FCA-47D7-9262-C0B24D4EFAF7}" destId="{64BFC341-6250-492F-BFE6-2893CDB14F27}" srcOrd="0" destOrd="0" presId="urn:microsoft.com/office/officeart/2005/8/layout/chevron2"/>
    <dgm:cxn modelId="{BDE37C1B-17E0-40EF-816C-BEC5D3F674A4}" type="presParOf" srcId="{A5DC3AB4-5FCA-47D7-9262-C0B24D4EFAF7}" destId="{F8C27636-B40E-41E8-9FFA-61B5B47FF0D8}" srcOrd="1" destOrd="0" presId="urn:microsoft.com/office/officeart/2005/8/layout/chevron2"/>
    <dgm:cxn modelId="{C530EDEB-FFBA-467D-A3B5-283A05B8C6B4}" type="presParOf" srcId="{BE3F4627-8B85-4C58-AAD4-4427A81582BD}" destId="{E1516B42-2BD2-48DA-8DBD-362E88700F42}" srcOrd="5" destOrd="0" presId="urn:microsoft.com/office/officeart/2005/8/layout/chevron2"/>
    <dgm:cxn modelId="{D392C3C0-0145-4378-86CA-52119216CC7B}" type="presParOf" srcId="{BE3F4627-8B85-4C58-AAD4-4427A81582BD}" destId="{9835EB1D-84AE-4911-8FB9-2D79B6BDB92F}" srcOrd="6" destOrd="0" presId="urn:microsoft.com/office/officeart/2005/8/layout/chevron2"/>
    <dgm:cxn modelId="{71B799A7-0E44-47C6-ACE2-9B190359DBD4}" type="presParOf" srcId="{9835EB1D-84AE-4911-8FB9-2D79B6BDB92F}" destId="{39C0A280-2FD2-4D6C-8EE5-DCA2D2561578}" srcOrd="0" destOrd="0" presId="urn:microsoft.com/office/officeart/2005/8/layout/chevron2"/>
    <dgm:cxn modelId="{0420567C-C479-4EA4-96B0-4262B8C57819}" type="presParOf" srcId="{9835EB1D-84AE-4911-8FB9-2D79B6BDB92F}" destId="{0E51A52B-701D-46AE-8C83-214EECB00EA8}" srcOrd="1" destOrd="0" presId="urn:microsoft.com/office/officeart/2005/8/layout/chevron2"/>
    <dgm:cxn modelId="{A1C3F86A-04F6-44C5-97F0-806289934334}" type="presParOf" srcId="{BE3F4627-8B85-4C58-AAD4-4427A81582BD}" destId="{6BB68DA7-0ED1-44B4-B6DD-5795817CA661}" srcOrd="7" destOrd="0" presId="urn:microsoft.com/office/officeart/2005/8/layout/chevron2"/>
    <dgm:cxn modelId="{9C9CC928-44DB-4407-82ED-C496A68D3444}" type="presParOf" srcId="{BE3F4627-8B85-4C58-AAD4-4427A81582BD}" destId="{BE9CEE5C-82B3-4BF7-BD44-3379EC313068}" srcOrd="8" destOrd="0" presId="urn:microsoft.com/office/officeart/2005/8/layout/chevron2"/>
    <dgm:cxn modelId="{DD05C66A-7BE0-40C5-9288-A8FF0A73242E}" type="presParOf" srcId="{BE9CEE5C-82B3-4BF7-BD44-3379EC313068}" destId="{041706CF-A29E-4CEC-B5D9-C7872EFB3AF4}" srcOrd="0" destOrd="0" presId="urn:microsoft.com/office/officeart/2005/8/layout/chevron2"/>
    <dgm:cxn modelId="{E903DF86-4C5C-49BC-9F6F-72CEBD7E820E}" type="presParOf" srcId="{BE9CEE5C-82B3-4BF7-BD44-3379EC313068}" destId="{DEDD30D1-AEEF-4BEB-B105-2689AD853C0E}" srcOrd="1" destOrd="0" presId="urn:microsoft.com/office/officeart/2005/8/layout/chevron2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3F6E0-73AE-430F-A7F0-6F61395F24EB}">
      <dsp:nvSpPr>
        <dsp:cNvPr id="0" name=""/>
        <dsp:cNvSpPr/>
      </dsp:nvSpPr>
      <dsp:spPr>
        <a:xfrm>
          <a:off x="4389793" y="1476543"/>
          <a:ext cx="3738868" cy="295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372"/>
              </a:lnTo>
              <a:lnTo>
                <a:pt x="3738868" y="201372"/>
              </a:lnTo>
              <a:lnTo>
                <a:pt x="3738868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DE3A4-7F84-4A0C-A11A-4057E4F5243C}">
      <dsp:nvSpPr>
        <dsp:cNvPr id="0" name=""/>
        <dsp:cNvSpPr/>
      </dsp:nvSpPr>
      <dsp:spPr>
        <a:xfrm>
          <a:off x="4389793" y="1476543"/>
          <a:ext cx="2187964" cy="295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372"/>
              </a:lnTo>
              <a:lnTo>
                <a:pt x="2187964" y="201372"/>
              </a:lnTo>
              <a:lnTo>
                <a:pt x="2187964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DF0008-1FA4-4933-AC63-7DEF79427CB8}">
      <dsp:nvSpPr>
        <dsp:cNvPr id="0" name=""/>
        <dsp:cNvSpPr/>
      </dsp:nvSpPr>
      <dsp:spPr>
        <a:xfrm>
          <a:off x="4389793" y="1476543"/>
          <a:ext cx="591851" cy="295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372"/>
              </a:lnTo>
              <a:lnTo>
                <a:pt x="591851" y="201372"/>
              </a:lnTo>
              <a:lnTo>
                <a:pt x="591851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A6B8BA-EEAC-41DD-8059-0013B60DC0A7}">
      <dsp:nvSpPr>
        <dsp:cNvPr id="0" name=""/>
        <dsp:cNvSpPr/>
      </dsp:nvSpPr>
      <dsp:spPr>
        <a:xfrm>
          <a:off x="3526350" y="1476543"/>
          <a:ext cx="863443" cy="295496"/>
        </a:xfrm>
        <a:custGeom>
          <a:avLst/>
          <a:gdLst/>
          <a:ahLst/>
          <a:cxnLst/>
          <a:rect l="0" t="0" r="0" b="0"/>
          <a:pathLst>
            <a:path>
              <a:moveTo>
                <a:pt x="863443" y="0"/>
              </a:moveTo>
              <a:lnTo>
                <a:pt x="863443" y="201372"/>
              </a:lnTo>
              <a:lnTo>
                <a:pt x="0" y="201372"/>
              </a:lnTo>
              <a:lnTo>
                <a:pt x="0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3E56AE-C38B-4ED7-86DC-78B565B4BCC0}">
      <dsp:nvSpPr>
        <dsp:cNvPr id="0" name=""/>
        <dsp:cNvSpPr/>
      </dsp:nvSpPr>
      <dsp:spPr>
        <a:xfrm>
          <a:off x="2121481" y="1476543"/>
          <a:ext cx="2268312" cy="295496"/>
        </a:xfrm>
        <a:custGeom>
          <a:avLst/>
          <a:gdLst/>
          <a:ahLst/>
          <a:cxnLst/>
          <a:rect l="0" t="0" r="0" b="0"/>
          <a:pathLst>
            <a:path>
              <a:moveTo>
                <a:pt x="2268312" y="0"/>
              </a:moveTo>
              <a:lnTo>
                <a:pt x="2268312" y="201372"/>
              </a:lnTo>
              <a:lnTo>
                <a:pt x="0" y="201372"/>
              </a:lnTo>
              <a:lnTo>
                <a:pt x="0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14DFC-D11D-4AD1-A5C9-57CF007FFE0F}">
      <dsp:nvSpPr>
        <dsp:cNvPr id="0" name=""/>
        <dsp:cNvSpPr/>
      </dsp:nvSpPr>
      <dsp:spPr>
        <a:xfrm>
          <a:off x="625366" y="1476543"/>
          <a:ext cx="3764426" cy="295496"/>
        </a:xfrm>
        <a:custGeom>
          <a:avLst/>
          <a:gdLst/>
          <a:ahLst/>
          <a:cxnLst/>
          <a:rect l="0" t="0" r="0" b="0"/>
          <a:pathLst>
            <a:path>
              <a:moveTo>
                <a:pt x="3764426" y="0"/>
              </a:moveTo>
              <a:lnTo>
                <a:pt x="3764426" y="201372"/>
              </a:lnTo>
              <a:lnTo>
                <a:pt x="0" y="201372"/>
              </a:lnTo>
              <a:lnTo>
                <a:pt x="0" y="295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22BD0A-FBA1-4F83-9E6F-2A41EE409842}">
      <dsp:nvSpPr>
        <dsp:cNvPr id="0" name=""/>
        <dsp:cNvSpPr/>
      </dsp:nvSpPr>
      <dsp:spPr>
        <a:xfrm>
          <a:off x="2959241" y="671988"/>
          <a:ext cx="2861104" cy="8045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98F223-987C-4AAF-9A0B-6AF5AFB586F9}">
      <dsp:nvSpPr>
        <dsp:cNvPr id="0" name=""/>
        <dsp:cNvSpPr/>
      </dsp:nvSpPr>
      <dsp:spPr>
        <a:xfrm>
          <a:off x="3072134" y="779236"/>
          <a:ext cx="2861104" cy="80455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Заместитель главы администрации (инвестиционный уполномоченный) – руководитель рабочей группы </a:t>
          </a:r>
          <a:endParaRPr lang="ru-RU" sz="1100" b="1" kern="1200" dirty="0">
            <a:solidFill>
              <a:srgbClr val="002060"/>
            </a:solidFill>
          </a:endParaRPr>
        </a:p>
      </dsp:txBody>
      <dsp:txXfrm>
        <a:off x="3072134" y="779236"/>
        <a:ext cx="2861104" cy="804555"/>
      </dsp:txXfrm>
    </dsp:sp>
    <dsp:sp modelId="{2EEB01FE-022C-45D9-9B15-2E3265EFA4B8}">
      <dsp:nvSpPr>
        <dsp:cNvPr id="0" name=""/>
        <dsp:cNvSpPr/>
      </dsp:nvSpPr>
      <dsp:spPr>
        <a:xfrm>
          <a:off x="373" y="1772040"/>
          <a:ext cx="1249987" cy="1064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1048D1C-7512-4A77-9C46-AE35DFC60B5C}">
      <dsp:nvSpPr>
        <dsp:cNvPr id="0" name=""/>
        <dsp:cNvSpPr/>
      </dsp:nvSpPr>
      <dsp:spPr>
        <a:xfrm>
          <a:off x="113265" y="1879288"/>
          <a:ext cx="1249987" cy="106442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Заместитель главы администрации 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113265" y="1879288"/>
        <a:ext cx="1249987" cy="1064421"/>
      </dsp:txXfrm>
    </dsp:sp>
    <dsp:sp modelId="{76DBBBB0-8962-451A-B6A3-D5A062099B78}">
      <dsp:nvSpPr>
        <dsp:cNvPr id="0" name=""/>
        <dsp:cNvSpPr/>
      </dsp:nvSpPr>
      <dsp:spPr>
        <a:xfrm>
          <a:off x="1476146" y="1772040"/>
          <a:ext cx="1290669" cy="10397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CF0A2BB-13ED-467B-B612-96175E05A182}">
      <dsp:nvSpPr>
        <dsp:cNvPr id="0" name=""/>
        <dsp:cNvSpPr/>
      </dsp:nvSpPr>
      <dsp:spPr>
        <a:xfrm>
          <a:off x="1589039" y="1879288"/>
          <a:ext cx="1290669" cy="103975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и специалисты управления экономического развития 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1589039" y="1879288"/>
        <a:ext cx="1290669" cy="1039750"/>
      </dsp:txXfrm>
    </dsp:sp>
    <dsp:sp modelId="{D161087C-2A77-4FF9-8E1D-2FA83CC106B7}">
      <dsp:nvSpPr>
        <dsp:cNvPr id="0" name=""/>
        <dsp:cNvSpPr/>
      </dsp:nvSpPr>
      <dsp:spPr>
        <a:xfrm>
          <a:off x="2992601" y="1772040"/>
          <a:ext cx="1067497" cy="10456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5F4157C-E420-44A2-9308-61A7460C0B7E}">
      <dsp:nvSpPr>
        <dsp:cNvPr id="0" name=""/>
        <dsp:cNvSpPr/>
      </dsp:nvSpPr>
      <dsp:spPr>
        <a:xfrm>
          <a:off x="3105494" y="1879288"/>
          <a:ext cx="1067497" cy="104565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управления имущества и земельных отношений 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3105494" y="1879288"/>
        <a:ext cx="1067497" cy="1045653"/>
      </dsp:txXfrm>
    </dsp:sp>
    <dsp:sp modelId="{F805D200-0CBF-45B1-AB71-DAC2559A459E}">
      <dsp:nvSpPr>
        <dsp:cNvPr id="0" name=""/>
        <dsp:cNvSpPr/>
      </dsp:nvSpPr>
      <dsp:spPr>
        <a:xfrm>
          <a:off x="4285884" y="1772040"/>
          <a:ext cx="1391521" cy="10648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978376-34C9-4780-93E2-7AD4189A7FBA}">
      <dsp:nvSpPr>
        <dsp:cNvPr id="0" name=""/>
        <dsp:cNvSpPr/>
      </dsp:nvSpPr>
      <dsp:spPr>
        <a:xfrm>
          <a:off x="4398777" y="1879288"/>
          <a:ext cx="1391521" cy="106489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управления транспорта, благоустройства, дорожного и ЖКХ 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4398777" y="1879288"/>
        <a:ext cx="1391521" cy="1064899"/>
      </dsp:txXfrm>
    </dsp:sp>
    <dsp:sp modelId="{D321C649-B203-494E-BB07-74BA09AF0CD9}">
      <dsp:nvSpPr>
        <dsp:cNvPr id="0" name=""/>
        <dsp:cNvSpPr/>
      </dsp:nvSpPr>
      <dsp:spPr>
        <a:xfrm>
          <a:off x="5903191" y="1772040"/>
          <a:ext cx="1349132" cy="10397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B1DFE92-6E4F-4E6C-8A97-73A9FF8B33B3}">
      <dsp:nvSpPr>
        <dsp:cNvPr id="0" name=""/>
        <dsp:cNvSpPr/>
      </dsp:nvSpPr>
      <dsp:spPr>
        <a:xfrm>
          <a:off x="6016084" y="1879288"/>
          <a:ext cx="1349132" cy="103975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организационно-контрольного отдела 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6016084" y="1879288"/>
        <a:ext cx="1349132" cy="1039750"/>
      </dsp:txXfrm>
    </dsp:sp>
    <dsp:sp modelId="{55952A48-6109-4120-BEBF-6FF4E9BA63F0}">
      <dsp:nvSpPr>
        <dsp:cNvPr id="0" name=""/>
        <dsp:cNvSpPr/>
      </dsp:nvSpPr>
      <dsp:spPr>
        <a:xfrm>
          <a:off x="7478109" y="1772040"/>
          <a:ext cx="1301104" cy="10397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6C500E0-CB8C-49F7-B76E-CD2F58F385FC}">
      <dsp:nvSpPr>
        <dsp:cNvPr id="0" name=""/>
        <dsp:cNvSpPr/>
      </dsp:nvSpPr>
      <dsp:spPr>
        <a:xfrm>
          <a:off x="7591002" y="1879288"/>
          <a:ext cx="1301104" cy="103975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Начальник юридического отдела</a:t>
          </a:r>
          <a:endParaRPr lang="ru-RU" sz="1050" kern="1200" dirty="0">
            <a:solidFill>
              <a:srgbClr val="002060"/>
            </a:solidFill>
          </a:endParaRPr>
        </a:p>
      </dsp:txBody>
      <dsp:txXfrm>
        <a:off x="7591002" y="1879288"/>
        <a:ext cx="1301104" cy="10397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8CB41F-130E-424B-A67C-3827D4F9E95D}">
      <dsp:nvSpPr>
        <dsp:cNvPr id="0" name=""/>
        <dsp:cNvSpPr/>
      </dsp:nvSpPr>
      <dsp:spPr>
        <a:xfrm rot="5400000">
          <a:off x="-125702" y="126278"/>
          <a:ext cx="838014" cy="586609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-125702" y="126278"/>
        <a:ext cx="838014" cy="586609"/>
      </dsp:txXfrm>
    </dsp:sp>
    <dsp:sp modelId="{6EA8E39A-363F-4833-B677-B1D358B1CAB8}">
      <dsp:nvSpPr>
        <dsp:cNvPr id="0" name=""/>
        <dsp:cNvSpPr/>
      </dsp:nvSpPr>
      <dsp:spPr>
        <a:xfrm rot="5400000">
          <a:off x="2771313" y="-2184126"/>
          <a:ext cx="544709" cy="49141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3674B-A733-40E4-8B9F-ADA8EE0C5405}">
      <dsp:nvSpPr>
        <dsp:cNvPr id="0" name=""/>
        <dsp:cNvSpPr/>
      </dsp:nvSpPr>
      <dsp:spPr>
        <a:xfrm rot="5400000">
          <a:off x="-125702" y="843189"/>
          <a:ext cx="838014" cy="586609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76561"/>
                <a:satOff val="-1098"/>
                <a:lumOff val="6404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6561"/>
                <a:satOff val="-1098"/>
                <a:lumOff val="6404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6561"/>
                <a:satOff val="-1098"/>
                <a:lumOff val="640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76561"/>
              <a:satOff val="-1098"/>
              <a:lumOff val="640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-125702" y="843189"/>
        <a:ext cx="838014" cy="586609"/>
      </dsp:txXfrm>
    </dsp:sp>
    <dsp:sp modelId="{3AAB256E-05AB-4DA4-A6F7-8D4259811427}">
      <dsp:nvSpPr>
        <dsp:cNvPr id="0" name=""/>
        <dsp:cNvSpPr/>
      </dsp:nvSpPr>
      <dsp:spPr>
        <a:xfrm rot="5400000">
          <a:off x="2771313" y="-1467216"/>
          <a:ext cx="544709" cy="49141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6561"/>
              <a:satOff val="-1098"/>
              <a:lumOff val="640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706CF-A29E-4CEC-B5D9-C7872EFB3AF4}">
      <dsp:nvSpPr>
        <dsp:cNvPr id="0" name=""/>
        <dsp:cNvSpPr/>
      </dsp:nvSpPr>
      <dsp:spPr>
        <a:xfrm rot="5400000">
          <a:off x="-125702" y="1560100"/>
          <a:ext cx="838014" cy="586609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53123"/>
                <a:satOff val="-2196"/>
                <a:lumOff val="1280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-125702" y="1560100"/>
        <a:ext cx="838014" cy="586609"/>
      </dsp:txXfrm>
    </dsp:sp>
    <dsp:sp modelId="{DEDD30D1-AEEF-4BEB-B105-2689AD853C0E}">
      <dsp:nvSpPr>
        <dsp:cNvPr id="0" name=""/>
        <dsp:cNvSpPr/>
      </dsp:nvSpPr>
      <dsp:spPr>
        <a:xfrm rot="5400000">
          <a:off x="2771313" y="-754804"/>
          <a:ext cx="544709" cy="49141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EEC079-D689-4BEF-AF47-FF7F6FCF5553}">
      <dsp:nvSpPr>
        <dsp:cNvPr id="0" name=""/>
        <dsp:cNvSpPr/>
      </dsp:nvSpPr>
      <dsp:spPr>
        <a:xfrm rot="5400000">
          <a:off x="-125702" y="2277010"/>
          <a:ext cx="838014" cy="586609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229684"/>
                <a:satOff val="-3294"/>
                <a:lumOff val="19211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29684"/>
                <a:satOff val="-3294"/>
                <a:lumOff val="19211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29684"/>
                <a:satOff val="-3294"/>
                <a:lumOff val="19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229684"/>
              <a:satOff val="-3294"/>
              <a:lumOff val="19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-125702" y="2277010"/>
        <a:ext cx="838014" cy="586609"/>
      </dsp:txXfrm>
    </dsp:sp>
    <dsp:sp modelId="{2A9EA89E-67E5-42D2-AA1C-754C9DCE4C8F}">
      <dsp:nvSpPr>
        <dsp:cNvPr id="0" name=""/>
        <dsp:cNvSpPr/>
      </dsp:nvSpPr>
      <dsp:spPr>
        <a:xfrm rot="5400000">
          <a:off x="2771313" y="-33394"/>
          <a:ext cx="544709" cy="49141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229684"/>
              <a:satOff val="-3294"/>
              <a:lumOff val="192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499148-2319-4CB3-94CE-CE16D5348E32}">
      <dsp:nvSpPr>
        <dsp:cNvPr id="0" name=""/>
        <dsp:cNvSpPr/>
      </dsp:nvSpPr>
      <dsp:spPr>
        <a:xfrm rot="5400000">
          <a:off x="-125702" y="2993921"/>
          <a:ext cx="838014" cy="586609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-125702" y="2993921"/>
        <a:ext cx="838014" cy="586609"/>
      </dsp:txXfrm>
    </dsp:sp>
    <dsp:sp modelId="{DDA4944A-0D66-4132-B227-29B8A42CCDFF}">
      <dsp:nvSpPr>
        <dsp:cNvPr id="0" name=""/>
        <dsp:cNvSpPr/>
      </dsp:nvSpPr>
      <dsp:spPr>
        <a:xfrm rot="5400000">
          <a:off x="2771313" y="683515"/>
          <a:ext cx="544709" cy="49141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8CB41F-130E-424B-A67C-3827D4F9E95D}">
      <dsp:nvSpPr>
        <dsp:cNvPr id="0" name=""/>
        <dsp:cNvSpPr/>
      </dsp:nvSpPr>
      <dsp:spPr>
        <a:xfrm rot="5400000">
          <a:off x="-131869" y="133117"/>
          <a:ext cx="879126" cy="61538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1869" y="133117"/>
        <a:ext cx="879126" cy="615388"/>
      </dsp:txXfrm>
    </dsp:sp>
    <dsp:sp modelId="{6EA8E39A-363F-4833-B677-B1D358B1CAB8}">
      <dsp:nvSpPr>
        <dsp:cNvPr id="0" name=""/>
        <dsp:cNvSpPr/>
      </dsp:nvSpPr>
      <dsp:spPr>
        <a:xfrm rot="5400000">
          <a:off x="2450870" y="-1834232"/>
          <a:ext cx="571432" cy="42423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3674B-A733-40E4-8B9F-ADA8EE0C5405}">
      <dsp:nvSpPr>
        <dsp:cNvPr id="0" name=""/>
        <dsp:cNvSpPr/>
      </dsp:nvSpPr>
      <dsp:spPr>
        <a:xfrm rot="5400000">
          <a:off x="-131869" y="799594"/>
          <a:ext cx="879126" cy="61538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53123"/>
                <a:satOff val="-2196"/>
                <a:lumOff val="1280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1869" y="799594"/>
        <a:ext cx="879126" cy="615388"/>
      </dsp:txXfrm>
    </dsp:sp>
    <dsp:sp modelId="{3AAB256E-05AB-4DA4-A6F7-8D4259811427}">
      <dsp:nvSpPr>
        <dsp:cNvPr id="0" name=""/>
        <dsp:cNvSpPr/>
      </dsp:nvSpPr>
      <dsp:spPr>
        <a:xfrm rot="5400000">
          <a:off x="2450870" y="-1167755"/>
          <a:ext cx="571432" cy="42423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706CF-A29E-4CEC-B5D9-C7872EFB3AF4}">
      <dsp:nvSpPr>
        <dsp:cNvPr id="0" name=""/>
        <dsp:cNvSpPr/>
      </dsp:nvSpPr>
      <dsp:spPr>
        <a:xfrm rot="5400000">
          <a:off x="-131869" y="1466071"/>
          <a:ext cx="879126" cy="61538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1869" y="1466071"/>
        <a:ext cx="879126" cy="615388"/>
      </dsp:txXfrm>
    </dsp:sp>
    <dsp:sp modelId="{DEDD30D1-AEEF-4BEB-B105-2689AD853C0E}">
      <dsp:nvSpPr>
        <dsp:cNvPr id="0" name=""/>
        <dsp:cNvSpPr/>
      </dsp:nvSpPr>
      <dsp:spPr>
        <a:xfrm rot="5400000">
          <a:off x="2450870" y="-505999"/>
          <a:ext cx="571432" cy="42423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65A6A4-9771-4816-9A1E-D5310568697E}">
      <dsp:nvSpPr>
        <dsp:cNvPr id="0" name=""/>
        <dsp:cNvSpPr/>
      </dsp:nvSpPr>
      <dsp:spPr>
        <a:xfrm>
          <a:off x="6245" y="0"/>
          <a:ext cx="2530522" cy="3214709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n-lt"/>
              <a:cs typeface="Tahoma" pitchFamily="34" charset="0"/>
            </a:rPr>
            <a:t>Формирование пояснительной записки с учетом положений анкеты оценки внедрения требования Стандарта и включает информацию о проведенных в соответствии с планом мероприятиях, их результатах, в том числе ссылки на адреса страниц сайтов, в случае, если требование Стандарта предусматривает размещение документов  в сети Интернет </a:t>
          </a:r>
          <a:endParaRPr lang="ru-RU" sz="1400" b="1" kern="1200" dirty="0">
            <a:latin typeface="+mn-lt"/>
            <a:cs typeface="Tahoma" pitchFamily="34" charset="0"/>
          </a:endParaRPr>
        </a:p>
      </dsp:txBody>
      <dsp:txXfrm>
        <a:off x="6245" y="0"/>
        <a:ext cx="2530522" cy="3214709"/>
      </dsp:txXfrm>
    </dsp:sp>
    <dsp:sp modelId="{D25F5718-C627-4109-9D73-14904A6E0EB0}">
      <dsp:nvSpPr>
        <dsp:cNvPr id="0" name=""/>
        <dsp:cNvSpPr/>
      </dsp:nvSpPr>
      <dsp:spPr>
        <a:xfrm>
          <a:off x="2742586" y="1352139"/>
          <a:ext cx="436336" cy="5104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742586" y="1352139"/>
        <a:ext cx="436336" cy="510430"/>
      </dsp:txXfrm>
    </dsp:sp>
    <dsp:sp modelId="{66BAE5DD-423F-4CA3-918D-1014C0CE875D}">
      <dsp:nvSpPr>
        <dsp:cNvPr id="0" name=""/>
        <dsp:cNvSpPr/>
      </dsp:nvSpPr>
      <dsp:spPr>
        <a:xfrm>
          <a:off x="3360043" y="0"/>
          <a:ext cx="2322851" cy="3214709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rPr>
            <a:t>Проведение заседания экспертной группы по оценке внедрения на территории Карасукского района требований муниципального инвестиционного стандарта Новосибирской области</a:t>
          </a:r>
          <a:endParaRPr lang="ru-RU" sz="1400" b="1" kern="1200" dirty="0">
            <a:solidFill>
              <a:schemeClr val="bg1"/>
            </a:solidFill>
            <a:latin typeface="+mn-lt"/>
          </a:endParaRPr>
        </a:p>
      </dsp:txBody>
      <dsp:txXfrm>
        <a:off x="3360043" y="0"/>
        <a:ext cx="2322851" cy="3214709"/>
      </dsp:txXfrm>
    </dsp:sp>
    <dsp:sp modelId="{F2E28775-93A6-4C83-BB63-0DD8E72078EB}">
      <dsp:nvSpPr>
        <dsp:cNvPr id="0" name=""/>
        <dsp:cNvSpPr/>
      </dsp:nvSpPr>
      <dsp:spPr>
        <a:xfrm>
          <a:off x="5888714" y="1352139"/>
          <a:ext cx="436336" cy="5104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06300"/>
            <a:satOff val="-4255"/>
            <a:lumOff val="229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888714" y="1352139"/>
        <a:ext cx="436336" cy="510430"/>
      </dsp:txXfrm>
    </dsp:sp>
    <dsp:sp modelId="{6FC561BE-9ABA-4EFD-8F1D-702E79987453}">
      <dsp:nvSpPr>
        <dsp:cNvPr id="0" name=""/>
        <dsp:cNvSpPr/>
      </dsp:nvSpPr>
      <dsp:spPr>
        <a:xfrm>
          <a:off x="6506170" y="0"/>
          <a:ext cx="2417301" cy="3214709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rPr>
            <a:t>Проведение заседания рабочей группы </a:t>
          </a:r>
          <a:r>
            <a:rPr lang="ru-RU" sz="1400" b="1" kern="1200" spc="-10" dirty="0" smtClean="0">
              <a:solidFill>
                <a:schemeClr val="bg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по внедрению на территории Карасукского района муниципального инвестиционного стандарта Новосибирской области</a:t>
          </a:r>
          <a:r>
            <a:rPr lang="ru-RU" sz="1400" b="1" kern="1200" dirty="0" smtClean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rPr>
            <a:t> </a:t>
          </a:r>
          <a:endParaRPr lang="ru-RU" sz="1400" b="1" kern="1200" dirty="0">
            <a:solidFill>
              <a:schemeClr val="bg1"/>
            </a:solidFill>
            <a:latin typeface="+mn-lt"/>
          </a:endParaRPr>
        </a:p>
      </dsp:txBody>
      <dsp:txXfrm>
        <a:off x="6506170" y="0"/>
        <a:ext cx="2417301" cy="3214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5FD86-C593-4301-8177-55BDAE28077A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A15A2-CB02-4C91-9ACF-4B01B9B48F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79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4A15A2-CB02-4C91-9ACF-4B01B9B48FAC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8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20.jpeg"/><Relationship Id="rId10" Type="http://schemas.microsoft.com/office/2007/relationships/diagramDrawing" Target="../diagrams/drawing2.xml"/><Relationship Id="rId4" Type="http://schemas.openxmlformats.org/officeDocument/2006/relationships/image" Target="../media/image19.jpeg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microsoft.com/office/2007/relationships/diagramDrawing" Target="../diagrams/drawing3.xml"/><Relationship Id="rId4" Type="http://schemas.openxmlformats.org/officeDocument/2006/relationships/diagramData" Target="../diagrams/data3.xml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11" Type="http://schemas.microsoft.com/office/2007/relationships/diagramDrawing" Target="../diagrams/drawing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28.png"/><Relationship Id="rId4" Type="http://schemas.openxmlformats.org/officeDocument/2006/relationships/diagramData" Target="../diagrams/data4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9.jpe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714626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Внедрение на территории Карасукского района муниципального инвестиционного стандарта </a:t>
            </a:r>
            <a:r>
              <a:rPr lang="ru-RU" altLang="ru-RU" sz="18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Новосибирской области</a:t>
            </a:r>
            <a:endParaRPr lang="en-US" altLang="ru-RU" sz="1800" b="1" dirty="0">
              <a:solidFill>
                <a:srgbClr val="00206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443958"/>
            <a:ext cx="3960440" cy="627534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3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Слютина Ирина Эдуардовна – </a:t>
            </a:r>
            <a:r>
              <a:rPr lang="ru-RU" sz="13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3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главы администрации Карасукского района, </a:t>
            </a:r>
            <a:endParaRPr lang="en-US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3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инвестиционный уполномоченный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87574"/>
            <a:ext cx="1377545" cy="17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4" descr="C:\Users\user112\Desktop\ФОТОГРАФИИ\Образцовый духовой оркестр БисBand Лауреат  международного  фестиваля Севастопольский валь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63838"/>
            <a:ext cx="2808312" cy="1008112"/>
          </a:xfrm>
          <a:prstGeom prst="rect">
            <a:avLst/>
          </a:prstGeom>
          <a:noFill/>
        </p:spPr>
      </p:pic>
      <p:pic>
        <p:nvPicPr>
          <p:cNvPr id="19" name="Picture 7" descr="O:\Управление экономического развития\ФОТО 2014- 2015\сельское хозяйство новая техни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987574"/>
            <a:ext cx="792088" cy="56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16" descr="C:\Users\user112\Desktop\ФОТОГРАФИИ\ТЕРРИТОРИЯ САНАТОРИЯ - коп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339502"/>
            <a:ext cx="1656184" cy="1127422"/>
          </a:xfrm>
          <a:prstGeom prst="rect">
            <a:avLst/>
          </a:prstGeom>
          <a:noFill/>
        </p:spPr>
      </p:pic>
      <p:pic>
        <p:nvPicPr>
          <p:cNvPr id="24" name="Picture 2" descr="C:\Users\user112\Desktop\Аквапарк.jpg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7308304" y="1571618"/>
            <a:ext cx="1656184" cy="1144148"/>
          </a:xfrm>
          <a:prstGeom prst="rect">
            <a:avLst/>
          </a:prstGeom>
          <a:noFill/>
        </p:spPr>
      </p:pic>
      <p:pic>
        <p:nvPicPr>
          <p:cNvPr id="25" name="Picture 39" descr="C:\Users\user112\Desktop\ФОТОГРАФИИ\6W42v9Qlh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3363838"/>
            <a:ext cx="2160240" cy="1656184"/>
          </a:xfrm>
          <a:prstGeom prst="rect">
            <a:avLst/>
          </a:prstGeom>
          <a:noFill/>
        </p:spPr>
      </p:pic>
      <p:pic>
        <p:nvPicPr>
          <p:cNvPr id="2" name="Picture 2" descr="F:\1\DSC_0019 — копия.JPG"/>
          <p:cNvPicPr>
            <a:picLocks noChangeAspect="1" noChangeArrowheads="1"/>
          </p:cNvPicPr>
          <p:nvPr/>
        </p:nvPicPr>
        <p:blipFill>
          <a:blip r:embed="rId10" cstate="print">
            <a:lum bright="-10000"/>
          </a:blip>
          <a:srcRect/>
          <a:stretch>
            <a:fillRect/>
          </a:stretch>
        </p:blipFill>
        <p:spPr bwMode="auto">
          <a:xfrm>
            <a:off x="4788024" y="339502"/>
            <a:ext cx="2423517" cy="1512168"/>
          </a:xfrm>
          <a:prstGeom prst="rect">
            <a:avLst/>
          </a:prstGeom>
          <a:noFill/>
        </p:spPr>
      </p:pic>
      <p:pic>
        <p:nvPicPr>
          <p:cNvPr id="1027" name="Picture 3" descr="F:\1\getImage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20072" y="3363838"/>
            <a:ext cx="1512168" cy="101658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31840" y="3363838"/>
            <a:ext cx="2016224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91680" y="1635646"/>
            <a:ext cx="1728192" cy="107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7" descr="C:\Users\user112\Desktop\ФОТОГРАФИИ\сами кормили свой город, район и увозили продукцию за его пределы  (2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55776" y="987574"/>
            <a:ext cx="853836" cy="567715"/>
          </a:xfrm>
          <a:prstGeom prst="rect">
            <a:avLst/>
          </a:prstGeom>
          <a:noFill/>
        </p:spPr>
      </p:pic>
      <p:pic>
        <p:nvPicPr>
          <p:cNvPr id="5" name="Picture 7" descr="F:\1\фото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91880" y="987574"/>
            <a:ext cx="1206120" cy="864096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80112" y="4443958"/>
            <a:ext cx="1152128" cy="57606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7" cstate="print">
            <a:lum bright="-10000"/>
          </a:blip>
          <a:srcRect/>
          <a:stretch>
            <a:fillRect/>
          </a:stretch>
        </p:blipFill>
        <p:spPr bwMode="auto">
          <a:xfrm>
            <a:off x="4355976" y="4443958"/>
            <a:ext cx="1152650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491880" y="1923678"/>
            <a:ext cx="374441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85786" y="2000246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внимание!</a:t>
            </a:r>
            <a:endParaRPr lang="ru-RU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pic>
        <p:nvPicPr>
          <p:cNvPr id="1026" name="Picture 2" descr="E:\Заключение\map - копия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928676"/>
            <a:ext cx="4353227" cy="3017399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5214942" y="1071552"/>
          <a:ext cx="3476628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5143504" y="714362"/>
            <a:ext cx="3600970" cy="500066"/>
          </a:xfrm>
          <a:prstGeom prst="roundRect">
            <a:avLst/>
          </a:prstGeom>
          <a:solidFill>
            <a:srgbClr val="3B6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>
              <a:lnSpc>
                <a:spcPts val="1835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инвестиций в основной капитал, млн.руб.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4000510"/>
            <a:ext cx="3786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Численность населения – 43 642 человек </a:t>
            </a:r>
            <a:endParaRPr lang="ru-RU" sz="1200" b="1" i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286262"/>
            <a:ext cx="3786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Территория района – 432 914,28  га</a:t>
            </a:r>
            <a:endParaRPr lang="ru-RU" sz="1200" b="1" i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4572014"/>
            <a:ext cx="4214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Расстояние от областного центра – 380 км.</a:t>
            </a:r>
            <a:endParaRPr lang="ru-RU" sz="1200" b="1" i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3504" y="2857502"/>
            <a:ext cx="3600970" cy="500066"/>
          </a:xfrm>
          <a:prstGeom prst="roundRect">
            <a:avLst/>
          </a:prstGeom>
          <a:solidFill>
            <a:srgbClr val="3B6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>
              <a:lnSpc>
                <a:spcPts val="1835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валового районного продукта, млн.руб.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5214942" y="3214692"/>
          <a:ext cx="3476628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26" name="Скругленный прямоугольник 25"/>
          <p:cNvSpPr/>
          <p:nvPr/>
        </p:nvSpPr>
        <p:spPr>
          <a:xfrm>
            <a:off x="1500166" y="1000114"/>
            <a:ext cx="6120680" cy="8640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>
              <a:lnSpc>
                <a:spcPts val="1835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Рабочая группа по внедрению на территории </a:t>
            </a:r>
          </a:p>
          <a:p>
            <a:pPr marL="4763" algn="ctr">
              <a:lnSpc>
                <a:spcPts val="1835"/>
              </a:lnSpc>
            </a:pPr>
            <a:r>
              <a:rPr lang="ru-RU" sz="1400" b="1" spc="-1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Карасукского района муниципального инвестиционного стандарта Новосибирской области</a:t>
            </a:r>
          </a:p>
        </p:txBody>
      </p:sp>
      <p:pic>
        <p:nvPicPr>
          <p:cNvPr id="2060" name="Picture 12" descr="F:\1\development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785932"/>
            <a:ext cx="1436170" cy="1436170"/>
          </a:xfrm>
          <a:prstGeom prst="rect">
            <a:avLst/>
          </a:prstGeom>
          <a:noFill/>
        </p:spPr>
      </p:pic>
      <p:graphicFrame>
        <p:nvGraphicFramePr>
          <p:cNvPr id="24" name="Схема 23"/>
          <p:cNvGraphicFramePr/>
          <p:nvPr/>
        </p:nvGraphicFramePr>
        <p:xfrm>
          <a:off x="142844" y="1643056"/>
          <a:ext cx="8858280" cy="3500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pic>
        <p:nvPicPr>
          <p:cNvPr id="1027" name="Picture 3" descr="O:\Управление экономического развития\15 кабинет\ФОТО\Ирине Эдуардовне\DSC_1924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6143636" y="3143254"/>
            <a:ext cx="2643206" cy="1750695"/>
          </a:xfrm>
          <a:prstGeom prst="rect">
            <a:avLst/>
          </a:prstGeom>
          <a:noFill/>
          <a:ln>
            <a:solidFill>
              <a:srgbClr val="3B669B"/>
            </a:solidFill>
          </a:ln>
          <a:effectLst/>
        </p:spPr>
      </p:pic>
      <p:pic>
        <p:nvPicPr>
          <p:cNvPr id="1028" name="Picture 4" descr="O:\Управление экономического развития\15 кабинет\ФОТО\Ирине Эдуардовне - копия\DSC_19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14428"/>
            <a:ext cx="2643206" cy="1784164"/>
          </a:xfrm>
          <a:prstGeom prst="rect">
            <a:avLst/>
          </a:prstGeom>
          <a:noFill/>
          <a:ln>
            <a:solidFill>
              <a:srgbClr val="3B669B"/>
            </a:solidFill>
          </a:ln>
          <a:effectLst/>
        </p:spPr>
      </p:pic>
      <p:graphicFrame>
        <p:nvGraphicFramePr>
          <p:cNvPr id="22" name="Схема 21"/>
          <p:cNvGraphicFramePr/>
          <p:nvPr/>
        </p:nvGraphicFramePr>
        <p:xfrm>
          <a:off x="428596" y="1285866"/>
          <a:ext cx="5500726" cy="370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00100" y="1357304"/>
            <a:ext cx="492922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Проанализировано</a:t>
            </a:r>
            <a:r>
              <a:rPr lang="en-US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текущее состояние по выполнению требований Стандарта;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0100" y="2000246"/>
            <a:ext cx="49292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Изучен Атлас муниципальных практик Агентства стратегических инициатив, в том числе с использованием интерактивного сборника практик (</a:t>
            </a:r>
            <a:r>
              <a:rPr lang="en-US" sz="1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www.pra-academy.ru</a:t>
            </a:r>
            <a:r>
              <a:rPr lang="en-US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0100" y="2786064"/>
            <a:ext cx="492922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Определена схема взаимодействия ответственных исполнителей мероприятий;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00100" y="4214824"/>
            <a:ext cx="492922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Рассмотрен и согласован план мероприятий  по внедрению требований Стандарта</a:t>
            </a:r>
            <a:r>
              <a:rPr lang="ru-RU" sz="115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ru-RU" sz="115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0100" y="3429006"/>
            <a:ext cx="49292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Соотнесены сроки внедрения требований с планируемыми датами проведения мероприятий и разработки нормативных правовых актов;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5214942" y="1928808"/>
            <a:ext cx="3571900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7E93EA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14282" y="1000114"/>
            <a:ext cx="8572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состав экспертной группы по оценке внедрения на территории Карасукского района требований муниципального инвестиционного стандарта Новосибирской области входят:</a:t>
            </a:r>
            <a:endParaRPr lang="ru-RU" sz="1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85720" y="1928808"/>
          <a:ext cx="4857784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8662" y="2000246"/>
            <a:ext cx="421484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Два помощника по защите прав предпринимателей в Новосибирской области;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2714626"/>
            <a:ext cx="421484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Руководитель общества с ограниченной ответственностью;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662" y="3429006"/>
            <a:ext cx="428628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Три индивидуальных предпринимателя.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" name="Picture 8" descr="C:\Users\Ольга\YandexDisk\Новая папка\image-30.jpg"/>
          <p:cNvPicPr>
            <a:picLocks noChangeAspect="1" noChangeArrowheads="1"/>
          </p:cNvPicPr>
          <p:nvPr/>
        </p:nvPicPr>
        <p:blipFill>
          <a:blip r:embed="rId8" cstate="print">
            <a:lum contrast="-10000"/>
          </a:blip>
          <a:srcRect/>
          <a:stretch>
            <a:fillRect/>
          </a:stretch>
        </p:blipFill>
        <p:spPr bwMode="auto">
          <a:xfrm>
            <a:off x="7072330" y="2571750"/>
            <a:ext cx="1597976" cy="1071570"/>
          </a:xfrm>
          <a:prstGeom prst="roundRect">
            <a:avLst/>
          </a:prstGeom>
          <a:noFill/>
          <a:ln>
            <a:solidFill>
              <a:srgbClr val="3B669B"/>
            </a:solidFill>
          </a:ln>
        </p:spPr>
      </p:pic>
      <p:pic>
        <p:nvPicPr>
          <p:cNvPr id="21" name="Picture 7" descr="C:\Users\Ольга\YandexDisk\Новая папка\IMG_20170314_172537 — копи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2571750"/>
            <a:ext cx="1571636" cy="1071570"/>
          </a:xfrm>
          <a:prstGeom prst="roundRect">
            <a:avLst/>
          </a:prstGeom>
          <a:noFill/>
          <a:ln>
            <a:solidFill>
              <a:srgbClr val="3B669B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5286380" y="1928808"/>
            <a:ext cx="350046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Объем инвестиций субъектов предпринимательства – членов экспертной группы за 2016 год </a:t>
            </a:r>
          </a:p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составил более 20 млн. руб.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428626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Проведено одно организационное заседание и два заседания по оценке результатов внедрения требований Стандарта.</a:t>
            </a:r>
            <a:endParaRPr lang="ru-RU" sz="1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14282" y="1000114"/>
            <a:ext cx="8572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Взаимодействие администрации района с экспертной группой </a:t>
            </a:r>
            <a:endParaRPr lang="ru-RU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1428742"/>
            <a:ext cx="5214974" cy="10001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2571750"/>
            <a:ext cx="5214974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1\таб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428742"/>
            <a:ext cx="2948349" cy="18573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57158" y="3643320"/>
            <a:ext cx="5214974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58" y="1500180"/>
            <a:ext cx="514353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Представление материалов и документов о выполнении требований муниципального инвестиционного стандарта Новосибирской области в табличной форме, удобной для восприятия</a:t>
            </a:r>
            <a:endParaRPr lang="ru-RU" sz="1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714626"/>
            <a:ext cx="514353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Описание возможности использования представленных механизмов  в дальнейшей деятельности субъектов предпринимательства</a:t>
            </a:r>
            <a:endParaRPr lang="ru-RU" sz="1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857634"/>
            <a:ext cx="514353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Возможность взаимодействия в электронном виде, проведения голосования в заочной форме</a:t>
            </a:r>
            <a:endParaRPr lang="ru-RU" sz="1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2" descr="E:\1\3a67dfd5c602da7c32065b7d3464903e_clipart-photos-and-vectors-cut-clipart-3d-people_5000-46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3286130"/>
            <a:ext cx="1571636" cy="1445906"/>
          </a:xfrm>
          <a:prstGeom prst="rect">
            <a:avLst/>
          </a:prstGeom>
          <a:noFill/>
        </p:spPr>
      </p:pic>
      <p:pic>
        <p:nvPicPr>
          <p:cNvPr id="1032" name="Picture 8" descr="http://krascomp24.ru/wp-content/uploads/2014/10/cal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357568"/>
            <a:ext cx="1364399" cy="1428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14282" y="928676"/>
            <a:ext cx="86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материалов и документов для проведения ведомственной оценки результатов внедрения требований Стандарта   </a:t>
            </a:r>
            <a:endParaRPr lang="ru-RU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357304"/>
          <a:ext cx="8786874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4" name="Picture 2" descr="http://www.xn--80akhjifteercn.xn--p1ai/images/zashita_030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4143384"/>
            <a:ext cx="1000132" cy="1000115"/>
          </a:xfrm>
          <a:prstGeom prst="rect">
            <a:avLst/>
          </a:prstGeom>
          <a:noFill/>
        </p:spPr>
      </p:pic>
      <p:pic>
        <p:nvPicPr>
          <p:cNvPr id="3076" name="Picture 4" descr="https://cdn2.hubspot.net/hub/158757/file-31549653-png/images/research_gu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3714758"/>
            <a:ext cx="1285884" cy="1521328"/>
          </a:xfrm>
          <a:prstGeom prst="rect">
            <a:avLst/>
          </a:prstGeom>
          <a:noFill/>
        </p:spPr>
      </p:pic>
      <p:pic>
        <p:nvPicPr>
          <p:cNvPr id="10" name="Picture 2" descr="http://komputers24.ru/img/753/15251178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15272" y="3857634"/>
            <a:ext cx="714380" cy="1143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85720" y="1000114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Информационное освещение деятельности по внедрению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муниципального инвестиционного стандарта Новосибирской области</a:t>
            </a:r>
            <a:endParaRPr lang="ru-RU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8674" name="Picture 2" descr="E:\1\Сним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714494"/>
            <a:ext cx="2214578" cy="1391837"/>
          </a:xfrm>
          <a:prstGeom prst="rect">
            <a:avLst/>
          </a:prstGeom>
          <a:noFill/>
          <a:ln>
            <a:solidFill>
              <a:srgbClr val="3B669B"/>
            </a:solidFill>
          </a:ln>
        </p:spPr>
      </p:pic>
      <p:graphicFrame>
        <p:nvGraphicFramePr>
          <p:cNvPr id="10" name="Схема 9"/>
          <p:cNvGraphicFramePr/>
          <p:nvPr/>
        </p:nvGraphicFramePr>
        <p:xfrm>
          <a:off x="642910" y="1785932"/>
          <a:ext cx="5643602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3214692"/>
            <a:ext cx="2214578" cy="1285884"/>
          </a:xfrm>
          <a:prstGeom prst="rect">
            <a:avLst/>
          </a:prstGeom>
          <a:noFill/>
          <a:ln w="9525">
            <a:solidFill>
              <a:srgbClr val="3B669B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214414" y="2500312"/>
            <a:ext cx="49292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раздел об инвестиционной деятельности на сайте администрации района в сети «Интернет»;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1928808"/>
            <a:ext cx="4929222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Инвестиционное послание Главы Карасукского района;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3214692"/>
            <a:ext cx="492922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Совещания с руководителями структурных подразделений администрации района, муниципальных учреждений;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4414" y="3857634"/>
            <a:ext cx="492922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Заседания комиссии депутатов города Карасука и Карасукского района. 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2347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Карасукский район </a:t>
            </a:r>
          </a:p>
          <a:p>
            <a:r>
              <a:rPr lang="ru-RU" sz="2000" b="1" dirty="0" smtClean="0">
                <a:solidFill>
                  <a:srgbClr val="3458A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Новосибирской области</a:t>
            </a:r>
            <a:endParaRPr lang="ru-RU" sz="2000" b="1" dirty="0">
              <a:solidFill>
                <a:srgbClr val="3458A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F:\КОМИССИЯ 9 декабря\4d392ca8502f83c4eee85b7226b675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" y="107138"/>
            <a:ext cx="684738" cy="80842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85720" y="1000114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Карасукском районе внедрено 5 требований муниципального инвестиционного стандарта Новосибирской области</a:t>
            </a:r>
            <a:endParaRPr lang="ru-RU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28596" y="1643056"/>
          <a:ext cx="6858048" cy="3357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00100" y="1714494"/>
            <a:ext cx="6215106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размещение в открытом доступе инвестиционного паспорта Карасукского района Новосибирской области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2285998"/>
            <a:ext cx="621510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Внедрение системы оценки регулирующего воздействия проектов муниципальных нормативных правовых актов и экспертизы действующих муниципальных нормативных правовых актов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3000378"/>
            <a:ext cx="6215106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Утверждение и публикация ежегодно обновляемого плана создания объектов необходимой для инвесторов инфраструктуры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3643320"/>
            <a:ext cx="6215106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канала (каналов) прямой связи инвесторов и руководства Карасукского района Новосибирской области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0100" y="4214824"/>
            <a:ext cx="621510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системы информационной и консультационной поддержки и популяризации предпринимательской деятельности, в том числе на базе многофункционального центра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9" name="Picture 3" descr="E:\1\На заставку\222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1714494"/>
            <a:ext cx="2857500" cy="2562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6272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1258</TotalTime>
  <Words>572</Words>
  <Application>Microsoft Office PowerPoint</Application>
  <PresentationFormat>Экран (16:9)</PresentationFormat>
  <Paragraphs>84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Дистанционное обучение органов местного самоуправления муниципальных районов и городских округов  Новосибирской области по теме:  «Содействие развитию конкуренции в Новосибирской области»</dc:title>
  <dc:creator>Кузьмина Елена Анатольевна</dc:creator>
  <cp:lastModifiedBy>user112</cp:lastModifiedBy>
  <cp:revision>181</cp:revision>
  <cp:lastPrinted>2016-10-13T02:41:00Z</cp:lastPrinted>
  <dcterms:created xsi:type="dcterms:W3CDTF">2016-09-22T08:00:21Z</dcterms:created>
  <dcterms:modified xsi:type="dcterms:W3CDTF">2017-04-10T08:37:38Z</dcterms:modified>
</cp:coreProperties>
</file>