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2"/>
  </p:sldMasterIdLst>
  <p:notesMasterIdLst>
    <p:notesMasterId r:id="rId11"/>
  </p:notesMasterIdLst>
  <p:handoutMasterIdLst>
    <p:handoutMasterId r:id="rId12"/>
  </p:handoutMasterIdLst>
  <p:sldIdLst>
    <p:sldId id="278" r:id="rId3"/>
    <p:sldId id="270" r:id="rId4"/>
    <p:sldId id="280" r:id="rId5"/>
    <p:sldId id="281" r:id="rId6"/>
    <p:sldId id="279" r:id="rId7"/>
    <p:sldId id="285" r:id="rId8"/>
    <p:sldId id="282" r:id="rId9"/>
    <p:sldId id="284" r:id="rId10"/>
  </p:sldIdLst>
  <p:sldSz cx="9144000" cy="6858000" type="screen4x3"/>
  <p:notesSz cx="6858000" cy="9144000"/>
  <p:custDataLst>
    <p:tags r:id="rId1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7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6DA2"/>
    <a:srgbClr val="660033"/>
    <a:srgbClr val="00A1DA"/>
    <a:srgbClr val="E2B400"/>
    <a:srgbClr val="89A54E"/>
    <a:srgbClr val="008EC1"/>
    <a:srgbClr val="00B487"/>
    <a:srgbClr val="197B12"/>
    <a:srgbClr val="E28700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88442" autoAdjust="0"/>
  </p:normalViewPr>
  <p:slideViewPr>
    <p:cSldViewPr snapToGrid="0">
      <p:cViewPr varScale="1">
        <p:scale>
          <a:sx n="103" d="100"/>
          <a:sy n="103" d="100"/>
        </p:scale>
        <p:origin x="1836" y="102"/>
      </p:cViewPr>
      <p:guideLst>
        <p:guide orient="horz" pos="2160"/>
        <p:guide pos="2880"/>
        <p:guide pos="7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1" d="100"/>
          <a:sy n="81" d="100"/>
        </p:scale>
        <p:origin x="-3156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gs" Target="tags/tag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1E1A98-1FDC-4069-A549-108C524DA00B}" type="datetimeFigureOut">
              <a:rPr lang="en-US" smtClean="0"/>
              <a:pPr/>
              <a:t>3/2/2017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C77194-D090-47CB-A252-F02355B118C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82937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3F48AF-06F8-4945-9F42-661BBF80F64A}" type="datetimeFigureOut">
              <a:rPr lang="en-US" smtClean="0"/>
              <a:pPr/>
              <a:t>3/2/2017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9C13A5-511F-4D4F-B778-6AB8785834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4279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9C13A5-511F-4D4F-B778-6AB878583413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4647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9C13A5-511F-4D4F-B778-6AB878583413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7792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9C13A5-511F-4D4F-B778-6AB878583413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2758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9C13A5-511F-4D4F-B778-6AB878583413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5510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9C13A5-511F-4D4F-B778-6AB878583413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008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9C13A5-511F-4D4F-B778-6AB878583413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9362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9C13A5-511F-4D4F-B778-6AB878583413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0024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9C13A5-511F-4D4F-B778-6AB878583413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3407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188118" y="1894284"/>
            <a:ext cx="8955881" cy="3256992"/>
          </a:xfrm>
          <a:prstGeom prst="rect">
            <a:avLst/>
          </a:prstGeom>
          <a:ln>
            <a:noFill/>
          </a:ln>
          <a:effectLst>
            <a:outerShdw blurRad="190500" dist="63500" dir="15600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 smtClean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3744" y="1753292"/>
            <a:ext cx="7582198" cy="1927753"/>
          </a:xfrm>
        </p:spPr>
        <p:txBody>
          <a:bodyPr lIns="0" tIns="0" rIns="0" bIns="0" anchor="b"/>
          <a:lstStyle>
            <a:lvl1pPr algn="ctr">
              <a:defRPr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3744" y="3721252"/>
            <a:ext cx="7582198" cy="1377404"/>
          </a:xfrm>
        </p:spPr>
        <p:txBody>
          <a:bodyPr lIns="0" tIns="0" rIns="0" bIns="0"/>
          <a:lstStyle>
            <a:lvl1pPr marL="0" indent="0" algn="ctr">
              <a:buNone/>
              <a:defRPr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900"/>
            </a:lvl1pPr>
          </a:lstStyle>
          <a:p>
            <a:fld id="{08A7F96F-1D34-4AD8-A324-DDD9B7126D3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Hexagon 9"/>
          <p:cNvSpPr/>
          <p:nvPr userDrawn="1"/>
        </p:nvSpPr>
        <p:spPr>
          <a:xfrm rot="16200000">
            <a:off x="-918482" y="2799525"/>
            <a:ext cx="3260786" cy="1440148"/>
          </a:xfrm>
          <a:custGeom>
            <a:avLst/>
            <a:gdLst>
              <a:gd name="connsiteX0" fmla="*/ 0 w 1583473"/>
              <a:gd name="connsiteY0" fmla="*/ 674649 h 1349298"/>
              <a:gd name="connsiteX1" fmla="*/ 337325 w 1583473"/>
              <a:gd name="connsiteY1" fmla="*/ 0 h 1349298"/>
              <a:gd name="connsiteX2" fmla="*/ 1246149 w 1583473"/>
              <a:gd name="connsiteY2" fmla="*/ 0 h 1349298"/>
              <a:gd name="connsiteX3" fmla="*/ 1583473 w 1583473"/>
              <a:gd name="connsiteY3" fmla="*/ 674649 h 1349298"/>
              <a:gd name="connsiteX4" fmla="*/ 1246149 w 1583473"/>
              <a:gd name="connsiteY4" fmla="*/ 1349298 h 1349298"/>
              <a:gd name="connsiteX5" fmla="*/ 337325 w 1583473"/>
              <a:gd name="connsiteY5" fmla="*/ 1349298 h 1349298"/>
              <a:gd name="connsiteX6" fmla="*/ 0 w 1583473"/>
              <a:gd name="connsiteY6" fmla="*/ 674649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467202 w 1583473"/>
              <a:gd name="connsiteY2" fmla="*/ 448091 h 1349298"/>
              <a:gd name="connsiteX3" fmla="*/ 1583473 w 1583473"/>
              <a:gd name="connsiteY3" fmla="*/ 674649 h 1349298"/>
              <a:gd name="connsiteX4" fmla="*/ 1246149 w 1583473"/>
              <a:gd name="connsiteY4" fmla="*/ 1349298 h 1349298"/>
              <a:gd name="connsiteX5" fmla="*/ 337325 w 1583473"/>
              <a:gd name="connsiteY5" fmla="*/ 1349298 h 1349298"/>
              <a:gd name="connsiteX6" fmla="*/ 0 w 1583473"/>
              <a:gd name="connsiteY6" fmla="*/ 674649 h 1349298"/>
              <a:gd name="connsiteX7" fmla="*/ 77202 w 1583473"/>
              <a:gd name="connsiteY7" fmla="*/ 541691 h 1349298"/>
              <a:gd name="connsiteX8" fmla="*/ 337325 w 1583473"/>
              <a:gd name="connsiteY8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467202 w 1583473"/>
              <a:gd name="connsiteY2" fmla="*/ 448091 h 1349298"/>
              <a:gd name="connsiteX3" fmla="*/ 1583473 w 1583473"/>
              <a:gd name="connsiteY3" fmla="*/ 674649 h 1349298"/>
              <a:gd name="connsiteX4" fmla="*/ 1246149 w 1583473"/>
              <a:gd name="connsiteY4" fmla="*/ 1349298 h 1349298"/>
              <a:gd name="connsiteX5" fmla="*/ 337325 w 1583473"/>
              <a:gd name="connsiteY5" fmla="*/ 1349298 h 1349298"/>
              <a:gd name="connsiteX6" fmla="*/ 0 w 1583473"/>
              <a:gd name="connsiteY6" fmla="*/ 674649 h 1349298"/>
              <a:gd name="connsiteX7" fmla="*/ 77202 w 1583473"/>
              <a:gd name="connsiteY7" fmla="*/ 541691 h 1349298"/>
              <a:gd name="connsiteX8" fmla="*/ 337325 w 1583473"/>
              <a:gd name="connsiteY8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467202 w 1583473"/>
              <a:gd name="connsiteY2" fmla="*/ 448091 h 1349298"/>
              <a:gd name="connsiteX3" fmla="*/ 1583473 w 1583473"/>
              <a:gd name="connsiteY3" fmla="*/ 674649 h 1349298"/>
              <a:gd name="connsiteX4" fmla="*/ 1246149 w 1583473"/>
              <a:gd name="connsiteY4" fmla="*/ 1349298 h 1349298"/>
              <a:gd name="connsiteX5" fmla="*/ 337325 w 1583473"/>
              <a:gd name="connsiteY5" fmla="*/ 1349298 h 1349298"/>
              <a:gd name="connsiteX6" fmla="*/ 0 w 1583473"/>
              <a:gd name="connsiteY6" fmla="*/ 674649 h 1349298"/>
              <a:gd name="connsiteX7" fmla="*/ 77202 w 1583473"/>
              <a:gd name="connsiteY7" fmla="*/ 541691 h 1349298"/>
              <a:gd name="connsiteX8" fmla="*/ 337325 w 1583473"/>
              <a:gd name="connsiteY8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467202 w 1583473"/>
              <a:gd name="connsiteY2" fmla="*/ 448091 h 1349298"/>
              <a:gd name="connsiteX3" fmla="*/ 1583473 w 1583473"/>
              <a:gd name="connsiteY3" fmla="*/ 674649 h 1349298"/>
              <a:gd name="connsiteX4" fmla="*/ 1246149 w 1583473"/>
              <a:gd name="connsiteY4" fmla="*/ 1349298 h 1349298"/>
              <a:gd name="connsiteX5" fmla="*/ 337325 w 1583473"/>
              <a:gd name="connsiteY5" fmla="*/ 1349298 h 1349298"/>
              <a:gd name="connsiteX6" fmla="*/ 0 w 1583473"/>
              <a:gd name="connsiteY6" fmla="*/ 674649 h 1349298"/>
              <a:gd name="connsiteX7" fmla="*/ 77202 w 1583473"/>
              <a:gd name="connsiteY7" fmla="*/ 541691 h 1349298"/>
              <a:gd name="connsiteX8" fmla="*/ 337325 w 1583473"/>
              <a:gd name="connsiteY8" fmla="*/ 0 h 1349298"/>
              <a:gd name="connsiteX0" fmla="*/ 337325 w 1583473"/>
              <a:gd name="connsiteY0" fmla="*/ 0 h 1349298"/>
              <a:gd name="connsiteX1" fmla="*/ 1467202 w 1583473"/>
              <a:gd name="connsiteY1" fmla="*/ 448091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480366 w 1583473"/>
              <a:gd name="connsiteY1" fmla="*/ 540960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495724 w 1583473"/>
              <a:gd name="connsiteY1" fmla="*/ 552866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495724 w 1583473"/>
              <a:gd name="connsiteY1" fmla="*/ 552866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495724 w 1583473"/>
              <a:gd name="connsiteY1" fmla="*/ 552866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77202 w 1583473"/>
              <a:gd name="connsiteY0" fmla="*/ 11234 h 818841"/>
              <a:gd name="connsiteX1" fmla="*/ 1495724 w 1583473"/>
              <a:gd name="connsiteY1" fmla="*/ 22409 h 818841"/>
              <a:gd name="connsiteX2" fmla="*/ 1583473 w 1583473"/>
              <a:gd name="connsiteY2" fmla="*/ 144192 h 818841"/>
              <a:gd name="connsiteX3" fmla="*/ 1246149 w 1583473"/>
              <a:gd name="connsiteY3" fmla="*/ 818841 h 818841"/>
              <a:gd name="connsiteX4" fmla="*/ 337325 w 1583473"/>
              <a:gd name="connsiteY4" fmla="*/ 818841 h 818841"/>
              <a:gd name="connsiteX5" fmla="*/ 0 w 1583473"/>
              <a:gd name="connsiteY5" fmla="*/ 144192 h 818841"/>
              <a:gd name="connsiteX6" fmla="*/ 77202 w 1583473"/>
              <a:gd name="connsiteY6" fmla="*/ 11234 h 818841"/>
              <a:gd name="connsiteX0" fmla="*/ 77202 w 1583473"/>
              <a:gd name="connsiteY0" fmla="*/ 13990 h 821597"/>
              <a:gd name="connsiteX1" fmla="*/ 1495724 w 1583473"/>
              <a:gd name="connsiteY1" fmla="*/ 18021 h 821597"/>
              <a:gd name="connsiteX2" fmla="*/ 1583473 w 1583473"/>
              <a:gd name="connsiteY2" fmla="*/ 146948 h 821597"/>
              <a:gd name="connsiteX3" fmla="*/ 1246149 w 1583473"/>
              <a:gd name="connsiteY3" fmla="*/ 821597 h 821597"/>
              <a:gd name="connsiteX4" fmla="*/ 337325 w 1583473"/>
              <a:gd name="connsiteY4" fmla="*/ 821597 h 821597"/>
              <a:gd name="connsiteX5" fmla="*/ 0 w 1583473"/>
              <a:gd name="connsiteY5" fmla="*/ 146948 h 821597"/>
              <a:gd name="connsiteX6" fmla="*/ 77202 w 1583473"/>
              <a:gd name="connsiteY6" fmla="*/ 13990 h 821597"/>
              <a:gd name="connsiteX0" fmla="*/ 77202 w 1583473"/>
              <a:gd name="connsiteY0" fmla="*/ 7184 h 814791"/>
              <a:gd name="connsiteX1" fmla="*/ 1495724 w 1583473"/>
              <a:gd name="connsiteY1" fmla="*/ 11215 h 814791"/>
              <a:gd name="connsiteX2" fmla="*/ 1583473 w 1583473"/>
              <a:gd name="connsiteY2" fmla="*/ 140142 h 814791"/>
              <a:gd name="connsiteX3" fmla="*/ 1246149 w 1583473"/>
              <a:gd name="connsiteY3" fmla="*/ 814791 h 814791"/>
              <a:gd name="connsiteX4" fmla="*/ 337325 w 1583473"/>
              <a:gd name="connsiteY4" fmla="*/ 814791 h 814791"/>
              <a:gd name="connsiteX5" fmla="*/ 0 w 1583473"/>
              <a:gd name="connsiteY5" fmla="*/ 140142 h 814791"/>
              <a:gd name="connsiteX6" fmla="*/ 77202 w 1583473"/>
              <a:gd name="connsiteY6" fmla="*/ 7184 h 814791"/>
              <a:gd name="connsiteX0" fmla="*/ 77202 w 1583473"/>
              <a:gd name="connsiteY0" fmla="*/ 9572 h 817179"/>
              <a:gd name="connsiteX1" fmla="*/ 1495724 w 1583473"/>
              <a:gd name="connsiteY1" fmla="*/ 13603 h 817179"/>
              <a:gd name="connsiteX2" fmla="*/ 1583473 w 1583473"/>
              <a:gd name="connsiteY2" fmla="*/ 142530 h 817179"/>
              <a:gd name="connsiteX3" fmla="*/ 1246149 w 1583473"/>
              <a:gd name="connsiteY3" fmla="*/ 817179 h 817179"/>
              <a:gd name="connsiteX4" fmla="*/ 337325 w 1583473"/>
              <a:gd name="connsiteY4" fmla="*/ 817179 h 817179"/>
              <a:gd name="connsiteX5" fmla="*/ 0 w 1583473"/>
              <a:gd name="connsiteY5" fmla="*/ 142530 h 817179"/>
              <a:gd name="connsiteX6" fmla="*/ 77202 w 1583473"/>
              <a:gd name="connsiteY6" fmla="*/ 9572 h 817179"/>
              <a:gd name="connsiteX0" fmla="*/ 77202 w 1583473"/>
              <a:gd name="connsiteY0" fmla="*/ 8920 h 816527"/>
              <a:gd name="connsiteX1" fmla="*/ 1495724 w 1583473"/>
              <a:gd name="connsiteY1" fmla="*/ 15456 h 816527"/>
              <a:gd name="connsiteX2" fmla="*/ 1583473 w 1583473"/>
              <a:gd name="connsiteY2" fmla="*/ 141878 h 816527"/>
              <a:gd name="connsiteX3" fmla="*/ 1246149 w 1583473"/>
              <a:gd name="connsiteY3" fmla="*/ 816527 h 816527"/>
              <a:gd name="connsiteX4" fmla="*/ 337325 w 1583473"/>
              <a:gd name="connsiteY4" fmla="*/ 816527 h 816527"/>
              <a:gd name="connsiteX5" fmla="*/ 0 w 1583473"/>
              <a:gd name="connsiteY5" fmla="*/ 141878 h 816527"/>
              <a:gd name="connsiteX6" fmla="*/ 77202 w 1583473"/>
              <a:gd name="connsiteY6" fmla="*/ 8920 h 816527"/>
              <a:gd name="connsiteX0" fmla="*/ 77202 w 1583473"/>
              <a:gd name="connsiteY0" fmla="*/ 8920 h 816527"/>
              <a:gd name="connsiteX1" fmla="*/ 1495724 w 1583473"/>
              <a:gd name="connsiteY1" fmla="*/ 15456 h 816527"/>
              <a:gd name="connsiteX2" fmla="*/ 1583473 w 1583473"/>
              <a:gd name="connsiteY2" fmla="*/ 141878 h 816527"/>
              <a:gd name="connsiteX3" fmla="*/ 1246149 w 1583473"/>
              <a:gd name="connsiteY3" fmla="*/ 816527 h 816527"/>
              <a:gd name="connsiteX4" fmla="*/ 337325 w 1583473"/>
              <a:gd name="connsiteY4" fmla="*/ 816527 h 816527"/>
              <a:gd name="connsiteX5" fmla="*/ 0 w 1583473"/>
              <a:gd name="connsiteY5" fmla="*/ 141878 h 816527"/>
              <a:gd name="connsiteX6" fmla="*/ 77202 w 1583473"/>
              <a:gd name="connsiteY6" fmla="*/ 8920 h 816527"/>
              <a:gd name="connsiteX0" fmla="*/ 77202 w 1583473"/>
              <a:gd name="connsiteY0" fmla="*/ 11036 h 818643"/>
              <a:gd name="connsiteX1" fmla="*/ 1491337 w 1583473"/>
              <a:gd name="connsiteY1" fmla="*/ 10428 h 818643"/>
              <a:gd name="connsiteX2" fmla="*/ 1583473 w 1583473"/>
              <a:gd name="connsiteY2" fmla="*/ 143994 h 818643"/>
              <a:gd name="connsiteX3" fmla="*/ 1246149 w 1583473"/>
              <a:gd name="connsiteY3" fmla="*/ 818643 h 818643"/>
              <a:gd name="connsiteX4" fmla="*/ 337325 w 1583473"/>
              <a:gd name="connsiteY4" fmla="*/ 818643 h 818643"/>
              <a:gd name="connsiteX5" fmla="*/ 0 w 1583473"/>
              <a:gd name="connsiteY5" fmla="*/ 143994 h 818643"/>
              <a:gd name="connsiteX6" fmla="*/ 77202 w 1583473"/>
              <a:gd name="connsiteY6" fmla="*/ 11036 h 818643"/>
              <a:gd name="connsiteX0" fmla="*/ 77202 w 1583473"/>
              <a:gd name="connsiteY0" fmla="*/ 4519 h 812126"/>
              <a:gd name="connsiteX1" fmla="*/ 1491337 w 1583473"/>
              <a:gd name="connsiteY1" fmla="*/ 3911 h 812126"/>
              <a:gd name="connsiteX2" fmla="*/ 1583473 w 1583473"/>
              <a:gd name="connsiteY2" fmla="*/ 137477 h 812126"/>
              <a:gd name="connsiteX3" fmla="*/ 1246149 w 1583473"/>
              <a:gd name="connsiteY3" fmla="*/ 812126 h 812126"/>
              <a:gd name="connsiteX4" fmla="*/ 337325 w 1583473"/>
              <a:gd name="connsiteY4" fmla="*/ 812126 h 812126"/>
              <a:gd name="connsiteX5" fmla="*/ 0 w 1583473"/>
              <a:gd name="connsiteY5" fmla="*/ 137477 h 812126"/>
              <a:gd name="connsiteX6" fmla="*/ 77202 w 1583473"/>
              <a:gd name="connsiteY6" fmla="*/ 4519 h 812126"/>
              <a:gd name="connsiteX0" fmla="*/ 79394 w 1583473"/>
              <a:gd name="connsiteY0" fmla="*/ 7751 h 808215"/>
              <a:gd name="connsiteX1" fmla="*/ 1491337 w 1583473"/>
              <a:gd name="connsiteY1" fmla="*/ 0 h 808215"/>
              <a:gd name="connsiteX2" fmla="*/ 1583473 w 1583473"/>
              <a:gd name="connsiteY2" fmla="*/ 133566 h 808215"/>
              <a:gd name="connsiteX3" fmla="*/ 1246149 w 1583473"/>
              <a:gd name="connsiteY3" fmla="*/ 808215 h 808215"/>
              <a:gd name="connsiteX4" fmla="*/ 337325 w 1583473"/>
              <a:gd name="connsiteY4" fmla="*/ 808215 h 808215"/>
              <a:gd name="connsiteX5" fmla="*/ 0 w 1583473"/>
              <a:gd name="connsiteY5" fmla="*/ 133566 h 808215"/>
              <a:gd name="connsiteX6" fmla="*/ 79394 w 1583473"/>
              <a:gd name="connsiteY6" fmla="*/ 7751 h 808215"/>
              <a:gd name="connsiteX0" fmla="*/ 68425 w 1583473"/>
              <a:gd name="connsiteY0" fmla="*/ 10132 h 808215"/>
              <a:gd name="connsiteX1" fmla="*/ 1491337 w 1583473"/>
              <a:gd name="connsiteY1" fmla="*/ 0 h 808215"/>
              <a:gd name="connsiteX2" fmla="*/ 1583473 w 1583473"/>
              <a:gd name="connsiteY2" fmla="*/ 133566 h 808215"/>
              <a:gd name="connsiteX3" fmla="*/ 1246149 w 1583473"/>
              <a:gd name="connsiteY3" fmla="*/ 808215 h 808215"/>
              <a:gd name="connsiteX4" fmla="*/ 337325 w 1583473"/>
              <a:gd name="connsiteY4" fmla="*/ 808215 h 808215"/>
              <a:gd name="connsiteX5" fmla="*/ 0 w 1583473"/>
              <a:gd name="connsiteY5" fmla="*/ 133566 h 808215"/>
              <a:gd name="connsiteX6" fmla="*/ 68425 w 1583473"/>
              <a:gd name="connsiteY6" fmla="*/ 10132 h 808215"/>
              <a:gd name="connsiteX0" fmla="*/ 68425 w 1583473"/>
              <a:gd name="connsiteY0" fmla="*/ 2988 h 801071"/>
              <a:gd name="connsiteX1" fmla="*/ 1486950 w 1583473"/>
              <a:gd name="connsiteY1" fmla="*/ 0 h 801071"/>
              <a:gd name="connsiteX2" fmla="*/ 1583473 w 1583473"/>
              <a:gd name="connsiteY2" fmla="*/ 126422 h 801071"/>
              <a:gd name="connsiteX3" fmla="*/ 1246149 w 1583473"/>
              <a:gd name="connsiteY3" fmla="*/ 801071 h 801071"/>
              <a:gd name="connsiteX4" fmla="*/ 337325 w 1583473"/>
              <a:gd name="connsiteY4" fmla="*/ 801071 h 801071"/>
              <a:gd name="connsiteX5" fmla="*/ 0 w 1583473"/>
              <a:gd name="connsiteY5" fmla="*/ 126422 h 801071"/>
              <a:gd name="connsiteX6" fmla="*/ 68425 w 1583473"/>
              <a:gd name="connsiteY6" fmla="*/ 2988 h 801071"/>
              <a:gd name="connsiteX0" fmla="*/ 68425 w 1583473"/>
              <a:gd name="connsiteY0" fmla="*/ 2988 h 801071"/>
              <a:gd name="connsiteX1" fmla="*/ 1486950 w 1583473"/>
              <a:gd name="connsiteY1" fmla="*/ 0 h 801071"/>
              <a:gd name="connsiteX2" fmla="*/ 1583473 w 1583473"/>
              <a:gd name="connsiteY2" fmla="*/ 126422 h 801071"/>
              <a:gd name="connsiteX3" fmla="*/ 1246149 w 1583473"/>
              <a:gd name="connsiteY3" fmla="*/ 801071 h 801071"/>
              <a:gd name="connsiteX4" fmla="*/ 337325 w 1583473"/>
              <a:gd name="connsiteY4" fmla="*/ 801071 h 801071"/>
              <a:gd name="connsiteX5" fmla="*/ 0 w 1583473"/>
              <a:gd name="connsiteY5" fmla="*/ 126422 h 801071"/>
              <a:gd name="connsiteX6" fmla="*/ 68425 w 1583473"/>
              <a:gd name="connsiteY6" fmla="*/ 2988 h 801071"/>
              <a:gd name="connsiteX0" fmla="*/ 68425 w 1583473"/>
              <a:gd name="connsiteY0" fmla="*/ 8 h 798091"/>
              <a:gd name="connsiteX1" fmla="*/ 1514046 w 1583473"/>
              <a:gd name="connsiteY1" fmla="*/ 19245 h 798091"/>
              <a:gd name="connsiteX2" fmla="*/ 1583473 w 1583473"/>
              <a:gd name="connsiteY2" fmla="*/ 123442 h 798091"/>
              <a:gd name="connsiteX3" fmla="*/ 1246149 w 1583473"/>
              <a:gd name="connsiteY3" fmla="*/ 798091 h 798091"/>
              <a:gd name="connsiteX4" fmla="*/ 337325 w 1583473"/>
              <a:gd name="connsiteY4" fmla="*/ 798091 h 798091"/>
              <a:gd name="connsiteX5" fmla="*/ 0 w 1583473"/>
              <a:gd name="connsiteY5" fmla="*/ 123442 h 798091"/>
              <a:gd name="connsiteX6" fmla="*/ 68425 w 1583473"/>
              <a:gd name="connsiteY6" fmla="*/ 8 h 798091"/>
              <a:gd name="connsiteX0" fmla="*/ 70887 w 1583473"/>
              <a:gd name="connsiteY0" fmla="*/ 11 h 781426"/>
              <a:gd name="connsiteX1" fmla="*/ 1514046 w 1583473"/>
              <a:gd name="connsiteY1" fmla="*/ 2580 h 781426"/>
              <a:gd name="connsiteX2" fmla="*/ 1583473 w 1583473"/>
              <a:gd name="connsiteY2" fmla="*/ 106777 h 781426"/>
              <a:gd name="connsiteX3" fmla="*/ 1246149 w 1583473"/>
              <a:gd name="connsiteY3" fmla="*/ 781426 h 781426"/>
              <a:gd name="connsiteX4" fmla="*/ 337325 w 1583473"/>
              <a:gd name="connsiteY4" fmla="*/ 781426 h 781426"/>
              <a:gd name="connsiteX5" fmla="*/ 0 w 1583473"/>
              <a:gd name="connsiteY5" fmla="*/ 106777 h 781426"/>
              <a:gd name="connsiteX6" fmla="*/ 70887 w 1583473"/>
              <a:gd name="connsiteY6" fmla="*/ 11 h 781426"/>
              <a:gd name="connsiteX0" fmla="*/ 56108 w 1583473"/>
              <a:gd name="connsiteY0" fmla="*/ 11 h 781426"/>
              <a:gd name="connsiteX1" fmla="*/ 1514046 w 1583473"/>
              <a:gd name="connsiteY1" fmla="*/ 2580 h 781426"/>
              <a:gd name="connsiteX2" fmla="*/ 1583473 w 1583473"/>
              <a:gd name="connsiteY2" fmla="*/ 106777 h 781426"/>
              <a:gd name="connsiteX3" fmla="*/ 1246149 w 1583473"/>
              <a:gd name="connsiteY3" fmla="*/ 781426 h 781426"/>
              <a:gd name="connsiteX4" fmla="*/ 337325 w 1583473"/>
              <a:gd name="connsiteY4" fmla="*/ 781426 h 781426"/>
              <a:gd name="connsiteX5" fmla="*/ 0 w 1583473"/>
              <a:gd name="connsiteY5" fmla="*/ 106777 h 781426"/>
              <a:gd name="connsiteX6" fmla="*/ 56108 w 1583473"/>
              <a:gd name="connsiteY6" fmla="*/ 11 h 781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83473" h="781426">
                <a:moveTo>
                  <a:pt x="56108" y="11"/>
                </a:moveTo>
                <a:lnTo>
                  <a:pt x="1514046" y="2580"/>
                </a:lnTo>
                <a:cubicBezTo>
                  <a:pt x="1557920" y="63471"/>
                  <a:pt x="1538137" y="40783"/>
                  <a:pt x="1583473" y="106777"/>
                </a:cubicBezTo>
                <a:lnTo>
                  <a:pt x="1246149" y="781426"/>
                </a:lnTo>
                <a:lnTo>
                  <a:pt x="337325" y="781426"/>
                </a:lnTo>
                <a:lnTo>
                  <a:pt x="0" y="106777"/>
                </a:lnTo>
                <a:cubicBezTo>
                  <a:pt x="25734" y="62458"/>
                  <a:pt x="54185" y="-914"/>
                  <a:pt x="56108" y="11"/>
                </a:cubicBezTo>
                <a:close/>
              </a:path>
            </a:pathLst>
          </a:custGeom>
          <a:gradFill>
            <a:gsLst>
              <a:gs pos="0">
                <a:schemeClr val="bg2">
                  <a:lumMod val="25000"/>
                </a:schemeClr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  <a:lin ang="8400000" scaled="0"/>
          </a:gradFill>
          <a:ln/>
          <a:scene3d>
            <a:camera prst="orthographicFront"/>
            <a:lightRig rig="threePt" dir="t">
              <a:rot lat="0" lon="0" rev="1200000"/>
            </a:lightRig>
          </a:scene3d>
          <a:sp3d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 smtClean="0">
              <a:solidFill>
                <a:schemeClr val="tx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900"/>
            </a:lvl1pPr>
          </a:lstStyle>
          <a:p>
            <a:fld id="{ACF4D067-4ADC-4E44-A8E1-EC6D134DA828}" type="datetimeFigureOut">
              <a:rPr lang="en-US" smtClean="0"/>
              <a:pPr/>
              <a:t>3/2/2017</a:t>
            </a:fld>
            <a:endParaRPr lang="en-US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D067-4ADC-4E44-A8E1-EC6D134DA828}" type="datetimeFigureOut">
              <a:rPr lang="en-US" smtClean="0"/>
              <a:pPr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7F96F-1D34-4AD8-A324-DDD9B7126D3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102393" y="1"/>
            <a:ext cx="9041607" cy="1349298"/>
          </a:xfrm>
          <a:prstGeom prst="rect">
            <a:avLst/>
          </a:prstGeom>
          <a:ln>
            <a:noFill/>
          </a:ln>
          <a:effectLst>
            <a:outerShdw blurRad="101600" dist="63500" dir="36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 smtClean="0">
              <a:solidFill>
                <a:schemeClr val="tx1"/>
              </a:solidFill>
            </a:endParaRPr>
          </a:p>
        </p:txBody>
      </p:sp>
      <p:sp>
        <p:nvSpPr>
          <p:cNvPr id="10" name="Hexagon 9"/>
          <p:cNvSpPr/>
          <p:nvPr userDrawn="1"/>
        </p:nvSpPr>
        <p:spPr>
          <a:xfrm rot="16200000">
            <a:off x="-344873" y="336611"/>
            <a:ext cx="1345725" cy="672494"/>
          </a:xfrm>
          <a:custGeom>
            <a:avLst/>
            <a:gdLst>
              <a:gd name="connsiteX0" fmla="*/ 0 w 1583473"/>
              <a:gd name="connsiteY0" fmla="*/ 674649 h 1349298"/>
              <a:gd name="connsiteX1" fmla="*/ 337325 w 1583473"/>
              <a:gd name="connsiteY1" fmla="*/ 0 h 1349298"/>
              <a:gd name="connsiteX2" fmla="*/ 1246149 w 1583473"/>
              <a:gd name="connsiteY2" fmla="*/ 0 h 1349298"/>
              <a:gd name="connsiteX3" fmla="*/ 1583473 w 1583473"/>
              <a:gd name="connsiteY3" fmla="*/ 674649 h 1349298"/>
              <a:gd name="connsiteX4" fmla="*/ 1246149 w 1583473"/>
              <a:gd name="connsiteY4" fmla="*/ 1349298 h 1349298"/>
              <a:gd name="connsiteX5" fmla="*/ 337325 w 1583473"/>
              <a:gd name="connsiteY5" fmla="*/ 1349298 h 1349298"/>
              <a:gd name="connsiteX6" fmla="*/ 0 w 1583473"/>
              <a:gd name="connsiteY6" fmla="*/ 674649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467202 w 1583473"/>
              <a:gd name="connsiteY2" fmla="*/ 448091 h 1349298"/>
              <a:gd name="connsiteX3" fmla="*/ 1583473 w 1583473"/>
              <a:gd name="connsiteY3" fmla="*/ 674649 h 1349298"/>
              <a:gd name="connsiteX4" fmla="*/ 1246149 w 1583473"/>
              <a:gd name="connsiteY4" fmla="*/ 1349298 h 1349298"/>
              <a:gd name="connsiteX5" fmla="*/ 337325 w 1583473"/>
              <a:gd name="connsiteY5" fmla="*/ 1349298 h 1349298"/>
              <a:gd name="connsiteX6" fmla="*/ 0 w 1583473"/>
              <a:gd name="connsiteY6" fmla="*/ 674649 h 1349298"/>
              <a:gd name="connsiteX7" fmla="*/ 77202 w 1583473"/>
              <a:gd name="connsiteY7" fmla="*/ 541691 h 1349298"/>
              <a:gd name="connsiteX8" fmla="*/ 337325 w 1583473"/>
              <a:gd name="connsiteY8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467202 w 1583473"/>
              <a:gd name="connsiteY2" fmla="*/ 448091 h 1349298"/>
              <a:gd name="connsiteX3" fmla="*/ 1583473 w 1583473"/>
              <a:gd name="connsiteY3" fmla="*/ 674649 h 1349298"/>
              <a:gd name="connsiteX4" fmla="*/ 1246149 w 1583473"/>
              <a:gd name="connsiteY4" fmla="*/ 1349298 h 1349298"/>
              <a:gd name="connsiteX5" fmla="*/ 337325 w 1583473"/>
              <a:gd name="connsiteY5" fmla="*/ 1349298 h 1349298"/>
              <a:gd name="connsiteX6" fmla="*/ 0 w 1583473"/>
              <a:gd name="connsiteY6" fmla="*/ 674649 h 1349298"/>
              <a:gd name="connsiteX7" fmla="*/ 77202 w 1583473"/>
              <a:gd name="connsiteY7" fmla="*/ 541691 h 1349298"/>
              <a:gd name="connsiteX8" fmla="*/ 337325 w 1583473"/>
              <a:gd name="connsiteY8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467202 w 1583473"/>
              <a:gd name="connsiteY2" fmla="*/ 448091 h 1349298"/>
              <a:gd name="connsiteX3" fmla="*/ 1583473 w 1583473"/>
              <a:gd name="connsiteY3" fmla="*/ 674649 h 1349298"/>
              <a:gd name="connsiteX4" fmla="*/ 1246149 w 1583473"/>
              <a:gd name="connsiteY4" fmla="*/ 1349298 h 1349298"/>
              <a:gd name="connsiteX5" fmla="*/ 337325 w 1583473"/>
              <a:gd name="connsiteY5" fmla="*/ 1349298 h 1349298"/>
              <a:gd name="connsiteX6" fmla="*/ 0 w 1583473"/>
              <a:gd name="connsiteY6" fmla="*/ 674649 h 1349298"/>
              <a:gd name="connsiteX7" fmla="*/ 77202 w 1583473"/>
              <a:gd name="connsiteY7" fmla="*/ 541691 h 1349298"/>
              <a:gd name="connsiteX8" fmla="*/ 337325 w 1583473"/>
              <a:gd name="connsiteY8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467202 w 1583473"/>
              <a:gd name="connsiteY2" fmla="*/ 448091 h 1349298"/>
              <a:gd name="connsiteX3" fmla="*/ 1583473 w 1583473"/>
              <a:gd name="connsiteY3" fmla="*/ 674649 h 1349298"/>
              <a:gd name="connsiteX4" fmla="*/ 1246149 w 1583473"/>
              <a:gd name="connsiteY4" fmla="*/ 1349298 h 1349298"/>
              <a:gd name="connsiteX5" fmla="*/ 337325 w 1583473"/>
              <a:gd name="connsiteY5" fmla="*/ 1349298 h 1349298"/>
              <a:gd name="connsiteX6" fmla="*/ 0 w 1583473"/>
              <a:gd name="connsiteY6" fmla="*/ 674649 h 1349298"/>
              <a:gd name="connsiteX7" fmla="*/ 77202 w 1583473"/>
              <a:gd name="connsiteY7" fmla="*/ 541691 h 1349298"/>
              <a:gd name="connsiteX8" fmla="*/ 337325 w 1583473"/>
              <a:gd name="connsiteY8" fmla="*/ 0 h 1349298"/>
              <a:gd name="connsiteX0" fmla="*/ 337325 w 1583473"/>
              <a:gd name="connsiteY0" fmla="*/ 0 h 1349298"/>
              <a:gd name="connsiteX1" fmla="*/ 1467202 w 1583473"/>
              <a:gd name="connsiteY1" fmla="*/ 448091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480366 w 1583473"/>
              <a:gd name="connsiteY1" fmla="*/ 540960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495724 w 1583473"/>
              <a:gd name="connsiteY1" fmla="*/ 552866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495724 w 1583473"/>
              <a:gd name="connsiteY1" fmla="*/ 552866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495724 w 1583473"/>
              <a:gd name="connsiteY1" fmla="*/ 552866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77202 w 1583473"/>
              <a:gd name="connsiteY0" fmla="*/ 11234 h 818841"/>
              <a:gd name="connsiteX1" fmla="*/ 1495724 w 1583473"/>
              <a:gd name="connsiteY1" fmla="*/ 22409 h 818841"/>
              <a:gd name="connsiteX2" fmla="*/ 1583473 w 1583473"/>
              <a:gd name="connsiteY2" fmla="*/ 144192 h 818841"/>
              <a:gd name="connsiteX3" fmla="*/ 1246149 w 1583473"/>
              <a:gd name="connsiteY3" fmla="*/ 818841 h 818841"/>
              <a:gd name="connsiteX4" fmla="*/ 337325 w 1583473"/>
              <a:gd name="connsiteY4" fmla="*/ 818841 h 818841"/>
              <a:gd name="connsiteX5" fmla="*/ 0 w 1583473"/>
              <a:gd name="connsiteY5" fmla="*/ 144192 h 818841"/>
              <a:gd name="connsiteX6" fmla="*/ 77202 w 1583473"/>
              <a:gd name="connsiteY6" fmla="*/ 11234 h 818841"/>
              <a:gd name="connsiteX0" fmla="*/ 77202 w 1583473"/>
              <a:gd name="connsiteY0" fmla="*/ 13990 h 821597"/>
              <a:gd name="connsiteX1" fmla="*/ 1495724 w 1583473"/>
              <a:gd name="connsiteY1" fmla="*/ 18021 h 821597"/>
              <a:gd name="connsiteX2" fmla="*/ 1583473 w 1583473"/>
              <a:gd name="connsiteY2" fmla="*/ 146948 h 821597"/>
              <a:gd name="connsiteX3" fmla="*/ 1246149 w 1583473"/>
              <a:gd name="connsiteY3" fmla="*/ 821597 h 821597"/>
              <a:gd name="connsiteX4" fmla="*/ 337325 w 1583473"/>
              <a:gd name="connsiteY4" fmla="*/ 821597 h 821597"/>
              <a:gd name="connsiteX5" fmla="*/ 0 w 1583473"/>
              <a:gd name="connsiteY5" fmla="*/ 146948 h 821597"/>
              <a:gd name="connsiteX6" fmla="*/ 77202 w 1583473"/>
              <a:gd name="connsiteY6" fmla="*/ 13990 h 821597"/>
              <a:gd name="connsiteX0" fmla="*/ 77202 w 1583473"/>
              <a:gd name="connsiteY0" fmla="*/ 7184 h 814791"/>
              <a:gd name="connsiteX1" fmla="*/ 1495724 w 1583473"/>
              <a:gd name="connsiteY1" fmla="*/ 11215 h 814791"/>
              <a:gd name="connsiteX2" fmla="*/ 1583473 w 1583473"/>
              <a:gd name="connsiteY2" fmla="*/ 140142 h 814791"/>
              <a:gd name="connsiteX3" fmla="*/ 1246149 w 1583473"/>
              <a:gd name="connsiteY3" fmla="*/ 814791 h 814791"/>
              <a:gd name="connsiteX4" fmla="*/ 337325 w 1583473"/>
              <a:gd name="connsiteY4" fmla="*/ 814791 h 814791"/>
              <a:gd name="connsiteX5" fmla="*/ 0 w 1583473"/>
              <a:gd name="connsiteY5" fmla="*/ 140142 h 814791"/>
              <a:gd name="connsiteX6" fmla="*/ 77202 w 1583473"/>
              <a:gd name="connsiteY6" fmla="*/ 7184 h 814791"/>
              <a:gd name="connsiteX0" fmla="*/ 77202 w 1583473"/>
              <a:gd name="connsiteY0" fmla="*/ 9572 h 817179"/>
              <a:gd name="connsiteX1" fmla="*/ 1495724 w 1583473"/>
              <a:gd name="connsiteY1" fmla="*/ 13603 h 817179"/>
              <a:gd name="connsiteX2" fmla="*/ 1583473 w 1583473"/>
              <a:gd name="connsiteY2" fmla="*/ 142530 h 817179"/>
              <a:gd name="connsiteX3" fmla="*/ 1246149 w 1583473"/>
              <a:gd name="connsiteY3" fmla="*/ 817179 h 817179"/>
              <a:gd name="connsiteX4" fmla="*/ 337325 w 1583473"/>
              <a:gd name="connsiteY4" fmla="*/ 817179 h 817179"/>
              <a:gd name="connsiteX5" fmla="*/ 0 w 1583473"/>
              <a:gd name="connsiteY5" fmla="*/ 142530 h 817179"/>
              <a:gd name="connsiteX6" fmla="*/ 77202 w 1583473"/>
              <a:gd name="connsiteY6" fmla="*/ 9572 h 817179"/>
              <a:gd name="connsiteX0" fmla="*/ 77202 w 1583473"/>
              <a:gd name="connsiteY0" fmla="*/ 8920 h 816527"/>
              <a:gd name="connsiteX1" fmla="*/ 1495724 w 1583473"/>
              <a:gd name="connsiteY1" fmla="*/ 15456 h 816527"/>
              <a:gd name="connsiteX2" fmla="*/ 1583473 w 1583473"/>
              <a:gd name="connsiteY2" fmla="*/ 141878 h 816527"/>
              <a:gd name="connsiteX3" fmla="*/ 1246149 w 1583473"/>
              <a:gd name="connsiteY3" fmla="*/ 816527 h 816527"/>
              <a:gd name="connsiteX4" fmla="*/ 337325 w 1583473"/>
              <a:gd name="connsiteY4" fmla="*/ 816527 h 816527"/>
              <a:gd name="connsiteX5" fmla="*/ 0 w 1583473"/>
              <a:gd name="connsiteY5" fmla="*/ 141878 h 816527"/>
              <a:gd name="connsiteX6" fmla="*/ 77202 w 1583473"/>
              <a:gd name="connsiteY6" fmla="*/ 8920 h 816527"/>
              <a:gd name="connsiteX0" fmla="*/ 77202 w 1583473"/>
              <a:gd name="connsiteY0" fmla="*/ 8920 h 816527"/>
              <a:gd name="connsiteX1" fmla="*/ 1495724 w 1583473"/>
              <a:gd name="connsiteY1" fmla="*/ 15456 h 816527"/>
              <a:gd name="connsiteX2" fmla="*/ 1583473 w 1583473"/>
              <a:gd name="connsiteY2" fmla="*/ 141878 h 816527"/>
              <a:gd name="connsiteX3" fmla="*/ 1246149 w 1583473"/>
              <a:gd name="connsiteY3" fmla="*/ 816527 h 816527"/>
              <a:gd name="connsiteX4" fmla="*/ 337325 w 1583473"/>
              <a:gd name="connsiteY4" fmla="*/ 816527 h 816527"/>
              <a:gd name="connsiteX5" fmla="*/ 0 w 1583473"/>
              <a:gd name="connsiteY5" fmla="*/ 141878 h 816527"/>
              <a:gd name="connsiteX6" fmla="*/ 77202 w 1583473"/>
              <a:gd name="connsiteY6" fmla="*/ 8920 h 816527"/>
              <a:gd name="connsiteX0" fmla="*/ 77202 w 1583473"/>
              <a:gd name="connsiteY0" fmla="*/ 11036 h 818643"/>
              <a:gd name="connsiteX1" fmla="*/ 1491337 w 1583473"/>
              <a:gd name="connsiteY1" fmla="*/ 10428 h 818643"/>
              <a:gd name="connsiteX2" fmla="*/ 1583473 w 1583473"/>
              <a:gd name="connsiteY2" fmla="*/ 143994 h 818643"/>
              <a:gd name="connsiteX3" fmla="*/ 1246149 w 1583473"/>
              <a:gd name="connsiteY3" fmla="*/ 818643 h 818643"/>
              <a:gd name="connsiteX4" fmla="*/ 337325 w 1583473"/>
              <a:gd name="connsiteY4" fmla="*/ 818643 h 818643"/>
              <a:gd name="connsiteX5" fmla="*/ 0 w 1583473"/>
              <a:gd name="connsiteY5" fmla="*/ 143994 h 818643"/>
              <a:gd name="connsiteX6" fmla="*/ 77202 w 1583473"/>
              <a:gd name="connsiteY6" fmla="*/ 11036 h 818643"/>
              <a:gd name="connsiteX0" fmla="*/ 77202 w 1583473"/>
              <a:gd name="connsiteY0" fmla="*/ 4519 h 812126"/>
              <a:gd name="connsiteX1" fmla="*/ 1491337 w 1583473"/>
              <a:gd name="connsiteY1" fmla="*/ 3911 h 812126"/>
              <a:gd name="connsiteX2" fmla="*/ 1583473 w 1583473"/>
              <a:gd name="connsiteY2" fmla="*/ 137477 h 812126"/>
              <a:gd name="connsiteX3" fmla="*/ 1246149 w 1583473"/>
              <a:gd name="connsiteY3" fmla="*/ 812126 h 812126"/>
              <a:gd name="connsiteX4" fmla="*/ 337325 w 1583473"/>
              <a:gd name="connsiteY4" fmla="*/ 812126 h 812126"/>
              <a:gd name="connsiteX5" fmla="*/ 0 w 1583473"/>
              <a:gd name="connsiteY5" fmla="*/ 137477 h 812126"/>
              <a:gd name="connsiteX6" fmla="*/ 77202 w 1583473"/>
              <a:gd name="connsiteY6" fmla="*/ 4519 h 812126"/>
              <a:gd name="connsiteX0" fmla="*/ 79394 w 1583473"/>
              <a:gd name="connsiteY0" fmla="*/ 7751 h 808215"/>
              <a:gd name="connsiteX1" fmla="*/ 1491337 w 1583473"/>
              <a:gd name="connsiteY1" fmla="*/ 0 h 808215"/>
              <a:gd name="connsiteX2" fmla="*/ 1583473 w 1583473"/>
              <a:gd name="connsiteY2" fmla="*/ 133566 h 808215"/>
              <a:gd name="connsiteX3" fmla="*/ 1246149 w 1583473"/>
              <a:gd name="connsiteY3" fmla="*/ 808215 h 808215"/>
              <a:gd name="connsiteX4" fmla="*/ 337325 w 1583473"/>
              <a:gd name="connsiteY4" fmla="*/ 808215 h 808215"/>
              <a:gd name="connsiteX5" fmla="*/ 0 w 1583473"/>
              <a:gd name="connsiteY5" fmla="*/ 133566 h 808215"/>
              <a:gd name="connsiteX6" fmla="*/ 79394 w 1583473"/>
              <a:gd name="connsiteY6" fmla="*/ 7751 h 808215"/>
              <a:gd name="connsiteX0" fmla="*/ 68425 w 1583473"/>
              <a:gd name="connsiteY0" fmla="*/ 10132 h 808215"/>
              <a:gd name="connsiteX1" fmla="*/ 1491337 w 1583473"/>
              <a:gd name="connsiteY1" fmla="*/ 0 h 808215"/>
              <a:gd name="connsiteX2" fmla="*/ 1583473 w 1583473"/>
              <a:gd name="connsiteY2" fmla="*/ 133566 h 808215"/>
              <a:gd name="connsiteX3" fmla="*/ 1246149 w 1583473"/>
              <a:gd name="connsiteY3" fmla="*/ 808215 h 808215"/>
              <a:gd name="connsiteX4" fmla="*/ 337325 w 1583473"/>
              <a:gd name="connsiteY4" fmla="*/ 808215 h 808215"/>
              <a:gd name="connsiteX5" fmla="*/ 0 w 1583473"/>
              <a:gd name="connsiteY5" fmla="*/ 133566 h 808215"/>
              <a:gd name="connsiteX6" fmla="*/ 68425 w 1583473"/>
              <a:gd name="connsiteY6" fmla="*/ 10132 h 808215"/>
              <a:gd name="connsiteX0" fmla="*/ 68425 w 1583473"/>
              <a:gd name="connsiteY0" fmla="*/ 2988 h 801071"/>
              <a:gd name="connsiteX1" fmla="*/ 1486950 w 1583473"/>
              <a:gd name="connsiteY1" fmla="*/ 0 h 801071"/>
              <a:gd name="connsiteX2" fmla="*/ 1583473 w 1583473"/>
              <a:gd name="connsiteY2" fmla="*/ 126422 h 801071"/>
              <a:gd name="connsiteX3" fmla="*/ 1246149 w 1583473"/>
              <a:gd name="connsiteY3" fmla="*/ 801071 h 801071"/>
              <a:gd name="connsiteX4" fmla="*/ 337325 w 1583473"/>
              <a:gd name="connsiteY4" fmla="*/ 801071 h 801071"/>
              <a:gd name="connsiteX5" fmla="*/ 0 w 1583473"/>
              <a:gd name="connsiteY5" fmla="*/ 126422 h 801071"/>
              <a:gd name="connsiteX6" fmla="*/ 68425 w 1583473"/>
              <a:gd name="connsiteY6" fmla="*/ 2988 h 801071"/>
              <a:gd name="connsiteX0" fmla="*/ 68425 w 1583473"/>
              <a:gd name="connsiteY0" fmla="*/ 2988 h 801071"/>
              <a:gd name="connsiteX1" fmla="*/ 1486950 w 1583473"/>
              <a:gd name="connsiteY1" fmla="*/ 0 h 801071"/>
              <a:gd name="connsiteX2" fmla="*/ 1583473 w 1583473"/>
              <a:gd name="connsiteY2" fmla="*/ 126422 h 801071"/>
              <a:gd name="connsiteX3" fmla="*/ 1246149 w 1583473"/>
              <a:gd name="connsiteY3" fmla="*/ 801071 h 801071"/>
              <a:gd name="connsiteX4" fmla="*/ 337325 w 1583473"/>
              <a:gd name="connsiteY4" fmla="*/ 801071 h 801071"/>
              <a:gd name="connsiteX5" fmla="*/ 0 w 1583473"/>
              <a:gd name="connsiteY5" fmla="*/ 126422 h 801071"/>
              <a:gd name="connsiteX6" fmla="*/ 68425 w 1583473"/>
              <a:gd name="connsiteY6" fmla="*/ 2988 h 801071"/>
              <a:gd name="connsiteX0" fmla="*/ 68423 w 1583473"/>
              <a:gd name="connsiteY0" fmla="*/ 7 h 807485"/>
              <a:gd name="connsiteX1" fmla="*/ 1486950 w 1583473"/>
              <a:gd name="connsiteY1" fmla="*/ 6414 h 807485"/>
              <a:gd name="connsiteX2" fmla="*/ 1583473 w 1583473"/>
              <a:gd name="connsiteY2" fmla="*/ 132836 h 807485"/>
              <a:gd name="connsiteX3" fmla="*/ 1246149 w 1583473"/>
              <a:gd name="connsiteY3" fmla="*/ 807485 h 807485"/>
              <a:gd name="connsiteX4" fmla="*/ 337325 w 1583473"/>
              <a:gd name="connsiteY4" fmla="*/ 807485 h 807485"/>
              <a:gd name="connsiteX5" fmla="*/ 0 w 1583473"/>
              <a:gd name="connsiteY5" fmla="*/ 132836 h 807485"/>
              <a:gd name="connsiteX6" fmla="*/ 68423 w 1583473"/>
              <a:gd name="connsiteY6" fmla="*/ 7 h 807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83473" h="807485">
                <a:moveTo>
                  <a:pt x="68423" y="7"/>
                </a:moveTo>
                <a:lnTo>
                  <a:pt x="1486950" y="6414"/>
                </a:lnTo>
                <a:cubicBezTo>
                  <a:pt x="1530824" y="67305"/>
                  <a:pt x="1538137" y="66842"/>
                  <a:pt x="1583473" y="132836"/>
                </a:cubicBezTo>
                <a:lnTo>
                  <a:pt x="1246149" y="807485"/>
                </a:lnTo>
                <a:lnTo>
                  <a:pt x="337325" y="807485"/>
                </a:lnTo>
                <a:lnTo>
                  <a:pt x="0" y="132836"/>
                </a:lnTo>
                <a:cubicBezTo>
                  <a:pt x="25734" y="88517"/>
                  <a:pt x="66500" y="-918"/>
                  <a:pt x="68423" y="7"/>
                </a:cubicBezTo>
                <a:close/>
              </a:path>
            </a:pathLst>
          </a:custGeom>
          <a:gradFill>
            <a:gsLst>
              <a:gs pos="0">
                <a:schemeClr val="bg2">
                  <a:lumMod val="25000"/>
                </a:schemeClr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  <a:lin ang="8400000" scaled="0"/>
          </a:gradFill>
          <a:ln/>
          <a:scene3d>
            <a:camera prst="orthographicFront"/>
            <a:lightRig rig="threePt" dir="t">
              <a:rot lat="0" lon="0" rev="1200000"/>
            </a:lightRig>
          </a:scene3d>
          <a:sp3d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 smtClean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083" y="1613140"/>
            <a:ext cx="8664497" cy="4943777"/>
          </a:xfrm>
        </p:spPr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759125" y="163128"/>
            <a:ext cx="823990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3623310"/>
            <a:ext cx="9144000" cy="2140198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 smtClean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6205" y="4406900"/>
            <a:ext cx="6837363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6205" y="3579541"/>
            <a:ext cx="6837363" cy="82735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D067-4ADC-4E44-A8E1-EC6D134DA828}" type="datetimeFigureOut">
              <a:rPr lang="en-US" smtClean="0"/>
              <a:pPr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7F96F-1D34-4AD8-A324-DDD9B7126D3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Hexagon 9"/>
          <p:cNvSpPr/>
          <p:nvPr userDrawn="1"/>
        </p:nvSpPr>
        <p:spPr>
          <a:xfrm rot="16200000">
            <a:off x="-1051350" y="3854274"/>
            <a:ext cx="3739658" cy="1669909"/>
          </a:xfrm>
          <a:custGeom>
            <a:avLst/>
            <a:gdLst>
              <a:gd name="connsiteX0" fmla="*/ 0 w 1583473"/>
              <a:gd name="connsiteY0" fmla="*/ 674649 h 1349298"/>
              <a:gd name="connsiteX1" fmla="*/ 337325 w 1583473"/>
              <a:gd name="connsiteY1" fmla="*/ 0 h 1349298"/>
              <a:gd name="connsiteX2" fmla="*/ 1246149 w 1583473"/>
              <a:gd name="connsiteY2" fmla="*/ 0 h 1349298"/>
              <a:gd name="connsiteX3" fmla="*/ 1583473 w 1583473"/>
              <a:gd name="connsiteY3" fmla="*/ 674649 h 1349298"/>
              <a:gd name="connsiteX4" fmla="*/ 1246149 w 1583473"/>
              <a:gd name="connsiteY4" fmla="*/ 1349298 h 1349298"/>
              <a:gd name="connsiteX5" fmla="*/ 337325 w 1583473"/>
              <a:gd name="connsiteY5" fmla="*/ 1349298 h 1349298"/>
              <a:gd name="connsiteX6" fmla="*/ 0 w 1583473"/>
              <a:gd name="connsiteY6" fmla="*/ 674649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467202 w 1583473"/>
              <a:gd name="connsiteY2" fmla="*/ 448091 h 1349298"/>
              <a:gd name="connsiteX3" fmla="*/ 1583473 w 1583473"/>
              <a:gd name="connsiteY3" fmla="*/ 674649 h 1349298"/>
              <a:gd name="connsiteX4" fmla="*/ 1246149 w 1583473"/>
              <a:gd name="connsiteY4" fmla="*/ 1349298 h 1349298"/>
              <a:gd name="connsiteX5" fmla="*/ 337325 w 1583473"/>
              <a:gd name="connsiteY5" fmla="*/ 1349298 h 1349298"/>
              <a:gd name="connsiteX6" fmla="*/ 0 w 1583473"/>
              <a:gd name="connsiteY6" fmla="*/ 674649 h 1349298"/>
              <a:gd name="connsiteX7" fmla="*/ 77202 w 1583473"/>
              <a:gd name="connsiteY7" fmla="*/ 541691 h 1349298"/>
              <a:gd name="connsiteX8" fmla="*/ 337325 w 1583473"/>
              <a:gd name="connsiteY8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467202 w 1583473"/>
              <a:gd name="connsiteY2" fmla="*/ 448091 h 1349298"/>
              <a:gd name="connsiteX3" fmla="*/ 1583473 w 1583473"/>
              <a:gd name="connsiteY3" fmla="*/ 674649 h 1349298"/>
              <a:gd name="connsiteX4" fmla="*/ 1246149 w 1583473"/>
              <a:gd name="connsiteY4" fmla="*/ 1349298 h 1349298"/>
              <a:gd name="connsiteX5" fmla="*/ 337325 w 1583473"/>
              <a:gd name="connsiteY5" fmla="*/ 1349298 h 1349298"/>
              <a:gd name="connsiteX6" fmla="*/ 0 w 1583473"/>
              <a:gd name="connsiteY6" fmla="*/ 674649 h 1349298"/>
              <a:gd name="connsiteX7" fmla="*/ 77202 w 1583473"/>
              <a:gd name="connsiteY7" fmla="*/ 541691 h 1349298"/>
              <a:gd name="connsiteX8" fmla="*/ 337325 w 1583473"/>
              <a:gd name="connsiteY8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467202 w 1583473"/>
              <a:gd name="connsiteY2" fmla="*/ 448091 h 1349298"/>
              <a:gd name="connsiteX3" fmla="*/ 1583473 w 1583473"/>
              <a:gd name="connsiteY3" fmla="*/ 674649 h 1349298"/>
              <a:gd name="connsiteX4" fmla="*/ 1246149 w 1583473"/>
              <a:gd name="connsiteY4" fmla="*/ 1349298 h 1349298"/>
              <a:gd name="connsiteX5" fmla="*/ 337325 w 1583473"/>
              <a:gd name="connsiteY5" fmla="*/ 1349298 h 1349298"/>
              <a:gd name="connsiteX6" fmla="*/ 0 w 1583473"/>
              <a:gd name="connsiteY6" fmla="*/ 674649 h 1349298"/>
              <a:gd name="connsiteX7" fmla="*/ 77202 w 1583473"/>
              <a:gd name="connsiteY7" fmla="*/ 541691 h 1349298"/>
              <a:gd name="connsiteX8" fmla="*/ 337325 w 1583473"/>
              <a:gd name="connsiteY8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467202 w 1583473"/>
              <a:gd name="connsiteY2" fmla="*/ 448091 h 1349298"/>
              <a:gd name="connsiteX3" fmla="*/ 1583473 w 1583473"/>
              <a:gd name="connsiteY3" fmla="*/ 674649 h 1349298"/>
              <a:gd name="connsiteX4" fmla="*/ 1246149 w 1583473"/>
              <a:gd name="connsiteY4" fmla="*/ 1349298 h 1349298"/>
              <a:gd name="connsiteX5" fmla="*/ 337325 w 1583473"/>
              <a:gd name="connsiteY5" fmla="*/ 1349298 h 1349298"/>
              <a:gd name="connsiteX6" fmla="*/ 0 w 1583473"/>
              <a:gd name="connsiteY6" fmla="*/ 674649 h 1349298"/>
              <a:gd name="connsiteX7" fmla="*/ 77202 w 1583473"/>
              <a:gd name="connsiteY7" fmla="*/ 541691 h 1349298"/>
              <a:gd name="connsiteX8" fmla="*/ 337325 w 1583473"/>
              <a:gd name="connsiteY8" fmla="*/ 0 h 1349298"/>
              <a:gd name="connsiteX0" fmla="*/ 337325 w 1583473"/>
              <a:gd name="connsiteY0" fmla="*/ 0 h 1349298"/>
              <a:gd name="connsiteX1" fmla="*/ 1467202 w 1583473"/>
              <a:gd name="connsiteY1" fmla="*/ 448091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480366 w 1583473"/>
              <a:gd name="connsiteY1" fmla="*/ 540960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495724 w 1583473"/>
              <a:gd name="connsiteY1" fmla="*/ 552866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495724 w 1583473"/>
              <a:gd name="connsiteY1" fmla="*/ 552866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495724 w 1583473"/>
              <a:gd name="connsiteY1" fmla="*/ 552866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77202 w 1583473"/>
              <a:gd name="connsiteY0" fmla="*/ 11234 h 818841"/>
              <a:gd name="connsiteX1" fmla="*/ 1495724 w 1583473"/>
              <a:gd name="connsiteY1" fmla="*/ 22409 h 818841"/>
              <a:gd name="connsiteX2" fmla="*/ 1583473 w 1583473"/>
              <a:gd name="connsiteY2" fmla="*/ 144192 h 818841"/>
              <a:gd name="connsiteX3" fmla="*/ 1246149 w 1583473"/>
              <a:gd name="connsiteY3" fmla="*/ 818841 h 818841"/>
              <a:gd name="connsiteX4" fmla="*/ 337325 w 1583473"/>
              <a:gd name="connsiteY4" fmla="*/ 818841 h 818841"/>
              <a:gd name="connsiteX5" fmla="*/ 0 w 1583473"/>
              <a:gd name="connsiteY5" fmla="*/ 144192 h 818841"/>
              <a:gd name="connsiteX6" fmla="*/ 77202 w 1583473"/>
              <a:gd name="connsiteY6" fmla="*/ 11234 h 818841"/>
              <a:gd name="connsiteX0" fmla="*/ 77202 w 1583473"/>
              <a:gd name="connsiteY0" fmla="*/ 13990 h 821597"/>
              <a:gd name="connsiteX1" fmla="*/ 1495724 w 1583473"/>
              <a:gd name="connsiteY1" fmla="*/ 18021 h 821597"/>
              <a:gd name="connsiteX2" fmla="*/ 1583473 w 1583473"/>
              <a:gd name="connsiteY2" fmla="*/ 146948 h 821597"/>
              <a:gd name="connsiteX3" fmla="*/ 1246149 w 1583473"/>
              <a:gd name="connsiteY3" fmla="*/ 821597 h 821597"/>
              <a:gd name="connsiteX4" fmla="*/ 337325 w 1583473"/>
              <a:gd name="connsiteY4" fmla="*/ 821597 h 821597"/>
              <a:gd name="connsiteX5" fmla="*/ 0 w 1583473"/>
              <a:gd name="connsiteY5" fmla="*/ 146948 h 821597"/>
              <a:gd name="connsiteX6" fmla="*/ 77202 w 1583473"/>
              <a:gd name="connsiteY6" fmla="*/ 13990 h 821597"/>
              <a:gd name="connsiteX0" fmla="*/ 77202 w 1583473"/>
              <a:gd name="connsiteY0" fmla="*/ 7184 h 814791"/>
              <a:gd name="connsiteX1" fmla="*/ 1495724 w 1583473"/>
              <a:gd name="connsiteY1" fmla="*/ 11215 h 814791"/>
              <a:gd name="connsiteX2" fmla="*/ 1583473 w 1583473"/>
              <a:gd name="connsiteY2" fmla="*/ 140142 h 814791"/>
              <a:gd name="connsiteX3" fmla="*/ 1246149 w 1583473"/>
              <a:gd name="connsiteY3" fmla="*/ 814791 h 814791"/>
              <a:gd name="connsiteX4" fmla="*/ 337325 w 1583473"/>
              <a:gd name="connsiteY4" fmla="*/ 814791 h 814791"/>
              <a:gd name="connsiteX5" fmla="*/ 0 w 1583473"/>
              <a:gd name="connsiteY5" fmla="*/ 140142 h 814791"/>
              <a:gd name="connsiteX6" fmla="*/ 77202 w 1583473"/>
              <a:gd name="connsiteY6" fmla="*/ 7184 h 814791"/>
              <a:gd name="connsiteX0" fmla="*/ 77202 w 1583473"/>
              <a:gd name="connsiteY0" fmla="*/ 9572 h 817179"/>
              <a:gd name="connsiteX1" fmla="*/ 1495724 w 1583473"/>
              <a:gd name="connsiteY1" fmla="*/ 13603 h 817179"/>
              <a:gd name="connsiteX2" fmla="*/ 1583473 w 1583473"/>
              <a:gd name="connsiteY2" fmla="*/ 142530 h 817179"/>
              <a:gd name="connsiteX3" fmla="*/ 1246149 w 1583473"/>
              <a:gd name="connsiteY3" fmla="*/ 817179 h 817179"/>
              <a:gd name="connsiteX4" fmla="*/ 337325 w 1583473"/>
              <a:gd name="connsiteY4" fmla="*/ 817179 h 817179"/>
              <a:gd name="connsiteX5" fmla="*/ 0 w 1583473"/>
              <a:gd name="connsiteY5" fmla="*/ 142530 h 817179"/>
              <a:gd name="connsiteX6" fmla="*/ 77202 w 1583473"/>
              <a:gd name="connsiteY6" fmla="*/ 9572 h 817179"/>
              <a:gd name="connsiteX0" fmla="*/ 77202 w 1583473"/>
              <a:gd name="connsiteY0" fmla="*/ 8920 h 816527"/>
              <a:gd name="connsiteX1" fmla="*/ 1495724 w 1583473"/>
              <a:gd name="connsiteY1" fmla="*/ 15456 h 816527"/>
              <a:gd name="connsiteX2" fmla="*/ 1583473 w 1583473"/>
              <a:gd name="connsiteY2" fmla="*/ 141878 h 816527"/>
              <a:gd name="connsiteX3" fmla="*/ 1246149 w 1583473"/>
              <a:gd name="connsiteY3" fmla="*/ 816527 h 816527"/>
              <a:gd name="connsiteX4" fmla="*/ 337325 w 1583473"/>
              <a:gd name="connsiteY4" fmla="*/ 816527 h 816527"/>
              <a:gd name="connsiteX5" fmla="*/ 0 w 1583473"/>
              <a:gd name="connsiteY5" fmla="*/ 141878 h 816527"/>
              <a:gd name="connsiteX6" fmla="*/ 77202 w 1583473"/>
              <a:gd name="connsiteY6" fmla="*/ 8920 h 816527"/>
              <a:gd name="connsiteX0" fmla="*/ 77202 w 1583473"/>
              <a:gd name="connsiteY0" fmla="*/ 8920 h 816527"/>
              <a:gd name="connsiteX1" fmla="*/ 1495724 w 1583473"/>
              <a:gd name="connsiteY1" fmla="*/ 15456 h 816527"/>
              <a:gd name="connsiteX2" fmla="*/ 1583473 w 1583473"/>
              <a:gd name="connsiteY2" fmla="*/ 141878 h 816527"/>
              <a:gd name="connsiteX3" fmla="*/ 1246149 w 1583473"/>
              <a:gd name="connsiteY3" fmla="*/ 816527 h 816527"/>
              <a:gd name="connsiteX4" fmla="*/ 337325 w 1583473"/>
              <a:gd name="connsiteY4" fmla="*/ 816527 h 816527"/>
              <a:gd name="connsiteX5" fmla="*/ 0 w 1583473"/>
              <a:gd name="connsiteY5" fmla="*/ 141878 h 816527"/>
              <a:gd name="connsiteX6" fmla="*/ 77202 w 1583473"/>
              <a:gd name="connsiteY6" fmla="*/ 8920 h 816527"/>
              <a:gd name="connsiteX0" fmla="*/ 77202 w 1583473"/>
              <a:gd name="connsiteY0" fmla="*/ 11036 h 818643"/>
              <a:gd name="connsiteX1" fmla="*/ 1491337 w 1583473"/>
              <a:gd name="connsiteY1" fmla="*/ 10428 h 818643"/>
              <a:gd name="connsiteX2" fmla="*/ 1583473 w 1583473"/>
              <a:gd name="connsiteY2" fmla="*/ 143994 h 818643"/>
              <a:gd name="connsiteX3" fmla="*/ 1246149 w 1583473"/>
              <a:gd name="connsiteY3" fmla="*/ 818643 h 818643"/>
              <a:gd name="connsiteX4" fmla="*/ 337325 w 1583473"/>
              <a:gd name="connsiteY4" fmla="*/ 818643 h 818643"/>
              <a:gd name="connsiteX5" fmla="*/ 0 w 1583473"/>
              <a:gd name="connsiteY5" fmla="*/ 143994 h 818643"/>
              <a:gd name="connsiteX6" fmla="*/ 77202 w 1583473"/>
              <a:gd name="connsiteY6" fmla="*/ 11036 h 818643"/>
              <a:gd name="connsiteX0" fmla="*/ 77202 w 1583473"/>
              <a:gd name="connsiteY0" fmla="*/ 4519 h 812126"/>
              <a:gd name="connsiteX1" fmla="*/ 1491337 w 1583473"/>
              <a:gd name="connsiteY1" fmla="*/ 3911 h 812126"/>
              <a:gd name="connsiteX2" fmla="*/ 1583473 w 1583473"/>
              <a:gd name="connsiteY2" fmla="*/ 137477 h 812126"/>
              <a:gd name="connsiteX3" fmla="*/ 1246149 w 1583473"/>
              <a:gd name="connsiteY3" fmla="*/ 812126 h 812126"/>
              <a:gd name="connsiteX4" fmla="*/ 337325 w 1583473"/>
              <a:gd name="connsiteY4" fmla="*/ 812126 h 812126"/>
              <a:gd name="connsiteX5" fmla="*/ 0 w 1583473"/>
              <a:gd name="connsiteY5" fmla="*/ 137477 h 812126"/>
              <a:gd name="connsiteX6" fmla="*/ 77202 w 1583473"/>
              <a:gd name="connsiteY6" fmla="*/ 4519 h 812126"/>
              <a:gd name="connsiteX0" fmla="*/ 79394 w 1583473"/>
              <a:gd name="connsiteY0" fmla="*/ 7751 h 808215"/>
              <a:gd name="connsiteX1" fmla="*/ 1491337 w 1583473"/>
              <a:gd name="connsiteY1" fmla="*/ 0 h 808215"/>
              <a:gd name="connsiteX2" fmla="*/ 1583473 w 1583473"/>
              <a:gd name="connsiteY2" fmla="*/ 133566 h 808215"/>
              <a:gd name="connsiteX3" fmla="*/ 1246149 w 1583473"/>
              <a:gd name="connsiteY3" fmla="*/ 808215 h 808215"/>
              <a:gd name="connsiteX4" fmla="*/ 337325 w 1583473"/>
              <a:gd name="connsiteY4" fmla="*/ 808215 h 808215"/>
              <a:gd name="connsiteX5" fmla="*/ 0 w 1583473"/>
              <a:gd name="connsiteY5" fmla="*/ 133566 h 808215"/>
              <a:gd name="connsiteX6" fmla="*/ 79394 w 1583473"/>
              <a:gd name="connsiteY6" fmla="*/ 7751 h 808215"/>
              <a:gd name="connsiteX0" fmla="*/ 68425 w 1583473"/>
              <a:gd name="connsiteY0" fmla="*/ 10132 h 808215"/>
              <a:gd name="connsiteX1" fmla="*/ 1491337 w 1583473"/>
              <a:gd name="connsiteY1" fmla="*/ 0 h 808215"/>
              <a:gd name="connsiteX2" fmla="*/ 1583473 w 1583473"/>
              <a:gd name="connsiteY2" fmla="*/ 133566 h 808215"/>
              <a:gd name="connsiteX3" fmla="*/ 1246149 w 1583473"/>
              <a:gd name="connsiteY3" fmla="*/ 808215 h 808215"/>
              <a:gd name="connsiteX4" fmla="*/ 337325 w 1583473"/>
              <a:gd name="connsiteY4" fmla="*/ 808215 h 808215"/>
              <a:gd name="connsiteX5" fmla="*/ 0 w 1583473"/>
              <a:gd name="connsiteY5" fmla="*/ 133566 h 808215"/>
              <a:gd name="connsiteX6" fmla="*/ 68425 w 1583473"/>
              <a:gd name="connsiteY6" fmla="*/ 10132 h 808215"/>
              <a:gd name="connsiteX0" fmla="*/ 68425 w 1583473"/>
              <a:gd name="connsiteY0" fmla="*/ 2988 h 801071"/>
              <a:gd name="connsiteX1" fmla="*/ 1486950 w 1583473"/>
              <a:gd name="connsiteY1" fmla="*/ 0 h 801071"/>
              <a:gd name="connsiteX2" fmla="*/ 1583473 w 1583473"/>
              <a:gd name="connsiteY2" fmla="*/ 126422 h 801071"/>
              <a:gd name="connsiteX3" fmla="*/ 1246149 w 1583473"/>
              <a:gd name="connsiteY3" fmla="*/ 801071 h 801071"/>
              <a:gd name="connsiteX4" fmla="*/ 337325 w 1583473"/>
              <a:gd name="connsiteY4" fmla="*/ 801071 h 801071"/>
              <a:gd name="connsiteX5" fmla="*/ 0 w 1583473"/>
              <a:gd name="connsiteY5" fmla="*/ 126422 h 801071"/>
              <a:gd name="connsiteX6" fmla="*/ 68425 w 1583473"/>
              <a:gd name="connsiteY6" fmla="*/ 2988 h 801071"/>
              <a:gd name="connsiteX0" fmla="*/ 68425 w 1583473"/>
              <a:gd name="connsiteY0" fmla="*/ 2988 h 801071"/>
              <a:gd name="connsiteX1" fmla="*/ 1486950 w 1583473"/>
              <a:gd name="connsiteY1" fmla="*/ 0 h 801071"/>
              <a:gd name="connsiteX2" fmla="*/ 1583473 w 1583473"/>
              <a:gd name="connsiteY2" fmla="*/ 126422 h 801071"/>
              <a:gd name="connsiteX3" fmla="*/ 1246149 w 1583473"/>
              <a:gd name="connsiteY3" fmla="*/ 801071 h 801071"/>
              <a:gd name="connsiteX4" fmla="*/ 337325 w 1583473"/>
              <a:gd name="connsiteY4" fmla="*/ 801071 h 801071"/>
              <a:gd name="connsiteX5" fmla="*/ 0 w 1583473"/>
              <a:gd name="connsiteY5" fmla="*/ 126422 h 801071"/>
              <a:gd name="connsiteX6" fmla="*/ 68425 w 1583473"/>
              <a:gd name="connsiteY6" fmla="*/ 2988 h 801071"/>
              <a:gd name="connsiteX0" fmla="*/ 68425 w 1583473"/>
              <a:gd name="connsiteY0" fmla="*/ 8 h 798091"/>
              <a:gd name="connsiteX1" fmla="*/ 1514046 w 1583473"/>
              <a:gd name="connsiteY1" fmla="*/ 19245 h 798091"/>
              <a:gd name="connsiteX2" fmla="*/ 1583473 w 1583473"/>
              <a:gd name="connsiteY2" fmla="*/ 123442 h 798091"/>
              <a:gd name="connsiteX3" fmla="*/ 1246149 w 1583473"/>
              <a:gd name="connsiteY3" fmla="*/ 798091 h 798091"/>
              <a:gd name="connsiteX4" fmla="*/ 337325 w 1583473"/>
              <a:gd name="connsiteY4" fmla="*/ 798091 h 798091"/>
              <a:gd name="connsiteX5" fmla="*/ 0 w 1583473"/>
              <a:gd name="connsiteY5" fmla="*/ 123442 h 798091"/>
              <a:gd name="connsiteX6" fmla="*/ 68425 w 1583473"/>
              <a:gd name="connsiteY6" fmla="*/ 8 h 798091"/>
              <a:gd name="connsiteX0" fmla="*/ 70887 w 1583473"/>
              <a:gd name="connsiteY0" fmla="*/ 11 h 781426"/>
              <a:gd name="connsiteX1" fmla="*/ 1514046 w 1583473"/>
              <a:gd name="connsiteY1" fmla="*/ 2580 h 781426"/>
              <a:gd name="connsiteX2" fmla="*/ 1583473 w 1583473"/>
              <a:gd name="connsiteY2" fmla="*/ 106777 h 781426"/>
              <a:gd name="connsiteX3" fmla="*/ 1246149 w 1583473"/>
              <a:gd name="connsiteY3" fmla="*/ 781426 h 781426"/>
              <a:gd name="connsiteX4" fmla="*/ 337325 w 1583473"/>
              <a:gd name="connsiteY4" fmla="*/ 781426 h 781426"/>
              <a:gd name="connsiteX5" fmla="*/ 0 w 1583473"/>
              <a:gd name="connsiteY5" fmla="*/ 106777 h 781426"/>
              <a:gd name="connsiteX6" fmla="*/ 70887 w 1583473"/>
              <a:gd name="connsiteY6" fmla="*/ 11 h 781426"/>
              <a:gd name="connsiteX0" fmla="*/ 56108 w 1583473"/>
              <a:gd name="connsiteY0" fmla="*/ 11 h 781426"/>
              <a:gd name="connsiteX1" fmla="*/ 1514046 w 1583473"/>
              <a:gd name="connsiteY1" fmla="*/ 2580 h 781426"/>
              <a:gd name="connsiteX2" fmla="*/ 1583473 w 1583473"/>
              <a:gd name="connsiteY2" fmla="*/ 106777 h 781426"/>
              <a:gd name="connsiteX3" fmla="*/ 1246149 w 1583473"/>
              <a:gd name="connsiteY3" fmla="*/ 781426 h 781426"/>
              <a:gd name="connsiteX4" fmla="*/ 337325 w 1583473"/>
              <a:gd name="connsiteY4" fmla="*/ 781426 h 781426"/>
              <a:gd name="connsiteX5" fmla="*/ 0 w 1583473"/>
              <a:gd name="connsiteY5" fmla="*/ 106777 h 781426"/>
              <a:gd name="connsiteX6" fmla="*/ 56108 w 1583473"/>
              <a:gd name="connsiteY6" fmla="*/ 11 h 781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83473" h="781426">
                <a:moveTo>
                  <a:pt x="56108" y="11"/>
                </a:moveTo>
                <a:lnTo>
                  <a:pt x="1514046" y="2580"/>
                </a:lnTo>
                <a:cubicBezTo>
                  <a:pt x="1557920" y="63471"/>
                  <a:pt x="1538137" y="40783"/>
                  <a:pt x="1583473" y="106777"/>
                </a:cubicBezTo>
                <a:lnTo>
                  <a:pt x="1246149" y="781426"/>
                </a:lnTo>
                <a:lnTo>
                  <a:pt x="337325" y="781426"/>
                </a:lnTo>
                <a:lnTo>
                  <a:pt x="0" y="106777"/>
                </a:lnTo>
                <a:cubicBezTo>
                  <a:pt x="25734" y="62458"/>
                  <a:pt x="54185" y="-914"/>
                  <a:pt x="56108" y="11"/>
                </a:cubicBezTo>
                <a:close/>
              </a:path>
            </a:pathLst>
          </a:custGeom>
          <a:gradFill>
            <a:gsLst>
              <a:gs pos="0">
                <a:schemeClr val="bg2">
                  <a:lumMod val="25000"/>
                </a:schemeClr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  <a:lin ang="8400000" scaled="0"/>
          </a:gradFill>
          <a:ln/>
          <a:scene3d>
            <a:camera prst="orthographicFront"/>
            <a:lightRig rig="threePt" dir="t">
              <a:rot lat="0" lon="0" rev="1200000"/>
            </a:lightRig>
          </a:scene3d>
          <a:sp3d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102393" y="1"/>
            <a:ext cx="9041607" cy="1349298"/>
          </a:xfrm>
          <a:prstGeom prst="rect">
            <a:avLst/>
          </a:prstGeom>
          <a:ln>
            <a:noFill/>
          </a:ln>
          <a:effectLst>
            <a:outerShdw blurRad="101600" dist="63500" dir="36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 smtClean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82749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82749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D067-4ADC-4E44-A8E1-EC6D134DA828}" type="datetimeFigureOut">
              <a:rPr lang="en-US" smtClean="0"/>
              <a:pPr/>
              <a:t>3/2/2017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7F96F-1D34-4AD8-A324-DDD9B7126D3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Hexagon 9"/>
          <p:cNvSpPr/>
          <p:nvPr userDrawn="1"/>
        </p:nvSpPr>
        <p:spPr>
          <a:xfrm rot="16200000">
            <a:off x="-344873" y="336611"/>
            <a:ext cx="1345725" cy="672494"/>
          </a:xfrm>
          <a:custGeom>
            <a:avLst/>
            <a:gdLst>
              <a:gd name="connsiteX0" fmla="*/ 0 w 1583473"/>
              <a:gd name="connsiteY0" fmla="*/ 674649 h 1349298"/>
              <a:gd name="connsiteX1" fmla="*/ 337325 w 1583473"/>
              <a:gd name="connsiteY1" fmla="*/ 0 h 1349298"/>
              <a:gd name="connsiteX2" fmla="*/ 1246149 w 1583473"/>
              <a:gd name="connsiteY2" fmla="*/ 0 h 1349298"/>
              <a:gd name="connsiteX3" fmla="*/ 1583473 w 1583473"/>
              <a:gd name="connsiteY3" fmla="*/ 674649 h 1349298"/>
              <a:gd name="connsiteX4" fmla="*/ 1246149 w 1583473"/>
              <a:gd name="connsiteY4" fmla="*/ 1349298 h 1349298"/>
              <a:gd name="connsiteX5" fmla="*/ 337325 w 1583473"/>
              <a:gd name="connsiteY5" fmla="*/ 1349298 h 1349298"/>
              <a:gd name="connsiteX6" fmla="*/ 0 w 1583473"/>
              <a:gd name="connsiteY6" fmla="*/ 674649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467202 w 1583473"/>
              <a:gd name="connsiteY2" fmla="*/ 448091 h 1349298"/>
              <a:gd name="connsiteX3" fmla="*/ 1583473 w 1583473"/>
              <a:gd name="connsiteY3" fmla="*/ 674649 h 1349298"/>
              <a:gd name="connsiteX4" fmla="*/ 1246149 w 1583473"/>
              <a:gd name="connsiteY4" fmla="*/ 1349298 h 1349298"/>
              <a:gd name="connsiteX5" fmla="*/ 337325 w 1583473"/>
              <a:gd name="connsiteY5" fmla="*/ 1349298 h 1349298"/>
              <a:gd name="connsiteX6" fmla="*/ 0 w 1583473"/>
              <a:gd name="connsiteY6" fmla="*/ 674649 h 1349298"/>
              <a:gd name="connsiteX7" fmla="*/ 77202 w 1583473"/>
              <a:gd name="connsiteY7" fmla="*/ 541691 h 1349298"/>
              <a:gd name="connsiteX8" fmla="*/ 337325 w 1583473"/>
              <a:gd name="connsiteY8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467202 w 1583473"/>
              <a:gd name="connsiteY2" fmla="*/ 448091 h 1349298"/>
              <a:gd name="connsiteX3" fmla="*/ 1583473 w 1583473"/>
              <a:gd name="connsiteY3" fmla="*/ 674649 h 1349298"/>
              <a:gd name="connsiteX4" fmla="*/ 1246149 w 1583473"/>
              <a:gd name="connsiteY4" fmla="*/ 1349298 h 1349298"/>
              <a:gd name="connsiteX5" fmla="*/ 337325 w 1583473"/>
              <a:gd name="connsiteY5" fmla="*/ 1349298 h 1349298"/>
              <a:gd name="connsiteX6" fmla="*/ 0 w 1583473"/>
              <a:gd name="connsiteY6" fmla="*/ 674649 h 1349298"/>
              <a:gd name="connsiteX7" fmla="*/ 77202 w 1583473"/>
              <a:gd name="connsiteY7" fmla="*/ 541691 h 1349298"/>
              <a:gd name="connsiteX8" fmla="*/ 337325 w 1583473"/>
              <a:gd name="connsiteY8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467202 w 1583473"/>
              <a:gd name="connsiteY2" fmla="*/ 448091 h 1349298"/>
              <a:gd name="connsiteX3" fmla="*/ 1583473 w 1583473"/>
              <a:gd name="connsiteY3" fmla="*/ 674649 h 1349298"/>
              <a:gd name="connsiteX4" fmla="*/ 1246149 w 1583473"/>
              <a:gd name="connsiteY4" fmla="*/ 1349298 h 1349298"/>
              <a:gd name="connsiteX5" fmla="*/ 337325 w 1583473"/>
              <a:gd name="connsiteY5" fmla="*/ 1349298 h 1349298"/>
              <a:gd name="connsiteX6" fmla="*/ 0 w 1583473"/>
              <a:gd name="connsiteY6" fmla="*/ 674649 h 1349298"/>
              <a:gd name="connsiteX7" fmla="*/ 77202 w 1583473"/>
              <a:gd name="connsiteY7" fmla="*/ 541691 h 1349298"/>
              <a:gd name="connsiteX8" fmla="*/ 337325 w 1583473"/>
              <a:gd name="connsiteY8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467202 w 1583473"/>
              <a:gd name="connsiteY2" fmla="*/ 448091 h 1349298"/>
              <a:gd name="connsiteX3" fmla="*/ 1583473 w 1583473"/>
              <a:gd name="connsiteY3" fmla="*/ 674649 h 1349298"/>
              <a:gd name="connsiteX4" fmla="*/ 1246149 w 1583473"/>
              <a:gd name="connsiteY4" fmla="*/ 1349298 h 1349298"/>
              <a:gd name="connsiteX5" fmla="*/ 337325 w 1583473"/>
              <a:gd name="connsiteY5" fmla="*/ 1349298 h 1349298"/>
              <a:gd name="connsiteX6" fmla="*/ 0 w 1583473"/>
              <a:gd name="connsiteY6" fmla="*/ 674649 h 1349298"/>
              <a:gd name="connsiteX7" fmla="*/ 77202 w 1583473"/>
              <a:gd name="connsiteY7" fmla="*/ 541691 h 1349298"/>
              <a:gd name="connsiteX8" fmla="*/ 337325 w 1583473"/>
              <a:gd name="connsiteY8" fmla="*/ 0 h 1349298"/>
              <a:gd name="connsiteX0" fmla="*/ 337325 w 1583473"/>
              <a:gd name="connsiteY0" fmla="*/ 0 h 1349298"/>
              <a:gd name="connsiteX1" fmla="*/ 1467202 w 1583473"/>
              <a:gd name="connsiteY1" fmla="*/ 448091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480366 w 1583473"/>
              <a:gd name="connsiteY1" fmla="*/ 540960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495724 w 1583473"/>
              <a:gd name="connsiteY1" fmla="*/ 552866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495724 w 1583473"/>
              <a:gd name="connsiteY1" fmla="*/ 552866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495724 w 1583473"/>
              <a:gd name="connsiteY1" fmla="*/ 552866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77202 w 1583473"/>
              <a:gd name="connsiteY0" fmla="*/ 11234 h 818841"/>
              <a:gd name="connsiteX1" fmla="*/ 1495724 w 1583473"/>
              <a:gd name="connsiteY1" fmla="*/ 22409 h 818841"/>
              <a:gd name="connsiteX2" fmla="*/ 1583473 w 1583473"/>
              <a:gd name="connsiteY2" fmla="*/ 144192 h 818841"/>
              <a:gd name="connsiteX3" fmla="*/ 1246149 w 1583473"/>
              <a:gd name="connsiteY3" fmla="*/ 818841 h 818841"/>
              <a:gd name="connsiteX4" fmla="*/ 337325 w 1583473"/>
              <a:gd name="connsiteY4" fmla="*/ 818841 h 818841"/>
              <a:gd name="connsiteX5" fmla="*/ 0 w 1583473"/>
              <a:gd name="connsiteY5" fmla="*/ 144192 h 818841"/>
              <a:gd name="connsiteX6" fmla="*/ 77202 w 1583473"/>
              <a:gd name="connsiteY6" fmla="*/ 11234 h 818841"/>
              <a:gd name="connsiteX0" fmla="*/ 77202 w 1583473"/>
              <a:gd name="connsiteY0" fmla="*/ 13990 h 821597"/>
              <a:gd name="connsiteX1" fmla="*/ 1495724 w 1583473"/>
              <a:gd name="connsiteY1" fmla="*/ 18021 h 821597"/>
              <a:gd name="connsiteX2" fmla="*/ 1583473 w 1583473"/>
              <a:gd name="connsiteY2" fmla="*/ 146948 h 821597"/>
              <a:gd name="connsiteX3" fmla="*/ 1246149 w 1583473"/>
              <a:gd name="connsiteY3" fmla="*/ 821597 h 821597"/>
              <a:gd name="connsiteX4" fmla="*/ 337325 w 1583473"/>
              <a:gd name="connsiteY4" fmla="*/ 821597 h 821597"/>
              <a:gd name="connsiteX5" fmla="*/ 0 w 1583473"/>
              <a:gd name="connsiteY5" fmla="*/ 146948 h 821597"/>
              <a:gd name="connsiteX6" fmla="*/ 77202 w 1583473"/>
              <a:gd name="connsiteY6" fmla="*/ 13990 h 821597"/>
              <a:gd name="connsiteX0" fmla="*/ 77202 w 1583473"/>
              <a:gd name="connsiteY0" fmla="*/ 7184 h 814791"/>
              <a:gd name="connsiteX1" fmla="*/ 1495724 w 1583473"/>
              <a:gd name="connsiteY1" fmla="*/ 11215 h 814791"/>
              <a:gd name="connsiteX2" fmla="*/ 1583473 w 1583473"/>
              <a:gd name="connsiteY2" fmla="*/ 140142 h 814791"/>
              <a:gd name="connsiteX3" fmla="*/ 1246149 w 1583473"/>
              <a:gd name="connsiteY3" fmla="*/ 814791 h 814791"/>
              <a:gd name="connsiteX4" fmla="*/ 337325 w 1583473"/>
              <a:gd name="connsiteY4" fmla="*/ 814791 h 814791"/>
              <a:gd name="connsiteX5" fmla="*/ 0 w 1583473"/>
              <a:gd name="connsiteY5" fmla="*/ 140142 h 814791"/>
              <a:gd name="connsiteX6" fmla="*/ 77202 w 1583473"/>
              <a:gd name="connsiteY6" fmla="*/ 7184 h 814791"/>
              <a:gd name="connsiteX0" fmla="*/ 77202 w 1583473"/>
              <a:gd name="connsiteY0" fmla="*/ 9572 h 817179"/>
              <a:gd name="connsiteX1" fmla="*/ 1495724 w 1583473"/>
              <a:gd name="connsiteY1" fmla="*/ 13603 h 817179"/>
              <a:gd name="connsiteX2" fmla="*/ 1583473 w 1583473"/>
              <a:gd name="connsiteY2" fmla="*/ 142530 h 817179"/>
              <a:gd name="connsiteX3" fmla="*/ 1246149 w 1583473"/>
              <a:gd name="connsiteY3" fmla="*/ 817179 h 817179"/>
              <a:gd name="connsiteX4" fmla="*/ 337325 w 1583473"/>
              <a:gd name="connsiteY4" fmla="*/ 817179 h 817179"/>
              <a:gd name="connsiteX5" fmla="*/ 0 w 1583473"/>
              <a:gd name="connsiteY5" fmla="*/ 142530 h 817179"/>
              <a:gd name="connsiteX6" fmla="*/ 77202 w 1583473"/>
              <a:gd name="connsiteY6" fmla="*/ 9572 h 817179"/>
              <a:gd name="connsiteX0" fmla="*/ 77202 w 1583473"/>
              <a:gd name="connsiteY0" fmla="*/ 8920 h 816527"/>
              <a:gd name="connsiteX1" fmla="*/ 1495724 w 1583473"/>
              <a:gd name="connsiteY1" fmla="*/ 15456 h 816527"/>
              <a:gd name="connsiteX2" fmla="*/ 1583473 w 1583473"/>
              <a:gd name="connsiteY2" fmla="*/ 141878 h 816527"/>
              <a:gd name="connsiteX3" fmla="*/ 1246149 w 1583473"/>
              <a:gd name="connsiteY3" fmla="*/ 816527 h 816527"/>
              <a:gd name="connsiteX4" fmla="*/ 337325 w 1583473"/>
              <a:gd name="connsiteY4" fmla="*/ 816527 h 816527"/>
              <a:gd name="connsiteX5" fmla="*/ 0 w 1583473"/>
              <a:gd name="connsiteY5" fmla="*/ 141878 h 816527"/>
              <a:gd name="connsiteX6" fmla="*/ 77202 w 1583473"/>
              <a:gd name="connsiteY6" fmla="*/ 8920 h 816527"/>
              <a:gd name="connsiteX0" fmla="*/ 77202 w 1583473"/>
              <a:gd name="connsiteY0" fmla="*/ 8920 h 816527"/>
              <a:gd name="connsiteX1" fmla="*/ 1495724 w 1583473"/>
              <a:gd name="connsiteY1" fmla="*/ 15456 h 816527"/>
              <a:gd name="connsiteX2" fmla="*/ 1583473 w 1583473"/>
              <a:gd name="connsiteY2" fmla="*/ 141878 h 816527"/>
              <a:gd name="connsiteX3" fmla="*/ 1246149 w 1583473"/>
              <a:gd name="connsiteY3" fmla="*/ 816527 h 816527"/>
              <a:gd name="connsiteX4" fmla="*/ 337325 w 1583473"/>
              <a:gd name="connsiteY4" fmla="*/ 816527 h 816527"/>
              <a:gd name="connsiteX5" fmla="*/ 0 w 1583473"/>
              <a:gd name="connsiteY5" fmla="*/ 141878 h 816527"/>
              <a:gd name="connsiteX6" fmla="*/ 77202 w 1583473"/>
              <a:gd name="connsiteY6" fmla="*/ 8920 h 816527"/>
              <a:gd name="connsiteX0" fmla="*/ 77202 w 1583473"/>
              <a:gd name="connsiteY0" fmla="*/ 11036 h 818643"/>
              <a:gd name="connsiteX1" fmla="*/ 1491337 w 1583473"/>
              <a:gd name="connsiteY1" fmla="*/ 10428 h 818643"/>
              <a:gd name="connsiteX2" fmla="*/ 1583473 w 1583473"/>
              <a:gd name="connsiteY2" fmla="*/ 143994 h 818643"/>
              <a:gd name="connsiteX3" fmla="*/ 1246149 w 1583473"/>
              <a:gd name="connsiteY3" fmla="*/ 818643 h 818643"/>
              <a:gd name="connsiteX4" fmla="*/ 337325 w 1583473"/>
              <a:gd name="connsiteY4" fmla="*/ 818643 h 818643"/>
              <a:gd name="connsiteX5" fmla="*/ 0 w 1583473"/>
              <a:gd name="connsiteY5" fmla="*/ 143994 h 818643"/>
              <a:gd name="connsiteX6" fmla="*/ 77202 w 1583473"/>
              <a:gd name="connsiteY6" fmla="*/ 11036 h 818643"/>
              <a:gd name="connsiteX0" fmla="*/ 77202 w 1583473"/>
              <a:gd name="connsiteY0" fmla="*/ 4519 h 812126"/>
              <a:gd name="connsiteX1" fmla="*/ 1491337 w 1583473"/>
              <a:gd name="connsiteY1" fmla="*/ 3911 h 812126"/>
              <a:gd name="connsiteX2" fmla="*/ 1583473 w 1583473"/>
              <a:gd name="connsiteY2" fmla="*/ 137477 h 812126"/>
              <a:gd name="connsiteX3" fmla="*/ 1246149 w 1583473"/>
              <a:gd name="connsiteY3" fmla="*/ 812126 h 812126"/>
              <a:gd name="connsiteX4" fmla="*/ 337325 w 1583473"/>
              <a:gd name="connsiteY4" fmla="*/ 812126 h 812126"/>
              <a:gd name="connsiteX5" fmla="*/ 0 w 1583473"/>
              <a:gd name="connsiteY5" fmla="*/ 137477 h 812126"/>
              <a:gd name="connsiteX6" fmla="*/ 77202 w 1583473"/>
              <a:gd name="connsiteY6" fmla="*/ 4519 h 812126"/>
              <a:gd name="connsiteX0" fmla="*/ 79394 w 1583473"/>
              <a:gd name="connsiteY0" fmla="*/ 7751 h 808215"/>
              <a:gd name="connsiteX1" fmla="*/ 1491337 w 1583473"/>
              <a:gd name="connsiteY1" fmla="*/ 0 h 808215"/>
              <a:gd name="connsiteX2" fmla="*/ 1583473 w 1583473"/>
              <a:gd name="connsiteY2" fmla="*/ 133566 h 808215"/>
              <a:gd name="connsiteX3" fmla="*/ 1246149 w 1583473"/>
              <a:gd name="connsiteY3" fmla="*/ 808215 h 808215"/>
              <a:gd name="connsiteX4" fmla="*/ 337325 w 1583473"/>
              <a:gd name="connsiteY4" fmla="*/ 808215 h 808215"/>
              <a:gd name="connsiteX5" fmla="*/ 0 w 1583473"/>
              <a:gd name="connsiteY5" fmla="*/ 133566 h 808215"/>
              <a:gd name="connsiteX6" fmla="*/ 79394 w 1583473"/>
              <a:gd name="connsiteY6" fmla="*/ 7751 h 808215"/>
              <a:gd name="connsiteX0" fmla="*/ 68425 w 1583473"/>
              <a:gd name="connsiteY0" fmla="*/ 10132 h 808215"/>
              <a:gd name="connsiteX1" fmla="*/ 1491337 w 1583473"/>
              <a:gd name="connsiteY1" fmla="*/ 0 h 808215"/>
              <a:gd name="connsiteX2" fmla="*/ 1583473 w 1583473"/>
              <a:gd name="connsiteY2" fmla="*/ 133566 h 808215"/>
              <a:gd name="connsiteX3" fmla="*/ 1246149 w 1583473"/>
              <a:gd name="connsiteY3" fmla="*/ 808215 h 808215"/>
              <a:gd name="connsiteX4" fmla="*/ 337325 w 1583473"/>
              <a:gd name="connsiteY4" fmla="*/ 808215 h 808215"/>
              <a:gd name="connsiteX5" fmla="*/ 0 w 1583473"/>
              <a:gd name="connsiteY5" fmla="*/ 133566 h 808215"/>
              <a:gd name="connsiteX6" fmla="*/ 68425 w 1583473"/>
              <a:gd name="connsiteY6" fmla="*/ 10132 h 808215"/>
              <a:gd name="connsiteX0" fmla="*/ 68425 w 1583473"/>
              <a:gd name="connsiteY0" fmla="*/ 2988 h 801071"/>
              <a:gd name="connsiteX1" fmla="*/ 1486950 w 1583473"/>
              <a:gd name="connsiteY1" fmla="*/ 0 h 801071"/>
              <a:gd name="connsiteX2" fmla="*/ 1583473 w 1583473"/>
              <a:gd name="connsiteY2" fmla="*/ 126422 h 801071"/>
              <a:gd name="connsiteX3" fmla="*/ 1246149 w 1583473"/>
              <a:gd name="connsiteY3" fmla="*/ 801071 h 801071"/>
              <a:gd name="connsiteX4" fmla="*/ 337325 w 1583473"/>
              <a:gd name="connsiteY4" fmla="*/ 801071 h 801071"/>
              <a:gd name="connsiteX5" fmla="*/ 0 w 1583473"/>
              <a:gd name="connsiteY5" fmla="*/ 126422 h 801071"/>
              <a:gd name="connsiteX6" fmla="*/ 68425 w 1583473"/>
              <a:gd name="connsiteY6" fmla="*/ 2988 h 801071"/>
              <a:gd name="connsiteX0" fmla="*/ 68425 w 1583473"/>
              <a:gd name="connsiteY0" fmla="*/ 2988 h 801071"/>
              <a:gd name="connsiteX1" fmla="*/ 1486950 w 1583473"/>
              <a:gd name="connsiteY1" fmla="*/ 0 h 801071"/>
              <a:gd name="connsiteX2" fmla="*/ 1583473 w 1583473"/>
              <a:gd name="connsiteY2" fmla="*/ 126422 h 801071"/>
              <a:gd name="connsiteX3" fmla="*/ 1246149 w 1583473"/>
              <a:gd name="connsiteY3" fmla="*/ 801071 h 801071"/>
              <a:gd name="connsiteX4" fmla="*/ 337325 w 1583473"/>
              <a:gd name="connsiteY4" fmla="*/ 801071 h 801071"/>
              <a:gd name="connsiteX5" fmla="*/ 0 w 1583473"/>
              <a:gd name="connsiteY5" fmla="*/ 126422 h 801071"/>
              <a:gd name="connsiteX6" fmla="*/ 68425 w 1583473"/>
              <a:gd name="connsiteY6" fmla="*/ 2988 h 801071"/>
              <a:gd name="connsiteX0" fmla="*/ 68423 w 1583473"/>
              <a:gd name="connsiteY0" fmla="*/ 7 h 807485"/>
              <a:gd name="connsiteX1" fmla="*/ 1486950 w 1583473"/>
              <a:gd name="connsiteY1" fmla="*/ 6414 h 807485"/>
              <a:gd name="connsiteX2" fmla="*/ 1583473 w 1583473"/>
              <a:gd name="connsiteY2" fmla="*/ 132836 h 807485"/>
              <a:gd name="connsiteX3" fmla="*/ 1246149 w 1583473"/>
              <a:gd name="connsiteY3" fmla="*/ 807485 h 807485"/>
              <a:gd name="connsiteX4" fmla="*/ 337325 w 1583473"/>
              <a:gd name="connsiteY4" fmla="*/ 807485 h 807485"/>
              <a:gd name="connsiteX5" fmla="*/ 0 w 1583473"/>
              <a:gd name="connsiteY5" fmla="*/ 132836 h 807485"/>
              <a:gd name="connsiteX6" fmla="*/ 68423 w 1583473"/>
              <a:gd name="connsiteY6" fmla="*/ 7 h 807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83473" h="807485">
                <a:moveTo>
                  <a:pt x="68423" y="7"/>
                </a:moveTo>
                <a:lnTo>
                  <a:pt x="1486950" y="6414"/>
                </a:lnTo>
                <a:cubicBezTo>
                  <a:pt x="1530824" y="67305"/>
                  <a:pt x="1538137" y="66842"/>
                  <a:pt x="1583473" y="132836"/>
                </a:cubicBezTo>
                <a:lnTo>
                  <a:pt x="1246149" y="807485"/>
                </a:lnTo>
                <a:lnTo>
                  <a:pt x="337325" y="807485"/>
                </a:lnTo>
                <a:lnTo>
                  <a:pt x="0" y="132836"/>
                </a:lnTo>
                <a:cubicBezTo>
                  <a:pt x="25734" y="88517"/>
                  <a:pt x="66500" y="-918"/>
                  <a:pt x="68423" y="7"/>
                </a:cubicBezTo>
                <a:close/>
              </a:path>
            </a:pathLst>
          </a:custGeom>
          <a:gradFill>
            <a:gsLst>
              <a:gs pos="0">
                <a:schemeClr val="bg2">
                  <a:lumMod val="25000"/>
                </a:schemeClr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  <a:lin ang="8400000" scaled="0"/>
          </a:gradFill>
          <a:ln/>
          <a:scene3d>
            <a:camera prst="orthographicFront"/>
            <a:lightRig rig="threePt" dir="t">
              <a:rot lat="0" lon="0" rev="1200000"/>
            </a:lightRig>
          </a:scene3d>
          <a:sp3d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102393" y="1"/>
            <a:ext cx="9041607" cy="1349298"/>
          </a:xfrm>
          <a:prstGeom prst="rect">
            <a:avLst/>
          </a:prstGeom>
          <a:ln>
            <a:noFill/>
          </a:ln>
          <a:effectLst>
            <a:outerShdw blurRad="101600" dist="63500" dir="36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 smtClean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425281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4"/>
            <a:ext cx="4041775" cy="425281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D067-4ADC-4E44-A8E1-EC6D134DA828}" type="datetimeFigureOut">
              <a:rPr lang="en-US" smtClean="0"/>
              <a:pPr/>
              <a:t>3/2/2017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7F96F-1D34-4AD8-A324-DDD9B7126D3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Hexagon 9"/>
          <p:cNvSpPr/>
          <p:nvPr userDrawn="1"/>
        </p:nvSpPr>
        <p:spPr>
          <a:xfrm rot="16200000">
            <a:off x="-344873" y="336611"/>
            <a:ext cx="1345725" cy="672494"/>
          </a:xfrm>
          <a:custGeom>
            <a:avLst/>
            <a:gdLst>
              <a:gd name="connsiteX0" fmla="*/ 0 w 1583473"/>
              <a:gd name="connsiteY0" fmla="*/ 674649 h 1349298"/>
              <a:gd name="connsiteX1" fmla="*/ 337325 w 1583473"/>
              <a:gd name="connsiteY1" fmla="*/ 0 h 1349298"/>
              <a:gd name="connsiteX2" fmla="*/ 1246149 w 1583473"/>
              <a:gd name="connsiteY2" fmla="*/ 0 h 1349298"/>
              <a:gd name="connsiteX3" fmla="*/ 1583473 w 1583473"/>
              <a:gd name="connsiteY3" fmla="*/ 674649 h 1349298"/>
              <a:gd name="connsiteX4" fmla="*/ 1246149 w 1583473"/>
              <a:gd name="connsiteY4" fmla="*/ 1349298 h 1349298"/>
              <a:gd name="connsiteX5" fmla="*/ 337325 w 1583473"/>
              <a:gd name="connsiteY5" fmla="*/ 1349298 h 1349298"/>
              <a:gd name="connsiteX6" fmla="*/ 0 w 1583473"/>
              <a:gd name="connsiteY6" fmla="*/ 674649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467202 w 1583473"/>
              <a:gd name="connsiteY2" fmla="*/ 448091 h 1349298"/>
              <a:gd name="connsiteX3" fmla="*/ 1583473 w 1583473"/>
              <a:gd name="connsiteY3" fmla="*/ 674649 h 1349298"/>
              <a:gd name="connsiteX4" fmla="*/ 1246149 w 1583473"/>
              <a:gd name="connsiteY4" fmla="*/ 1349298 h 1349298"/>
              <a:gd name="connsiteX5" fmla="*/ 337325 w 1583473"/>
              <a:gd name="connsiteY5" fmla="*/ 1349298 h 1349298"/>
              <a:gd name="connsiteX6" fmla="*/ 0 w 1583473"/>
              <a:gd name="connsiteY6" fmla="*/ 674649 h 1349298"/>
              <a:gd name="connsiteX7" fmla="*/ 77202 w 1583473"/>
              <a:gd name="connsiteY7" fmla="*/ 541691 h 1349298"/>
              <a:gd name="connsiteX8" fmla="*/ 337325 w 1583473"/>
              <a:gd name="connsiteY8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467202 w 1583473"/>
              <a:gd name="connsiteY2" fmla="*/ 448091 h 1349298"/>
              <a:gd name="connsiteX3" fmla="*/ 1583473 w 1583473"/>
              <a:gd name="connsiteY3" fmla="*/ 674649 h 1349298"/>
              <a:gd name="connsiteX4" fmla="*/ 1246149 w 1583473"/>
              <a:gd name="connsiteY4" fmla="*/ 1349298 h 1349298"/>
              <a:gd name="connsiteX5" fmla="*/ 337325 w 1583473"/>
              <a:gd name="connsiteY5" fmla="*/ 1349298 h 1349298"/>
              <a:gd name="connsiteX6" fmla="*/ 0 w 1583473"/>
              <a:gd name="connsiteY6" fmla="*/ 674649 h 1349298"/>
              <a:gd name="connsiteX7" fmla="*/ 77202 w 1583473"/>
              <a:gd name="connsiteY7" fmla="*/ 541691 h 1349298"/>
              <a:gd name="connsiteX8" fmla="*/ 337325 w 1583473"/>
              <a:gd name="connsiteY8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467202 w 1583473"/>
              <a:gd name="connsiteY2" fmla="*/ 448091 h 1349298"/>
              <a:gd name="connsiteX3" fmla="*/ 1583473 w 1583473"/>
              <a:gd name="connsiteY3" fmla="*/ 674649 h 1349298"/>
              <a:gd name="connsiteX4" fmla="*/ 1246149 w 1583473"/>
              <a:gd name="connsiteY4" fmla="*/ 1349298 h 1349298"/>
              <a:gd name="connsiteX5" fmla="*/ 337325 w 1583473"/>
              <a:gd name="connsiteY5" fmla="*/ 1349298 h 1349298"/>
              <a:gd name="connsiteX6" fmla="*/ 0 w 1583473"/>
              <a:gd name="connsiteY6" fmla="*/ 674649 h 1349298"/>
              <a:gd name="connsiteX7" fmla="*/ 77202 w 1583473"/>
              <a:gd name="connsiteY7" fmla="*/ 541691 h 1349298"/>
              <a:gd name="connsiteX8" fmla="*/ 337325 w 1583473"/>
              <a:gd name="connsiteY8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467202 w 1583473"/>
              <a:gd name="connsiteY2" fmla="*/ 448091 h 1349298"/>
              <a:gd name="connsiteX3" fmla="*/ 1583473 w 1583473"/>
              <a:gd name="connsiteY3" fmla="*/ 674649 h 1349298"/>
              <a:gd name="connsiteX4" fmla="*/ 1246149 w 1583473"/>
              <a:gd name="connsiteY4" fmla="*/ 1349298 h 1349298"/>
              <a:gd name="connsiteX5" fmla="*/ 337325 w 1583473"/>
              <a:gd name="connsiteY5" fmla="*/ 1349298 h 1349298"/>
              <a:gd name="connsiteX6" fmla="*/ 0 w 1583473"/>
              <a:gd name="connsiteY6" fmla="*/ 674649 h 1349298"/>
              <a:gd name="connsiteX7" fmla="*/ 77202 w 1583473"/>
              <a:gd name="connsiteY7" fmla="*/ 541691 h 1349298"/>
              <a:gd name="connsiteX8" fmla="*/ 337325 w 1583473"/>
              <a:gd name="connsiteY8" fmla="*/ 0 h 1349298"/>
              <a:gd name="connsiteX0" fmla="*/ 337325 w 1583473"/>
              <a:gd name="connsiteY0" fmla="*/ 0 h 1349298"/>
              <a:gd name="connsiteX1" fmla="*/ 1467202 w 1583473"/>
              <a:gd name="connsiteY1" fmla="*/ 448091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480366 w 1583473"/>
              <a:gd name="connsiteY1" fmla="*/ 540960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495724 w 1583473"/>
              <a:gd name="connsiteY1" fmla="*/ 552866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495724 w 1583473"/>
              <a:gd name="connsiteY1" fmla="*/ 552866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495724 w 1583473"/>
              <a:gd name="connsiteY1" fmla="*/ 552866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77202 w 1583473"/>
              <a:gd name="connsiteY0" fmla="*/ 11234 h 818841"/>
              <a:gd name="connsiteX1" fmla="*/ 1495724 w 1583473"/>
              <a:gd name="connsiteY1" fmla="*/ 22409 h 818841"/>
              <a:gd name="connsiteX2" fmla="*/ 1583473 w 1583473"/>
              <a:gd name="connsiteY2" fmla="*/ 144192 h 818841"/>
              <a:gd name="connsiteX3" fmla="*/ 1246149 w 1583473"/>
              <a:gd name="connsiteY3" fmla="*/ 818841 h 818841"/>
              <a:gd name="connsiteX4" fmla="*/ 337325 w 1583473"/>
              <a:gd name="connsiteY4" fmla="*/ 818841 h 818841"/>
              <a:gd name="connsiteX5" fmla="*/ 0 w 1583473"/>
              <a:gd name="connsiteY5" fmla="*/ 144192 h 818841"/>
              <a:gd name="connsiteX6" fmla="*/ 77202 w 1583473"/>
              <a:gd name="connsiteY6" fmla="*/ 11234 h 818841"/>
              <a:gd name="connsiteX0" fmla="*/ 77202 w 1583473"/>
              <a:gd name="connsiteY0" fmla="*/ 13990 h 821597"/>
              <a:gd name="connsiteX1" fmla="*/ 1495724 w 1583473"/>
              <a:gd name="connsiteY1" fmla="*/ 18021 h 821597"/>
              <a:gd name="connsiteX2" fmla="*/ 1583473 w 1583473"/>
              <a:gd name="connsiteY2" fmla="*/ 146948 h 821597"/>
              <a:gd name="connsiteX3" fmla="*/ 1246149 w 1583473"/>
              <a:gd name="connsiteY3" fmla="*/ 821597 h 821597"/>
              <a:gd name="connsiteX4" fmla="*/ 337325 w 1583473"/>
              <a:gd name="connsiteY4" fmla="*/ 821597 h 821597"/>
              <a:gd name="connsiteX5" fmla="*/ 0 w 1583473"/>
              <a:gd name="connsiteY5" fmla="*/ 146948 h 821597"/>
              <a:gd name="connsiteX6" fmla="*/ 77202 w 1583473"/>
              <a:gd name="connsiteY6" fmla="*/ 13990 h 821597"/>
              <a:gd name="connsiteX0" fmla="*/ 77202 w 1583473"/>
              <a:gd name="connsiteY0" fmla="*/ 7184 h 814791"/>
              <a:gd name="connsiteX1" fmla="*/ 1495724 w 1583473"/>
              <a:gd name="connsiteY1" fmla="*/ 11215 h 814791"/>
              <a:gd name="connsiteX2" fmla="*/ 1583473 w 1583473"/>
              <a:gd name="connsiteY2" fmla="*/ 140142 h 814791"/>
              <a:gd name="connsiteX3" fmla="*/ 1246149 w 1583473"/>
              <a:gd name="connsiteY3" fmla="*/ 814791 h 814791"/>
              <a:gd name="connsiteX4" fmla="*/ 337325 w 1583473"/>
              <a:gd name="connsiteY4" fmla="*/ 814791 h 814791"/>
              <a:gd name="connsiteX5" fmla="*/ 0 w 1583473"/>
              <a:gd name="connsiteY5" fmla="*/ 140142 h 814791"/>
              <a:gd name="connsiteX6" fmla="*/ 77202 w 1583473"/>
              <a:gd name="connsiteY6" fmla="*/ 7184 h 814791"/>
              <a:gd name="connsiteX0" fmla="*/ 77202 w 1583473"/>
              <a:gd name="connsiteY0" fmla="*/ 9572 h 817179"/>
              <a:gd name="connsiteX1" fmla="*/ 1495724 w 1583473"/>
              <a:gd name="connsiteY1" fmla="*/ 13603 h 817179"/>
              <a:gd name="connsiteX2" fmla="*/ 1583473 w 1583473"/>
              <a:gd name="connsiteY2" fmla="*/ 142530 h 817179"/>
              <a:gd name="connsiteX3" fmla="*/ 1246149 w 1583473"/>
              <a:gd name="connsiteY3" fmla="*/ 817179 h 817179"/>
              <a:gd name="connsiteX4" fmla="*/ 337325 w 1583473"/>
              <a:gd name="connsiteY4" fmla="*/ 817179 h 817179"/>
              <a:gd name="connsiteX5" fmla="*/ 0 w 1583473"/>
              <a:gd name="connsiteY5" fmla="*/ 142530 h 817179"/>
              <a:gd name="connsiteX6" fmla="*/ 77202 w 1583473"/>
              <a:gd name="connsiteY6" fmla="*/ 9572 h 817179"/>
              <a:gd name="connsiteX0" fmla="*/ 77202 w 1583473"/>
              <a:gd name="connsiteY0" fmla="*/ 8920 h 816527"/>
              <a:gd name="connsiteX1" fmla="*/ 1495724 w 1583473"/>
              <a:gd name="connsiteY1" fmla="*/ 15456 h 816527"/>
              <a:gd name="connsiteX2" fmla="*/ 1583473 w 1583473"/>
              <a:gd name="connsiteY2" fmla="*/ 141878 h 816527"/>
              <a:gd name="connsiteX3" fmla="*/ 1246149 w 1583473"/>
              <a:gd name="connsiteY3" fmla="*/ 816527 h 816527"/>
              <a:gd name="connsiteX4" fmla="*/ 337325 w 1583473"/>
              <a:gd name="connsiteY4" fmla="*/ 816527 h 816527"/>
              <a:gd name="connsiteX5" fmla="*/ 0 w 1583473"/>
              <a:gd name="connsiteY5" fmla="*/ 141878 h 816527"/>
              <a:gd name="connsiteX6" fmla="*/ 77202 w 1583473"/>
              <a:gd name="connsiteY6" fmla="*/ 8920 h 816527"/>
              <a:gd name="connsiteX0" fmla="*/ 77202 w 1583473"/>
              <a:gd name="connsiteY0" fmla="*/ 8920 h 816527"/>
              <a:gd name="connsiteX1" fmla="*/ 1495724 w 1583473"/>
              <a:gd name="connsiteY1" fmla="*/ 15456 h 816527"/>
              <a:gd name="connsiteX2" fmla="*/ 1583473 w 1583473"/>
              <a:gd name="connsiteY2" fmla="*/ 141878 h 816527"/>
              <a:gd name="connsiteX3" fmla="*/ 1246149 w 1583473"/>
              <a:gd name="connsiteY3" fmla="*/ 816527 h 816527"/>
              <a:gd name="connsiteX4" fmla="*/ 337325 w 1583473"/>
              <a:gd name="connsiteY4" fmla="*/ 816527 h 816527"/>
              <a:gd name="connsiteX5" fmla="*/ 0 w 1583473"/>
              <a:gd name="connsiteY5" fmla="*/ 141878 h 816527"/>
              <a:gd name="connsiteX6" fmla="*/ 77202 w 1583473"/>
              <a:gd name="connsiteY6" fmla="*/ 8920 h 816527"/>
              <a:gd name="connsiteX0" fmla="*/ 77202 w 1583473"/>
              <a:gd name="connsiteY0" fmla="*/ 11036 h 818643"/>
              <a:gd name="connsiteX1" fmla="*/ 1491337 w 1583473"/>
              <a:gd name="connsiteY1" fmla="*/ 10428 h 818643"/>
              <a:gd name="connsiteX2" fmla="*/ 1583473 w 1583473"/>
              <a:gd name="connsiteY2" fmla="*/ 143994 h 818643"/>
              <a:gd name="connsiteX3" fmla="*/ 1246149 w 1583473"/>
              <a:gd name="connsiteY3" fmla="*/ 818643 h 818643"/>
              <a:gd name="connsiteX4" fmla="*/ 337325 w 1583473"/>
              <a:gd name="connsiteY4" fmla="*/ 818643 h 818643"/>
              <a:gd name="connsiteX5" fmla="*/ 0 w 1583473"/>
              <a:gd name="connsiteY5" fmla="*/ 143994 h 818643"/>
              <a:gd name="connsiteX6" fmla="*/ 77202 w 1583473"/>
              <a:gd name="connsiteY6" fmla="*/ 11036 h 818643"/>
              <a:gd name="connsiteX0" fmla="*/ 77202 w 1583473"/>
              <a:gd name="connsiteY0" fmla="*/ 4519 h 812126"/>
              <a:gd name="connsiteX1" fmla="*/ 1491337 w 1583473"/>
              <a:gd name="connsiteY1" fmla="*/ 3911 h 812126"/>
              <a:gd name="connsiteX2" fmla="*/ 1583473 w 1583473"/>
              <a:gd name="connsiteY2" fmla="*/ 137477 h 812126"/>
              <a:gd name="connsiteX3" fmla="*/ 1246149 w 1583473"/>
              <a:gd name="connsiteY3" fmla="*/ 812126 h 812126"/>
              <a:gd name="connsiteX4" fmla="*/ 337325 w 1583473"/>
              <a:gd name="connsiteY4" fmla="*/ 812126 h 812126"/>
              <a:gd name="connsiteX5" fmla="*/ 0 w 1583473"/>
              <a:gd name="connsiteY5" fmla="*/ 137477 h 812126"/>
              <a:gd name="connsiteX6" fmla="*/ 77202 w 1583473"/>
              <a:gd name="connsiteY6" fmla="*/ 4519 h 812126"/>
              <a:gd name="connsiteX0" fmla="*/ 79394 w 1583473"/>
              <a:gd name="connsiteY0" fmla="*/ 7751 h 808215"/>
              <a:gd name="connsiteX1" fmla="*/ 1491337 w 1583473"/>
              <a:gd name="connsiteY1" fmla="*/ 0 h 808215"/>
              <a:gd name="connsiteX2" fmla="*/ 1583473 w 1583473"/>
              <a:gd name="connsiteY2" fmla="*/ 133566 h 808215"/>
              <a:gd name="connsiteX3" fmla="*/ 1246149 w 1583473"/>
              <a:gd name="connsiteY3" fmla="*/ 808215 h 808215"/>
              <a:gd name="connsiteX4" fmla="*/ 337325 w 1583473"/>
              <a:gd name="connsiteY4" fmla="*/ 808215 h 808215"/>
              <a:gd name="connsiteX5" fmla="*/ 0 w 1583473"/>
              <a:gd name="connsiteY5" fmla="*/ 133566 h 808215"/>
              <a:gd name="connsiteX6" fmla="*/ 79394 w 1583473"/>
              <a:gd name="connsiteY6" fmla="*/ 7751 h 808215"/>
              <a:gd name="connsiteX0" fmla="*/ 68425 w 1583473"/>
              <a:gd name="connsiteY0" fmla="*/ 10132 h 808215"/>
              <a:gd name="connsiteX1" fmla="*/ 1491337 w 1583473"/>
              <a:gd name="connsiteY1" fmla="*/ 0 h 808215"/>
              <a:gd name="connsiteX2" fmla="*/ 1583473 w 1583473"/>
              <a:gd name="connsiteY2" fmla="*/ 133566 h 808215"/>
              <a:gd name="connsiteX3" fmla="*/ 1246149 w 1583473"/>
              <a:gd name="connsiteY3" fmla="*/ 808215 h 808215"/>
              <a:gd name="connsiteX4" fmla="*/ 337325 w 1583473"/>
              <a:gd name="connsiteY4" fmla="*/ 808215 h 808215"/>
              <a:gd name="connsiteX5" fmla="*/ 0 w 1583473"/>
              <a:gd name="connsiteY5" fmla="*/ 133566 h 808215"/>
              <a:gd name="connsiteX6" fmla="*/ 68425 w 1583473"/>
              <a:gd name="connsiteY6" fmla="*/ 10132 h 808215"/>
              <a:gd name="connsiteX0" fmla="*/ 68425 w 1583473"/>
              <a:gd name="connsiteY0" fmla="*/ 2988 h 801071"/>
              <a:gd name="connsiteX1" fmla="*/ 1486950 w 1583473"/>
              <a:gd name="connsiteY1" fmla="*/ 0 h 801071"/>
              <a:gd name="connsiteX2" fmla="*/ 1583473 w 1583473"/>
              <a:gd name="connsiteY2" fmla="*/ 126422 h 801071"/>
              <a:gd name="connsiteX3" fmla="*/ 1246149 w 1583473"/>
              <a:gd name="connsiteY3" fmla="*/ 801071 h 801071"/>
              <a:gd name="connsiteX4" fmla="*/ 337325 w 1583473"/>
              <a:gd name="connsiteY4" fmla="*/ 801071 h 801071"/>
              <a:gd name="connsiteX5" fmla="*/ 0 w 1583473"/>
              <a:gd name="connsiteY5" fmla="*/ 126422 h 801071"/>
              <a:gd name="connsiteX6" fmla="*/ 68425 w 1583473"/>
              <a:gd name="connsiteY6" fmla="*/ 2988 h 801071"/>
              <a:gd name="connsiteX0" fmla="*/ 68425 w 1583473"/>
              <a:gd name="connsiteY0" fmla="*/ 2988 h 801071"/>
              <a:gd name="connsiteX1" fmla="*/ 1486950 w 1583473"/>
              <a:gd name="connsiteY1" fmla="*/ 0 h 801071"/>
              <a:gd name="connsiteX2" fmla="*/ 1583473 w 1583473"/>
              <a:gd name="connsiteY2" fmla="*/ 126422 h 801071"/>
              <a:gd name="connsiteX3" fmla="*/ 1246149 w 1583473"/>
              <a:gd name="connsiteY3" fmla="*/ 801071 h 801071"/>
              <a:gd name="connsiteX4" fmla="*/ 337325 w 1583473"/>
              <a:gd name="connsiteY4" fmla="*/ 801071 h 801071"/>
              <a:gd name="connsiteX5" fmla="*/ 0 w 1583473"/>
              <a:gd name="connsiteY5" fmla="*/ 126422 h 801071"/>
              <a:gd name="connsiteX6" fmla="*/ 68425 w 1583473"/>
              <a:gd name="connsiteY6" fmla="*/ 2988 h 801071"/>
              <a:gd name="connsiteX0" fmla="*/ 68423 w 1583473"/>
              <a:gd name="connsiteY0" fmla="*/ 7 h 807485"/>
              <a:gd name="connsiteX1" fmla="*/ 1486950 w 1583473"/>
              <a:gd name="connsiteY1" fmla="*/ 6414 h 807485"/>
              <a:gd name="connsiteX2" fmla="*/ 1583473 w 1583473"/>
              <a:gd name="connsiteY2" fmla="*/ 132836 h 807485"/>
              <a:gd name="connsiteX3" fmla="*/ 1246149 w 1583473"/>
              <a:gd name="connsiteY3" fmla="*/ 807485 h 807485"/>
              <a:gd name="connsiteX4" fmla="*/ 337325 w 1583473"/>
              <a:gd name="connsiteY4" fmla="*/ 807485 h 807485"/>
              <a:gd name="connsiteX5" fmla="*/ 0 w 1583473"/>
              <a:gd name="connsiteY5" fmla="*/ 132836 h 807485"/>
              <a:gd name="connsiteX6" fmla="*/ 68423 w 1583473"/>
              <a:gd name="connsiteY6" fmla="*/ 7 h 807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83473" h="807485">
                <a:moveTo>
                  <a:pt x="68423" y="7"/>
                </a:moveTo>
                <a:lnTo>
                  <a:pt x="1486950" y="6414"/>
                </a:lnTo>
                <a:cubicBezTo>
                  <a:pt x="1530824" y="67305"/>
                  <a:pt x="1538137" y="66842"/>
                  <a:pt x="1583473" y="132836"/>
                </a:cubicBezTo>
                <a:lnTo>
                  <a:pt x="1246149" y="807485"/>
                </a:lnTo>
                <a:lnTo>
                  <a:pt x="337325" y="807485"/>
                </a:lnTo>
                <a:lnTo>
                  <a:pt x="0" y="132836"/>
                </a:lnTo>
                <a:cubicBezTo>
                  <a:pt x="25734" y="88517"/>
                  <a:pt x="66500" y="-918"/>
                  <a:pt x="68423" y="7"/>
                </a:cubicBezTo>
                <a:close/>
              </a:path>
            </a:pathLst>
          </a:custGeom>
          <a:gradFill>
            <a:gsLst>
              <a:gs pos="0">
                <a:schemeClr val="bg2">
                  <a:lumMod val="25000"/>
                </a:schemeClr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  <a:lin ang="8400000" scaled="0"/>
          </a:gradFill>
          <a:ln/>
          <a:scene3d>
            <a:camera prst="orthographicFront"/>
            <a:lightRig rig="threePt" dir="t">
              <a:rot lat="0" lon="0" rev="1200000"/>
            </a:lightRig>
          </a:scene3d>
          <a:sp3d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02393" y="1"/>
            <a:ext cx="9041607" cy="1349298"/>
          </a:xfrm>
          <a:prstGeom prst="rect">
            <a:avLst/>
          </a:prstGeom>
          <a:ln>
            <a:noFill/>
          </a:ln>
          <a:effectLst>
            <a:outerShdw blurRad="101600" dist="63500" dir="36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 smtClean="0">
              <a:solidFill>
                <a:schemeClr val="tx1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D067-4ADC-4E44-A8E1-EC6D134DA828}" type="datetimeFigureOut">
              <a:rPr lang="en-US" smtClean="0"/>
              <a:pPr/>
              <a:t>3/2/2017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7F96F-1D34-4AD8-A324-DDD9B7126D3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Hexagon 9"/>
          <p:cNvSpPr/>
          <p:nvPr userDrawn="1"/>
        </p:nvSpPr>
        <p:spPr>
          <a:xfrm rot="16200000">
            <a:off x="-344873" y="336611"/>
            <a:ext cx="1345725" cy="672494"/>
          </a:xfrm>
          <a:custGeom>
            <a:avLst/>
            <a:gdLst>
              <a:gd name="connsiteX0" fmla="*/ 0 w 1583473"/>
              <a:gd name="connsiteY0" fmla="*/ 674649 h 1349298"/>
              <a:gd name="connsiteX1" fmla="*/ 337325 w 1583473"/>
              <a:gd name="connsiteY1" fmla="*/ 0 h 1349298"/>
              <a:gd name="connsiteX2" fmla="*/ 1246149 w 1583473"/>
              <a:gd name="connsiteY2" fmla="*/ 0 h 1349298"/>
              <a:gd name="connsiteX3" fmla="*/ 1583473 w 1583473"/>
              <a:gd name="connsiteY3" fmla="*/ 674649 h 1349298"/>
              <a:gd name="connsiteX4" fmla="*/ 1246149 w 1583473"/>
              <a:gd name="connsiteY4" fmla="*/ 1349298 h 1349298"/>
              <a:gd name="connsiteX5" fmla="*/ 337325 w 1583473"/>
              <a:gd name="connsiteY5" fmla="*/ 1349298 h 1349298"/>
              <a:gd name="connsiteX6" fmla="*/ 0 w 1583473"/>
              <a:gd name="connsiteY6" fmla="*/ 674649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467202 w 1583473"/>
              <a:gd name="connsiteY2" fmla="*/ 448091 h 1349298"/>
              <a:gd name="connsiteX3" fmla="*/ 1583473 w 1583473"/>
              <a:gd name="connsiteY3" fmla="*/ 674649 h 1349298"/>
              <a:gd name="connsiteX4" fmla="*/ 1246149 w 1583473"/>
              <a:gd name="connsiteY4" fmla="*/ 1349298 h 1349298"/>
              <a:gd name="connsiteX5" fmla="*/ 337325 w 1583473"/>
              <a:gd name="connsiteY5" fmla="*/ 1349298 h 1349298"/>
              <a:gd name="connsiteX6" fmla="*/ 0 w 1583473"/>
              <a:gd name="connsiteY6" fmla="*/ 674649 h 1349298"/>
              <a:gd name="connsiteX7" fmla="*/ 77202 w 1583473"/>
              <a:gd name="connsiteY7" fmla="*/ 541691 h 1349298"/>
              <a:gd name="connsiteX8" fmla="*/ 337325 w 1583473"/>
              <a:gd name="connsiteY8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467202 w 1583473"/>
              <a:gd name="connsiteY2" fmla="*/ 448091 h 1349298"/>
              <a:gd name="connsiteX3" fmla="*/ 1583473 w 1583473"/>
              <a:gd name="connsiteY3" fmla="*/ 674649 h 1349298"/>
              <a:gd name="connsiteX4" fmla="*/ 1246149 w 1583473"/>
              <a:gd name="connsiteY4" fmla="*/ 1349298 h 1349298"/>
              <a:gd name="connsiteX5" fmla="*/ 337325 w 1583473"/>
              <a:gd name="connsiteY5" fmla="*/ 1349298 h 1349298"/>
              <a:gd name="connsiteX6" fmla="*/ 0 w 1583473"/>
              <a:gd name="connsiteY6" fmla="*/ 674649 h 1349298"/>
              <a:gd name="connsiteX7" fmla="*/ 77202 w 1583473"/>
              <a:gd name="connsiteY7" fmla="*/ 541691 h 1349298"/>
              <a:gd name="connsiteX8" fmla="*/ 337325 w 1583473"/>
              <a:gd name="connsiteY8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467202 w 1583473"/>
              <a:gd name="connsiteY2" fmla="*/ 448091 h 1349298"/>
              <a:gd name="connsiteX3" fmla="*/ 1583473 w 1583473"/>
              <a:gd name="connsiteY3" fmla="*/ 674649 h 1349298"/>
              <a:gd name="connsiteX4" fmla="*/ 1246149 w 1583473"/>
              <a:gd name="connsiteY4" fmla="*/ 1349298 h 1349298"/>
              <a:gd name="connsiteX5" fmla="*/ 337325 w 1583473"/>
              <a:gd name="connsiteY5" fmla="*/ 1349298 h 1349298"/>
              <a:gd name="connsiteX6" fmla="*/ 0 w 1583473"/>
              <a:gd name="connsiteY6" fmla="*/ 674649 h 1349298"/>
              <a:gd name="connsiteX7" fmla="*/ 77202 w 1583473"/>
              <a:gd name="connsiteY7" fmla="*/ 541691 h 1349298"/>
              <a:gd name="connsiteX8" fmla="*/ 337325 w 1583473"/>
              <a:gd name="connsiteY8" fmla="*/ 0 h 1349298"/>
              <a:gd name="connsiteX0" fmla="*/ 337325 w 1583473"/>
              <a:gd name="connsiteY0" fmla="*/ 0 h 1349298"/>
              <a:gd name="connsiteX1" fmla="*/ 1246149 w 1583473"/>
              <a:gd name="connsiteY1" fmla="*/ 0 h 1349298"/>
              <a:gd name="connsiteX2" fmla="*/ 1467202 w 1583473"/>
              <a:gd name="connsiteY2" fmla="*/ 448091 h 1349298"/>
              <a:gd name="connsiteX3" fmla="*/ 1583473 w 1583473"/>
              <a:gd name="connsiteY3" fmla="*/ 674649 h 1349298"/>
              <a:gd name="connsiteX4" fmla="*/ 1246149 w 1583473"/>
              <a:gd name="connsiteY4" fmla="*/ 1349298 h 1349298"/>
              <a:gd name="connsiteX5" fmla="*/ 337325 w 1583473"/>
              <a:gd name="connsiteY5" fmla="*/ 1349298 h 1349298"/>
              <a:gd name="connsiteX6" fmla="*/ 0 w 1583473"/>
              <a:gd name="connsiteY6" fmla="*/ 674649 h 1349298"/>
              <a:gd name="connsiteX7" fmla="*/ 77202 w 1583473"/>
              <a:gd name="connsiteY7" fmla="*/ 541691 h 1349298"/>
              <a:gd name="connsiteX8" fmla="*/ 337325 w 1583473"/>
              <a:gd name="connsiteY8" fmla="*/ 0 h 1349298"/>
              <a:gd name="connsiteX0" fmla="*/ 337325 w 1583473"/>
              <a:gd name="connsiteY0" fmla="*/ 0 h 1349298"/>
              <a:gd name="connsiteX1" fmla="*/ 1467202 w 1583473"/>
              <a:gd name="connsiteY1" fmla="*/ 448091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480366 w 1583473"/>
              <a:gd name="connsiteY1" fmla="*/ 540960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495724 w 1583473"/>
              <a:gd name="connsiteY1" fmla="*/ 552866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495724 w 1583473"/>
              <a:gd name="connsiteY1" fmla="*/ 552866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337325 w 1583473"/>
              <a:gd name="connsiteY0" fmla="*/ 0 h 1349298"/>
              <a:gd name="connsiteX1" fmla="*/ 1495724 w 1583473"/>
              <a:gd name="connsiteY1" fmla="*/ 552866 h 1349298"/>
              <a:gd name="connsiteX2" fmla="*/ 1583473 w 1583473"/>
              <a:gd name="connsiteY2" fmla="*/ 674649 h 1349298"/>
              <a:gd name="connsiteX3" fmla="*/ 1246149 w 1583473"/>
              <a:gd name="connsiteY3" fmla="*/ 1349298 h 1349298"/>
              <a:gd name="connsiteX4" fmla="*/ 337325 w 1583473"/>
              <a:gd name="connsiteY4" fmla="*/ 1349298 h 1349298"/>
              <a:gd name="connsiteX5" fmla="*/ 0 w 1583473"/>
              <a:gd name="connsiteY5" fmla="*/ 674649 h 1349298"/>
              <a:gd name="connsiteX6" fmla="*/ 77202 w 1583473"/>
              <a:gd name="connsiteY6" fmla="*/ 541691 h 1349298"/>
              <a:gd name="connsiteX7" fmla="*/ 337325 w 1583473"/>
              <a:gd name="connsiteY7" fmla="*/ 0 h 1349298"/>
              <a:gd name="connsiteX0" fmla="*/ 77202 w 1583473"/>
              <a:gd name="connsiteY0" fmla="*/ 11234 h 818841"/>
              <a:gd name="connsiteX1" fmla="*/ 1495724 w 1583473"/>
              <a:gd name="connsiteY1" fmla="*/ 22409 h 818841"/>
              <a:gd name="connsiteX2" fmla="*/ 1583473 w 1583473"/>
              <a:gd name="connsiteY2" fmla="*/ 144192 h 818841"/>
              <a:gd name="connsiteX3" fmla="*/ 1246149 w 1583473"/>
              <a:gd name="connsiteY3" fmla="*/ 818841 h 818841"/>
              <a:gd name="connsiteX4" fmla="*/ 337325 w 1583473"/>
              <a:gd name="connsiteY4" fmla="*/ 818841 h 818841"/>
              <a:gd name="connsiteX5" fmla="*/ 0 w 1583473"/>
              <a:gd name="connsiteY5" fmla="*/ 144192 h 818841"/>
              <a:gd name="connsiteX6" fmla="*/ 77202 w 1583473"/>
              <a:gd name="connsiteY6" fmla="*/ 11234 h 818841"/>
              <a:gd name="connsiteX0" fmla="*/ 77202 w 1583473"/>
              <a:gd name="connsiteY0" fmla="*/ 13990 h 821597"/>
              <a:gd name="connsiteX1" fmla="*/ 1495724 w 1583473"/>
              <a:gd name="connsiteY1" fmla="*/ 18021 h 821597"/>
              <a:gd name="connsiteX2" fmla="*/ 1583473 w 1583473"/>
              <a:gd name="connsiteY2" fmla="*/ 146948 h 821597"/>
              <a:gd name="connsiteX3" fmla="*/ 1246149 w 1583473"/>
              <a:gd name="connsiteY3" fmla="*/ 821597 h 821597"/>
              <a:gd name="connsiteX4" fmla="*/ 337325 w 1583473"/>
              <a:gd name="connsiteY4" fmla="*/ 821597 h 821597"/>
              <a:gd name="connsiteX5" fmla="*/ 0 w 1583473"/>
              <a:gd name="connsiteY5" fmla="*/ 146948 h 821597"/>
              <a:gd name="connsiteX6" fmla="*/ 77202 w 1583473"/>
              <a:gd name="connsiteY6" fmla="*/ 13990 h 821597"/>
              <a:gd name="connsiteX0" fmla="*/ 77202 w 1583473"/>
              <a:gd name="connsiteY0" fmla="*/ 7184 h 814791"/>
              <a:gd name="connsiteX1" fmla="*/ 1495724 w 1583473"/>
              <a:gd name="connsiteY1" fmla="*/ 11215 h 814791"/>
              <a:gd name="connsiteX2" fmla="*/ 1583473 w 1583473"/>
              <a:gd name="connsiteY2" fmla="*/ 140142 h 814791"/>
              <a:gd name="connsiteX3" fmla="*/ 1246149 w 1583473"/>
              <a:gd name="connsiteY3" fmla="*/ 814791 h 814791"/>
              <a:gd name="connsiteX4" fmla="*/ 337325 w 1583473"/>
              <a:gd name="connsiteY4" fmla="*/ 814791 h 814791"/>
              <a:gd name="connsiteX5" fmla="*/ 0 w 1583473"/>
              <a:gd name="connsiteY5" fmla="*/ 140142 h 814791"/>
              <a:gd name="connsiteX6" fmla="*/ 77202 w 1583473"/>
              <a:gd name="connsiteY6" fmla="*/ 7184 h 814791"/>
              <a:gd name="connsiteX0" fmla="*/ 77202 w 1583473"/>
              <a:gd name="connsiteY0" fmla="*/ 9572 h 817179"/>
              <a:gd name="connsiteX1" fmla="*/ 1495724 w 1583473"/>
              <a:gd name="connsiteY1" fmla="*/ 13603 h 817179"/>
              <a:gd name="connsiteX2" fmla="*/ 1583473 w 1583473"/>
              <a:gd name="connsiteY2" fmla="*/ 142530 h 817179"/>
              <a:gd name="connsiteX3" fmla="*/ 1246149 w 1583473"/>
              <a:gd name="connsiteY3" fmla="*/ 817179 h 817179"/>
              <a:gd name="connsiteX4" fmla="*/ 337325 w 1583473"/>
              <a:gd name="connsiteY4" fmla="*/ 817179 h 817179"/>
              <a:gd name="connsiteX5" fmla="*/ 0 w 1583473"/>
              <a:gd name="connsiteY5" fmla="*/ 142530 h 817179"/>
              <a:gd name="connsiteX6" fmla="*/ 77202 w 1583473"/>
              <a:gd name="connsiteY6" fmla="*/ 9572 h 817179"/>
              <a:gd name="connsiteX0" fmla="*/ 77202 w 1583473"/>
              <a:gd name="connsiteY0" fmla="*/ 8920 h 816527"/>
              <a:gd name="connsiteX1" fmla="*/ 1495724 w 1583473"/>
              <a:gd name="connsiteY1" fmla="*/ 15456 h 816527"/>
              <a:gd name="connsiteX2" fmla="*/ 1583473 w 1583473"/>
              <a:gd name="connsiteY2" fmla="*/ 141878 h 816527"/>
              <a:gd name="connsiteX3" fmla="*/ 1246149 w 1583473"/>
              <a:gd name="connsiteY3" fmla="*/ 816527 h 816527"/>
              <a:gd name="connsiteX4" fmla="*/ 337325 w 1583473"/>
              <a:gd name="connsiteY4" fmla="*/ 816527 h 816527"/>
              <a:gd name="connsiteX5" fmla="*/ 0 w 1583473"/>
              <a:gd name="connsiteY5" fmla="*/ 141878 h 816527"/>
              <a:gd name="connsiteX6" fmla="*/ 77202 w 1583473"/>
              <a:gd name="connsiteY6" fmla="*/ 8920 h 816527"/>
              <a:gd name="connsiteX0" fmla="*/ 77202 w 1583473"/>
              <a:gd name="connsiteY0" fmla="*/ 8920 h 816527"/>
              <a:gd name="connsiteX1" fmla="*/ 1495724 w 1583473"/>
              <a:gd name="connsiteY1" fmla="*/ 15456 h 816527"/>
              <a:gd name="connsiteX2" fmla="*/ 1583473 w 1583473"/>
              <a:gd name="connsiteY2" fmla="*/ 141878 h 816527"/>
              <a:gd name="connsiteX3" fmla="*/ 1246149 w 1583473"/>
              <a:gd name="connsiteY3" fmla="*/ 816527 h 816527"/>
              <a:gd name="connsiteX4" fmla="*/ 337325 w 1583473"/>
              <a:gd name="connsiteY4" fmla="*/ 816527 h 816527"/>
              <a:gd name="connsiteX5" fmla="*/ 0 w 1583473"/>
              <a:gd name="connsiteY5" fmla="*/ 141878 h 816527"/>
              <a:gd name="connsiteX6" fmla="*/ 77202 w 1583473"/>
              <a:gd name="connsiteY6" fmla="*/ 8920 h 816527"/>
              <a:gd name="connsiteX0" fmla="*/ 77202 w 1583473"/>
              <a:gd name="connsiteY0" fmla="*/ 11036 h 818643"/>
              <a:gd name="connsiteX1" fmla="*/ 1491337 w 1583473"/>
              <a:gd name="connsiteY1" fmla="*/ 10428 h 818643"/>
              <a:gd name="connsiteX2" fmla="*/ 1583473 w 1583473"/>
              <a:gd name="connsiteY2" fmla="*/ 143994 h 818643"/>
              <a:gd name="connsiteX3" fmla="*/ 1246149 w 1583473"/>
              <a:gd name="connsiteY3" fmla="*/ 818643 h 818643"/>
              <a:gd name="connsiteX4" fmla="*/ 337325 w 1583473"/>
              <a:gd name="connsiteY4" fmla="*/ 818643 h 818643"/>
              <a:gd name="connsiteX5" fmla="*/ 0 w 1583473"/>
              <a:gd name="connsiteY5" fmla="*/ 143994 h 818643"/>
              <a:gd name="connsiteX6" fmla="*/ 77202 w 1583473"/>
              <a:gd name="connsiteY6" fmla="*/ 11036 h 818643"/>
              <a:gd name="connsiteX0" fmla="*/ 77202 w 1583473"/>
              <a:gd name="connsiteY0" fmla="*/ 4519 h 812126"/>
              <a:gd name="connsiteX1" fmla="*/ 1491337 w 1583473"/>
              <a:gd name="connsiteY1" fmla="*/ 3911 h 812126"/>
              <a:gd name="connsiteX2" fmla="*/ 1583473 w 1583473"/>
              <a:gd name="connsiteY2" fmla="*/ 137477 h 812126"/>
              <a:gd name="connsiteX3" fmla="*/ 1246149 w 1583473"/>
              <a:gd name="connsiteY3" fmla="*/ 812126 h 812126"/>
              <a:gd name="connsiteX4" fmla="*/ 337325 w 1583473"/>
              <a:gd name="connsiteY4" fmla="*/ 812126 h 812126"/>
              <a:gd name="connsiteX5" fmla="*/ 0 w 1583473"/>
              <a:gd name="connsiteY5" fmla="*/ 137477 h 812126"/>
              <a:gd name="connsiteX6" fmla="*/ 77202 w 1583473"/>
              <a:gd name="connsiteY6" fmla="*/ 4519 h 812126"/>
              <a:gd name="connsiteX0" fmla="*/ 79394 w 1583473"/>
              <a:gd name="connsiteY0" fmla="*/ 7751 h 808215"/>
              <a:gd name="connsiteX1" fmla="*/ 1491337 w 1583473"/>
              <a:gd name="connsiteY1" fmla="*/ 0 h 808215"/>
              <a:gd name="connsiteX2" fmla="*/ 1583473 w 1583473"/>
              <a:gd name="connsiteY2" fmla="*/ 133566 h 808215"/>
              <a:gd name="connsiteX3" fmla="*/ 1246149 w 1583473"/>
              <a:gd name="connsiteY3" fmla="*/ 808215 h 808215"/>
              <a:gd name="connsiteX4" fmla="*/ 337325 w 1583473"/>
              <a:gd name="connsiteY4" fmla="*/ 808215 h 808215"/>
              <a:gd name="connsiteX5" fmla="*/ 0 w 1583473"/>
              <a:gd name="connsiteY5" fmla="*/ 133566 h 808215"/>
              <a:gd name="connsiteX6" fmla="*/ 79394 w 1583473"/>
              <a:gd name="connsiteY6" fmla="*/ 7751 h 808215"/>
              <a:gd name="connsiteX0" fmla="*/ 68425 w 1583473"/>
              <a:gd name="connsiteY0" fmla="*/ 10132 h 808215"/>
              <a:gd name="connsiteX1" fmla="*/ 1491337 w 1583473"/>
              <a:gd name="connsiteY1" fmla="*/ 0 h 808215"/>
              <a:gd name="connsiteX2" fmla="*/ 1583473 w 1583473"/>
              <a:gd name="connsiteY2" fmla="*/ 133566 h 808215"/>
              <a:gd name="connsiteX3" fmla="*/ 1246149 w 1583473"/>
              <a:gd name="connsiteY3" fmla="*/ 808215 h 808215"/>
              <a:gd name="connsiteX4" fmla="*/ 337325 w 1583473"/>
              <a:gd name="connsiteY4" fmla="*/ 808215 h 808215"/>
              <a:gd name="connsiteX5" fmla="*/ 0 w 1583473"/>
              <a:gd name="connsiteY5" fmla="*/ 133566 h 808215"/>
              <a:gd name="connsiteX6" fmla="*/ 68425 w 1583473"/>
              <a:gd name="connsiteY6" fmla="*/ 10132 h 808215"/>
              <a:gd name="connsiteX0" fmla="*/ 68425 w 1583473"/>
              <a:gd name="connsiteY0" fmla="*/ 2988 h 801071"/>
              <a:gd name="connsiteX1" fmla="*/ 1486950 w 1583473"/>
              <a:gd name="connsiteY1" fmla="*/ 0 h 801071"/>
              <a:gd name="connsiteX2" fmla="*/ 1583473 w 1583473"/>
              <a:gd name="connsiteY2" fmla="*/ 126422 h 801071"/>
              <a:gd name="connsiteX3" fmla="*/ 1246149 w 1583473"/>
              <a:gd name="connsiteY3" fmla="*/ 801071 h 801071"/>
              <a:gd name="connsiteX4" fmla="*/ 337325 w 1583473"/>
              <a:gd name="connsiteY4" fmla="*/ 801071 h 801071"/>
              <a:gd name="connsiteX5" fmla="*/ 0 w 1583473"/>
              <a:gd name="connsiteY5" fmla="*/ 126422 h 801071"/>
              <a:gd name="connsiteX6" fmla="*/ 68425 w 1583473"/>
              <a:gd name="connsiteY6" fmla="*/ 2988 h 801071"/>
              <a:gd name="connsiteX0" fmla="*/ 68425 w 1583473"/>
              <a:gd name="connsiteY0" fmla="*/ 2988 h 801071"/>
              <a:gd name="connsiteX1" fmla="*/ 1486950 w 1583473"/>
              <a:gd name="connsiteY1" fmla="*/ 0 h 801071"/>
              <a:gd name="connsiteX2" fmla="*/ 1583473 w 1583473"/>
              <a:gd name="connsiteY2" fmla="*/ 126422 h 801071"/>
              <a:gd name="connsiteX3" fmla="*/ 1246149 w 1583473"/>
              <a:gd name="connsiteY3" fmla="*/ 801071 h 801071"/>
              <a:gd name="connsiteX4" fmla="*/ 337325 w 1583473"/>
              <a:gd name="connsiteY4" fmla="*/ 801071 h 801071"/>
              <a:gd name="connsiteX5" fmla="*/ 0 w 1583473"/>
              <a:gd name="connsiteY5" fmla="*/ 126422 h 801071"/>
              <a:gd name="connsiteX6" fmla="*/ 68425 w 1583473"/>
              <a:gd name="connsiteY6" fmla="*/ 2988 h 801071"/>
              <a:gd name="connsiteX0" fmla="*/ 68423 w 1583473"/>
              <a:gd name="connsiteY0" fmla="*/ 7 h 807485"/>
              <a:gd name="connsiteX1" fmla="*/ 1486950 w 1583473"/>
              <a:gd name="connsiteY1" fmla="*/ 6414 h 807485"/>
              <a:gd name="connsiteX2" fmla="*/ 1583473 w 1583473"/>
              <a:gd name="connsiteY2" fmla="*/ 132836 h 807485"/>
              <a:gd name="connsiteX3" fmla="*/ 1246149 w 1583473"/>
              <a:gd name="connsiteY3" fmla="*/ 807485 h 807485"/>
              <a:gd name="connsiteX4" fmla="*/ 337325 w 1583473"/>
              <a:gd name="connsiteY4" fmla="*/ 807485 h 807485"/>
              <a:gd name="connsiteX5" fmla="*/ 0 w 1583473"/>
              <a:gd name="connsiteY5" fmla="*/ 132836 h 807485"/>
              <a:gd name="connsiteX6" fmla="*/ 68423 w 1583473"/>
              <a:gd name="connsiteY6" fmla="*/ 7 h 807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83473" h="807485">
                <a:moveTo>
                  <a:pt x="68423" y="7"/>
                </a:moveTo>
                <a:lnTo>
                  <a:pt x="1486950" y="6414"/>
                </a:lnTo>
                <a:cubicBezTo>
                  <a:pt x="1530824" y="67305"/>
                  <a:pt x="1538137" y="66842"/>
                  <a:pt x="1583473" y="132836"/>
                </a:cubicBezTo>
                <a:lnTo>
                  <a:pt x="1246149" y="807485"/>
                </a:lnTo>
                <a:lnTo>
                  <a:pt x="337325" y="807485"/>
                </a:lnTo>
                <a:lnTo>
                  <a:pt x="0" y="132836"/>
                </a:lnTo>
                <a:cubicBezTo>
                  <a:pt x="25734" y="88517"/>
                  <a:pt x="66500" y="-918"/>
                  <a:pt x="68423" y="7"/>
                </a:cubicBezTo>
                <a:close/>
              </a:path>
            </a:pathLst>
          </a:custGeom>
          <a:gradFill>
            <a:gsLst>
              <a:gs pos="0">
                <a:schemeClr val="bg2">
                  <a:lumMod val="25000"/>
                </a:schemeClr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  <a:lin ang="8400000" scaled="0"/>
          </a:gradFill>
          <a:ln/>
          <a:scene3d>
            <a:camera prst="orthographicFront"/>
            <a:lightRig rig="threePt" dir="t">
              <a:rot lat="0" lon="0" rev="1200000"/>
            </a:lightRig>
          </a:scene3d>
          <a:sp3d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0674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54067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70272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D067-4ADC-4E44-A8E1-EC6D134DA828}" type="datetimeFigureOut">
              <a:rPr lang="en-US" smtClean="0"/>
              <a:pPr/>
              <a:t>3/2/2017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7F96F-1D34-4AD8-A324-DDD9B7126D3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1"/>
            <a:ext cx="9144000" cy="234175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1211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72428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7884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D067-4ADC-4E44-A8E1-EC6D134DA828}" type="datetimeFigureOut">
              <a:rPr lang="en-US" smtClean="0"/>
              <a:pPr/>
              <a:t>3/2/2017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7F96F-1D34-4AD8-A324-DDD9B7126D3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1"/>
            <a:ext cx="9144000" cy="234175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video" Target="../media/media1.wmv"/><Relationship Id="rId5" Type="http://schemas.openxmlformats.org/officeDocument/2006/relationships/slideLayout" Target="../slideLayouts/slideLayout5.xml"/><Relationship Id="rId10" Type="http://schemas.microsoft.com/office/2007/relationships/media" Target="../media/media1.wmv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Hexagon BG.wmv">
            <a:hlinkClick r:id="" action="ppaction://media"/>
          </p:cNvPr>
          <p:cNvPicPr>
            <a:picLocks noChangeAspect="1"/>
          </p:cNvPicPr>
          <p:nvPr>
            <a:videoFile r:link="rId11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2854" y="163128"/>
            <a:ext cx="814618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083" y="1625600"/>
            <a:ext cx="8664497" cy="49313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98025"/>
            <a:ext cx="1143000" cy="3048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F4D067-4ADC-4E44-A8E1-EC6D134DA828}" type="datetimeFigureOut">
              <a:rPr lang="en-US" smtClean="0"/>
              <a:pPr/>
              <a:t>3/2/2017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9200" y="6598025"/>
            <a:ext cx="6705600" cy="3048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598025"/>
            <a:ext cx="609600" cy="3048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A7F96F-1D34-4AD8-A324-DDD9B7126D3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6" r:id="rId7"/>
    <p:sldLayoutId id="2147483657" r:id="rId8"/>
  </p:sldLayoutIdLst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1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lang="en-US" sz="4000" b="1" kern="1200" dirty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85000"/>
        </a:lnSpc>
        <a:spcBef>
          <a:spcPts val="400"/>
        </a:spcBef>
        <a:buFontTx/>
        <a:buBlip>
          <a:blip r:embed="rId13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85000"/>
        </a:lnSpc>
        <a:spcBef>
          <a:spcPts val="50"/>
        </a:spcBef>
        <a:buFont typeface="Calibri" pitchFamily="34" charset="0"/>
        <a:buChar char="−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85000"/>
        </a:lnSpc>
        <a:spcBef>
          <a:spcPts val="50"/>
        </a:spcBef>
        <a:buFont typeface="Calibri" pitchFamily="34" charset="0"/>
        <a:buChar char="−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85000"/>
        </a:lnSpc>
        <a:spcBef>
          <a:spcPts val="50"/>
        </a:spcBef>
        <a:buFont typeface="Calibri" pitchFamily="34" charset="0"/>
        <a:buChar char="−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85000"/>
        </a:lnSpc>
        <a:spcBef>
          <a:spcPts val="50"/>
        </a:spcBef>
        <a:buFont typeface="Calibri" pitchFamily="34" charset="0"/>
        <a:buChar char="−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55964" y="1753292"/>
            <a:ext cx="8109978" cy="1927753"/>
          </a:xfr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r>
              <a:rPr lang="ru-RU" dirty="0" smtClean="0"/>
              <a:t>О </a:t>
            </a:r>
            <a:r>
              <a:rPr lang="ru-RU" dirty="0"/>
              <a:t>переходе на новую систему обращения с твердыми коммунальными отходами и роли регионального </a:t>
            </a:r>
            <a:r>
              <a:rPr lang="ru-RU" dirty="0" smtClean="0"/>
              <a:t>оператора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3618" y="4572000"/>
            <a:ext cx="8172324" cy="1880754"/>
          </a:xfrm>
        </p:spPr>
        <p:txBody>
          <a:bodyPr/>
          <a:lstStyle/>
          <a:p>
            <a:pPr algn="r"/>
            <a:r>
              <a:rPr lang="ru-RU" dirty="0"/>
              <a:t>з</a:t>
            </a:r>
            <a:r>
              <a:rPr lang="ru-RU" dirty="0" smtClean="0"/>
              <a:t>аместитель </a:t>
            </a:r>
          </a:p>
          <a:p>
            <a:pPr algn="r"/>
            <a:r>
              <a:rPr lang="ru-RU" dirty="0" smtClean="0"/>
              <a:t>м</a:t>
            </a:r>
            <a:r>
              <a:rPr lang="ru-RU" sz="2800" kern="1200" dirty="0" smtClean="0">
                <a:solidFill>
                  <a:schemeClr val="bg1">
                    <a:lumMod val="95000"/>
                  </a:schemeClr>
                </a:solidFill>
                <a:effectLst/>
              </a:rPr>
              <a:t>инистра </a:t>
            </a:r>
            <a:r>
              <a:rPr lang="ru-RU" sz="2800" kern="1200" dirty="0" err="1" smtClean="0">
                <a:solidFill>
                  <a:schemeClr val="bg1">
                    <a:lumMod val="95000"/>
                  </a:schemeClr>
                </a:solidFill>
                <a:effectLst/>
              </a:rPr>
              <a:t>ЖКХиЭ</a:t>
            </a:r>
            <a:r>
              <a:rPr lang="ru-RU" sz="2800" kern="1200" dirty="0" smtClean="0">
                <a:solidFill>
                  <a:schemeClr val="bg1">
                    <a:lumMod val="95000"/>
                  </a:schemeClr>
                </a:solidFill>
                <a:effectLst/>
              </a:rPr>
              <a:t> </a:t>
            </a:r>
          </a:p>
          <a:p>
            <a:pPr algn="r"/>
            <a:r>
              <a:rPr lang="ru-RU" sz="2800" kern="1200" dirty="0" smtClean="0">
                <a:solidFill>
                  <a:schemeClr val="bg1">
                    <a:lumMod val="95000"/>
                  </a:schemeClr>
                </a:solidFill>
                <a:effectLst/>
              </a:rPr>
              <a:t>Новосибирской области</a:t>
            </a:r>
          </a:p>
          <a:p>
            <a:pPr algn="r"/>
            <a:r>
              <a:rPr lang="ru-RU" b="1" dirty="0" smtClean="0"/>
              <a:t>Архипов Денис Николаевич</a:t>
            </a:r>
            <a:endParaRPr lang="ru-RU" b="1" dirty="0"/>
          </a:p>
        </p:txBody>
      </p:sp>
      <p:pic>
        <p:nvPicPr>
          <p:cNvPr id="4" name="Изображение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051" y="226109"/>
            <a:ext cx="846645" cy="1046453"/>
          </a:xfrm>
          <a:prstGeom prst="rect">
            <a:avLst/>
          </a:prstGeo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6995" y="163128"/>
            <a:ext cx="7672039" cy="1143000"/>
          </a:xfrm>
        </p:spPr>
        <p:txBody>
          <a:bodyPr>
            <a:normAutofit/>
          </a:bodyPr>
          <a:lstStyle/>
          <a:p>
            <a:r>
              <a:rPr lang="ru-RU" sz="4000" b="1" kern="1200" dirty="0" smtClean="0">
                <a:solidFill>
                  <a:schemeClr val="bg1"/>
                </a:solidFill>
                <a:effectLst/>
              </a:rPr>
              <a:t>Содержание новой системы обращения с отходами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11889" y="2493377"/>
            <a:ext cx="8287265" cy="5847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Появление регионального оператора по обращению с ТКО обеспечивающего данную деятельность </a:t>
            </a:r>
            <a:endParaRPr lang="ru-RU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411889" y="1702952"/>
            <a:ext cx="8287265" cy="5847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Объединение функций по сбору, транспортированию, обработке, утилизации, обезвреживанию и захоронению ТКО и их </a:t>
            </a:r>
            <a:r>
              <a:rPr lang="ru-RU" sz="1600" dirty="0"/>
              <a:t>сосредоточение</a:t>
            </a:r>
            <a:r>
              <a:rPr lang="ru-RU" sz="1600" dirty="0" smtClean="0"/>
              <a:t> на региональном уровне</a:t>
            </a:r>
            <a:endParaRPr lang="ru-RU" sz="1600" dirty="0"/>
          </a:p>
        </p:txBody>
      </p:sp>
      <p:sp>
        <p:nvSpPr>
          <p:cNvPr id="10" name="TextBox 9"/>
          <p:cNvSpPr txBox="1"/>
          <p:nvPr/>
        </p:nvSpPr>
        <p:spPr>
          <a:xfrm>
            <a:off x="411889" y="3283803"/>
            <a:ext cx="8287265" cy="5847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</a:rPr>
              <a:t>Обязанность жителей по оплате региональному оператору услуг по обращению с ТКО по утвержденному единому (включающему затраты на все операции) тарифу</a:t>
            </a:r>
            <a:endParaRPr lang="ru-RU" sz="16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1889" y="5168783"/>
            <a:ext cx="8287265" cy="33855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Запрет на захоронение наиболее ценных или опасных компонентов ТКО</a:t>
            </a:r>
            <a:endParaRPr lang="ru-RU" sz="1600" dirty="0"/>
          </a:p>
        </p:txBody>
      </p:sp>
      <p:sp>
        <p:nvSpPr>
          <p:cNvPr id="12" name="TextBox 11"/>
          <p:cNvSpPr txBox="1"/>
          <p:nvPr/>
        </p:nvSpPr>
        <p:spPr>
          <a:xfrm>
            <a:off x="411889" y="4103182"/>
            <a:ext cx="8287265" cy="83099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Переход услуги по обращению с ТКО из жилищной в коммунальную с соответствующим изменением расчета не с квадратных метров площади жилого помещения, а не каждого проживающего на ней человека</a:t>
            </a:r>
            <a:endParaRPr lang="ru-RU" sz="1600" dirty="0"/>
          </a:p>
        </p:txBody>
      </p:sp>
      <p:sp>
        <p:nvSpPr>
          <p:cNvPr id="14" name="TextBox 13"/>
          <p:cNvSpPr txBox="1"/>
          <p:nvPr/>
        </p:nvSpPr>
        <p:spPr>
          <a:xfrm>
            <a:off x="411890" y="5741941"/>
            <a:ext cx="8287264" cy="5847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Деятельность по обращению с отходами осуществляется в регионах в соответствии с территориальной схемой обращения с отходами</a:t>
            </a:r>
            <a:endParaRPr lang="ru-RU" sz="1600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6995" y="163128"/>
            <a:ext cx="7672039" cy="1143000"/>
          </a:xfrm>
        </p:spPr>
        <p:txBody>
          <a:bodyPr>
            <a:noAutofit/>
          </a:bodyPr>
          <a:lstStyle/>
          <a:p>
            <a:r>
              <a:rPr lang="ru-RU" sz="2800" dirty="0" smtClean="0"/>
              <a:t>Территориальная схема обращения с отходами, в том числе с ТКО, Новосибирской области и её электронная модель</a:t>
            </a:r>
            <a:endParaRPr lang="ru-RU" sz="2800" dirty="0"/>
          </a:p>
        </p:txBody>
      </p:sp>
      <p:pic>
        <p:nvPicPr>
          <p:cNvPr id="12" name="Объект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6454" y="3797644"/>
            <a:ext cx="5098482" cy="2968438"/>
          </a:xfrm>
          <a:prstGeom prst="rect">
            <a:avLst/>
          </a:prstGeom>
        </p:spPr>
      </p:pic>
      <p:pic>
        <p:nvPicPr>
          <p:cNvPr id="11" name="Picture 2" descr="\\ibm-pc-003\Общая папка\Для Ларисы Александровны\картинки к терсхеме\4. Комбинированная схема(3).pn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20" y="1507523"/>
            <a:ext cx="4531907" cy="3348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654379" y="1490057"/>
            <a:ext cx="448962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Территориальная схема содержит сведения</a:t>
            </a:r>
            <a:r>
              <a:rPr lang="en-US" sz="1200" dirty="0" smtClean="0"/>
              <a:t>:</a:t>
            </a:r>
          </a:p>
          <a:p>
            <a:r>
              <a:rPr lang="en-US" sz="1200" dirty="0" smtClean="0"/>
              <a:t>- </a:t>
            </a:r>
            <a:r>
              <a:rPr lang="ru-RU" sz="1200" dirty="0" smtClean="0"/>
              <a:t>о нахождении источников образования отходов</a:t>
            </a:r>
            <a:r>
              <a:rPr lang="en-US" sz="1200" dirty="0" smtClean="0"/>
              <a:t>;</a:t>
            </a:r>
          </a:p>
          <a:p>
            <a:r>
              <a:rPr lang="en-US" sz="1200" dirty="0" smtClean="0"/>
              <a:t>- </a:t>
            </a:r>
            <a:r>
              <a:rPr lang="ru-RU" sz="1200" dirty="0" smtClean="0"/>
              <a:t>о количестве образующихся отходов</a:t>
            </a:r>
            <a:r>
              <a:rPr lang="en-US" sz="1200" dirty="0" smtClean="0"/>
              <a:t>;</a:t>
            </a:r>
          </a:p>
          <a:p>
            <a:r>
              <a:rPr lang="en-US" sz="1200" dirty="0" smtClean="0"/>
              <a:t>- </a:t>
            </a:r>
            <a:r>
              <a:rPr lang="ru-RU" sz="1200" dirty="0" smtClean="0"/>
              <a:t>целевым показателям по обезвреживанию, утилизации и размещению отходов</a:t>
            </a:r>
            <a:r>
              <a:rPr lang="en-US" sz="1200" dirty="0" smtClean="0"/>
              <a:t>;</a:t>
            </a:r>
          </a:p>
          <a:p>
            <a:r>
              <a:rPr lang="en-US" sz="1200" dirty="0" smtClean="0"/>
              <a:t>- </a:t>
            </a:r>
            <a:r>
              <a:rPr lang="ru-RU" sz="1200" dirty="0" smtClean="0"/>
              <a:t>местам накопления отходов</a:t>
            </a:r>
            <a:r>
              <a:rPr lang="en-US" sz="1200" dirty="0" smtClean="0"/>
              <a:t>;</a:t>
            </a:r>
          </a:p>
          <a:p>
            <a:r>
              <a:rPr lang="en-US" sz="1200" dirty="0" smtClean="0"/>
              <a:t>- </a:t>
            </a:r>
            <a:r>
              <a:rPr lang="ru-RU" sz="1200" dirty="0" smtClean="0"/>
              <a:t>объектам по обработке, утилизации, обезвреживанию, размещению отходов</a:t>
            </a:r>
            <a:r>
              <a:rPr lang="en-US" sz="1200" dirty="0" smtClean="0"/>
              <a:t>;</a:t>
            </a:r>
          </a:p>
          <a:p>
            <a:r>
              <a:rPr lang="en-US" sz="1200" dirty="0" smtClean="0"/>
              <a:t>- </a:t>
            </a:r>
            <a:r>
              <a:rPr lang="ru-RU" sz="1200" dirty="0" smtClean="0"/>
              <a:t>балансу количественных характеристик образования, обработки, утилизации, обезвреживания, размещения отходов</a:t>
            </a:r>
            <a:r>
              <a:rPr lang="en-US" sz="1200" dirty="0" smtClean="0"/>
              <a:t>;</a:t>
            </a:r>
          </a:p>
          <a:p>
            <a:r>
              <a:rPr lang="en-US" sz="1200" dirty="0" smtClean="0"/>
              <a:t>- </a:t>
            </a:r>
            <a:r>
              <a:rPr lang="ru-RU" sz="1200" dirty="0" smtClean="0"/>
              <a:t>о схеме потоков отходов и др.</a:t>
            </a:r>
            <a:endParaRPr lang="ru-RU" sz="1200" dirty="0"/>
          </a:p>
        </p:txBody>
      </p:sp>
      <p:sp>
        <p:nvSpPr>
          <p:cNvPr id="13" name="TextBox 12"/>
          <p:cNvSpPr txBox="1"/>
          <p:nvPr/>
        </p:nvSpPr>
        <p:spPr>
          <a:xfrm>
            <a:off x="89520" y="5039665"/>
            <a:ext cx="387693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Для решения повседневных задач в области организации обращения с отходами также создана электронная модель территориальной схемы.</a:t>
            </a:r>
          </a:p>
          <a:p>
            <a:endParaRPr lang="ru-RU" sz="1200" dirty="0"/>
          </a:p>
          <a:p>
            <a:r>
              <a:rPr lang="ru-RU" sz="1200" dirty="0" smtClean="0"/>
              <a:t>Данные документы отображают очень динамичные процессы обращения и требуют постоянного поступления и (или) обновления данных, актуализации.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76897930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6995" y="163128"/>
            <a:ext cx="7672039" cy="1143000"/>
          </a:xfrm>
        </p:spPr>
        <p:txBody>
          <a:bodyPr>
            <a:noAutofit/>
          </a:bodyPr>
          <a:lstStyle/>
          <a:p>
            <a:r>
              <a:rPr lang="ru-RU" sz="2800" dirty="0" smtClean="0"/>
              <a:t>Строительство мусоросортировочных комплексов и полигонов для размещения ТКО</a:t>
            </a:r>
            <a:endParaRPr lang="ru-RU" sz="2800" dirty="0"/>
          </a:p>
        </p:txBody>
      </p:sp>
      <p:pic>
        <p:nvPicPr>
          <p:cNvPr id="10" name="Picture 2" descr="http://www.bulkhandlingsystems.com/wp/wp-content/uploads/2014/02/IREP-NRT-slide-final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0083" y="3182268"/>
            <a:ext cx="6211331" cy="1784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26" y="4991328"/>
            <a:ext cx="4629666" cy="1835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Рисунок 14" descr="http://sg-eko.ru/images2/gora.png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646"/>
          <a:stretch/>
        </p:blipFill>
        <p:spPr bwMode="auto">
          <a:xfrm>
            <a:off x="4942704" y="4983089"/>
            <a:ext cx="4130472" cy="18350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26" b="40322"/>
          <a:stretch/>
        </p:blipFill>
        <p:spPr>
          <a:xfrm>
            <a:off x="65902" y="1437051"/>
            <a:ext cx="6362927" cy="170343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507891" y="1379385"/>
            <a:ext cx="263610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/>
              <a:t>Размещения отходов на свалках</a:t>
            </a:r>
            <a:endParaRPr lang="en-US" sz="1200" b="1" dirty="0" smtClean="0"/>
          </a:p>
          <a:p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</a:rPr>
              <a:t>За</a:t>
            </a:r>
            <a:r>
              <a:rPr lang="en-US" sz="1200" dirty="0" smtClean="0"/>
              <a:t>: </a:t>
            </a:r>
            <a:r>
              <a:rPr lang="ru-RU" sz="1200" dirty="0" smtClean="0"/>
              <a:t>дешево</a:t>
            </a:r>
            <a:r>
              <a:rPr lang="en-US" sz="1200" dirty="0" smtClean="0"/>
              <a:t>;</a:t>
            </a:r>
          </a:p>
          <a:p>
            <a:r>
              <a:rPr lang="ru-RU" sz="1200" b="1" dirty="0" smtClean="0">
                <a:solidFill>
                  <a:srgbClr val="FF0000"/>
                </a:solidFill>
              </a:rPr>
              <a:t>Против</a:t>
            </a:r>
            <a:r>
              <a:rPr lang="en-US" sz="1200" dirty="0" smtClean="0"/>
              <a:t>:</a:t>
            </a:r>
            <a:r>
              <a:rPr lang="ru-RU" sz="1200" dirty="0" smtClean="0"/>
              <a:t> постоянное горение свалок</a:t>
            </a:r>
            <a:r>
              <a:rPr lang="en-US" sz="1200" dirty="0" smtClean="0"/>
              <a:t>, </a:t>
            </a:r>
            <a:r>
              <a:rPr lang="ru-RU" sz="1200" dirty="0" smtClean="0"/>
              <a:t>загрязнение атмосферного воздуха, грунтовых вод, почвы, </a:t>
            </a:r>
          </a:p>
          <a:p>
            <a:r>
              <a:rPr lang="ru-RU" sz="1200" dirty="0" smtClean="0"/>
              <a:t>большие потери земельных ресурсов, скопление бездомных животных, крыс, лиц без места жительства и др.</a:t>
            </a:r>
            <a:endParaRPr lang="en-US" sz="1200" dirty="0"/>
          </a:p>
          <a:p>
            <a:endParaRPr lang="en-US" sz="12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0" y="3132840"/>
            <a:ext cx="287008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/>
              <a:t>Сортировка отходов до их размещения на полигоне</a:t>
            </a:r>
          </a:p>
          <a:p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</a:rPr>
              <a:t>За</a:t>
            </a:r>
            <a:r>
              <a:rPr lang="en-US" sz="1200" b="1" dirty="0" smtClean="0"/>
              <a:t>:</a:t>
            </a:r>
            <a:r>
              <a:rPr lang="ru-RU" sz="1200" b="1" dirty="0" smtClean="0"/>
              <a:t> </a:t>
            </a:r>
            <a:r>
              <a:rPr lang="ru-RU" sz="1200" dirty="0"/>
              <a:t>снижение загрязнения окружающей </a:t>
            </a:r>
            <a:r>
              <a:rPr lang="ru-RU" sz="1200" dirty="0" smtClean="0"/>
              <a:t>среды, сбережение природных ресурсов за счет вторичного использования полезных компонентов отходов, уменьшение риска возгорания отходов и др.</a:t>
            </a:r>
            <a:endParaRPr lang="en-US" sz="1200" dirty="0" smtClean="0"/>
          </a:p>
          <a:p>
            <a:r>
              <a:rPr lang="ru-RU" sz="1200" b="1" dirty="0" smtClean="0">
                <a:solidFill>
                  <a:srgbClr val="FF0000"/>
                </a:solidFill>
              </a:rPr>
              <a:t>Против</a:t>
            </a:r>
            <a:r>
              <a:rPr lang="en-US" sz="1200" b="1" dirty="0" smtClean="0"/>
              <a:t>: </a:t>
            </a:r>
            <a:r>
              <a:rPr lang="ru-RU" sz="1200" dirty="0" smtClean="0"/>
              <a:t>дороже, чем размещение на свалках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56307330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6995" y="163128"/>
            <a:ext cx="7672039" cy="1143000"/>
          </a:xfrm>
        </p:spPr>
        <p:txBody>
          <a:bodyPr>
            <a:noAutofit/>
          </a:bodyPr>
          <a:lstStyle/>
          <a:p>
            <a:r>
              <a:rPr lang="ru-RU" sz="2800" dirty="0" smtClean="0"/>
              <a:t>Проведенная работа по реализации Федерального закона в части обращения с ТКО</a:t>
            </a:r>
            <a:endParaRPr lang="ru-RU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2479589" y="1480235"/>
            <a:ext cx="4580238" cy="584775"/>
          </a:xfrm>
          <a:prstGeom prst="rect">
            <a:avLst/>
          </a:prstGeom>
          <a:solidFill>
            <a:srgbClr val="026DA2"/>
          </a:solidFill>
          <a:ln>
            <a:solidFill>
              <a:schemeClr val="tx1"/>
            </a:solidFill>
          </a:ln>
          <a:effectLst>
            <a:softEdge rad="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Закон Новосибирской области от 01.07.2015 №582-ОЗ «О разграничении полномочий…»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9470" y="2233227"/>
            <a:ext cx="2825579" cy="95410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министерство</a:t>
            </a:r>
          </a:p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жилищно-коммунального хозяйства и энергетики Новосибирской области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28084" y="2233227"/>
            <a:ext cx="2702011" cy="95410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департамент</a:t>
            </a:r>
          </a:p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природных ресурсов и охраны окружающей среды Новосибирской области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76086" y="2233227"/>
            <a:ext cx="2553730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chemeClr val="bg1"/>
                </a:solidFill>
              </a:rPr>
              <a:t>д</a:t>
            </a:r>
            <a:r>
              <a:rPr lang="ru-RU" sz="1400" dirty="0" smtClean="0">
                <a:solidFill>
                  <a:schemeClr val="bg1"/>
                </a:solidFill>
              </a:rPr>
              <a:t>епартамент по тарифам Новосибирской области</a:t>
            </a:r>
            <a:endParaRPr lang="ru-RU" sz="1400" dirty="0">
              <a:solidFill>
                <a:schemeClr val="bg1"/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3353280"/>
              </p:ext>
            </p:extLst>
          </p:nvPr>
        </p:nvGraphicFramePr>
        <p:xfrm>
          <a:off x="214187" y="3293995"/>
          <a:ext cx="2800861" cy="3404191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2800861"/>
              </a:tblGrid>
              <a:tr h="26475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/>
                        <a:t>разработаны</a:t>
                      </a:r>
                      <a:r>
                        <a:rPr lang="en-US" sz="1100" dirty="0" smtClean="0"/>
                        <a:t>:</a:t>
                      </a:r>
                      <a:endParaRPr lang="ru-RU" sz="11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/>
                        <a:t>- порядок сбора ТКО, в том числе их раздельного сбора</a:t>
                      </a:r>
                      <a:r>
                        <a:rPr lang="en-US" sz="1100" dirty="0" smtClean="0"/>
                        <a:t>;</a:t>
                      </a:r>
                      <a:endParaRPr lang="en-US" sz="1100" dirty="0" smtClean="0">
                        <a:solidFill>
                          <a:srgbClr val="660033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/>
                        <a:t>- правила осуществления деятельности регионального оператора по обращению с ТКО</a:t>
                      </a:r>
                      <a:r>
                        <a:rPr lang="en-US" sz="1100" dirty="0" smtClean="0"/>
                        <a:t>;</a:t>
                      </a:r>
                      <a:endParaRPr lang="en-US" sz="1100" dirty="0" smtClean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/>
                        <a:t>- содержание и порядок заключения соглашения между министерством и региональным оператором</a:t>
                      </a:r>
                      <a:r>
                        <a:rPr lang="en-US" sz="1100" dirty="0" smtClean="0"/>
                        <a:t>;</a:t>
                      </a:r>
                      <a:endParaRPr lang="ru-RU" sz="1100" dirty="0" smtClean="0">
                        <a:solidFill>
                          <a:srgbClr val="660033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/>
                        <a:t>- условия проведения торгов на сбор и транспортирование ТКО.</a:t>
                      </a:r>
                      <a:endParaRPr lang="ru-RU" sz="1100" dirty="0" smtClean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/>
                        <a:t>Кроме того ведется корректировка региональной программы в области обращения с отходами,</a:t>
                      </a:r>
                      <a:r>
                        <a:rPr lang="ru-RU" sz="1100" b="1" baseline="0" dirty="0" smtClean="0"/>
                        <a:t> утвержденную постановлением Правительства Новосибирской области от 19.01.2015 № 10-П.</a:t>
                      </a:r>
                      <a:endParaRPr lang="ru-RU" sz="1100" b="1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9368470"/>
              </p:ext>
            </p:extLst>
          </p:nvPr>
        </p:nvGraphicFramePr>
        <p:xfrm>
          <a:off x="3328083" y="3293282"/>
          <a:ext cx="2702011" cy="206502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2702011"/>
              </a:tblGrid>
              <a:tr h="2819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/>
                        <a:t>разработаны</a:t>
                      </a:r>
                      <a:r>
                        <a:rPr lang="en-US" sz="1100" dirty="0" smtClean="0"/>
                        <a:t>:</a:t>
                      </a:r>
                      <a:endParaRPr lang="ru-RU" sz="1100" dirty="0" smtClean="0"/>
                    </a:p>
                  </a:txBody>
                  <a:tcPr/>
                </a:tc>
              </a:tr>
              <a:tr h="41156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- </a:t>
                      </a:r>
                      <a:r>
                        <a:rPr lang="ru-RU" sz="1100" dirty="0" smtClean="0"/>
                        <a:t>территориальная схема обращения с отходами, в том числе с ТКО, Новосибирской области</a:t>
                      </a:r>
                      <a:r>
                        <a:rPr lang="en-US" sz="1100" dirty="0" smtClean="0"/>
                        <a:t> (</a:t>
                      </a:r>
                      <a:r>
                        <a:rPr lang="ru-RU" sz="1100" dirty="0" smtClean="0"/>
                        <a:t>утверждена Правительством Новосибирской области от 26.09.2016 № 292-П</a:t>
                      </a:r>
                      <a:r>
                        <a:rPr lang="en-US" sz="1100" dirty="0" smtClean="0"/>
                        <a:t>);</a:t>
                      </a:r>
                      <a:endParaRPr lang="en-US" sz="1100" dirty="0" smtClean="0">
                        <a:solidFill>
                          <a:srgbClr val="660033"/>
                        </a:solidFill>
                      </a:endParaRPr>
                    </a:p>
                  </a:txBody>
                  <a:tcPr/>
                </a:tc>
              </a:tr>
              <a:tr h="411569"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- электронная модель территориальной схемы</a:t>
                      </a:r>
                      <a:r>
                        <a:rPr lang="en-US" sz="1100" dirty="0" smtClean="0"/>
                        <a:t>.</a:t>
                      </a:r>
                      <a:endParaRPr lang="en-US" sz="1100" dirty="0" smtClean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41156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/>
                        <a:t>Планируется проведение работ по актуализации данных документов.</a:t>
                      </a:r>
                      <a:endParaRPr lang="ru-RU" sz="1100" b="1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2219134"/>
              </p:ext>
            </p:extLst>
          </p:nvPr>
        </p:nvGraphicFramePr>
        <p:xfrm>
          <a:off x="6376086" y="3281852"/>
          <a:ext cx="2553730" cy="135636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2553730"/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/>
                        <a:t>ведутся натурные наблюдения для установления нормативов накопления ТКО</a:t>
                      </a:r>
                      <a:r>
                        <a:rPr lang="en-US" sz="1100" dirty="0" smtClean="0"/>
                        <a:t>;</a:t>
                      </a:r>
                      <a:endParaRPr lang="ru-RU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/>
                        <a:t>Утверждены производственные программы операторов по обращению с ТКО, осуществляющих регулируемые виды деятельности.</a:t>
                      </a:r>
                      <a:endParaRPr lang="ru-RU" sz="11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391443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6995" y="163128"/>
            <a:ext cx="7672039" cy="1143000"/>
          </a:xfrm>
        </p:spPr>
        <p:txBody>
          <a:bodyPr>
            <a:noAutofit/>
          </a:bodyPr>
          <a:lstStyle/>
          <a:p>
            <a:r>
              <a:rPr lang="ru-RU" sz="2800" dirty="0" smtClean="0"/>
              <a:t>Роль регионального оператора по обращению с ТКО в новой системе регулирования отрасли</a:t>
            </a:r>
            <a:endParaRPr lang="ru-RU" sz="2800" dirty="0"/>
          </a:p>
        </p:txBody>
      </p:sp>
      <p:pic>
        <p:nvPicPr>
          <p:cNvPr id="12" name="Picture 2" descr="D:\UserData\nat\Рабочий стол\5f52a97535000a67db683e6e8588bf5e_480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5EDAF"/>
              </a:clrFrom>
              <a:clrTo>
                <a:srgbClr val="F5EDA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57"/>
          <a:stretch/>
        </p:blipFill>
        <p:spPr bwMode="auto">
          <a:xfrm>
            <a:off x="799155" y="1520890"/>
            <a:ext cx="7596530" cy="525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401795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Рисунок 103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05" t="21688" r="7183" b="16560"/>
          <a:stretch/>
        </p:blipFill>
        <p:spPr>
          <a:xfrm>
            <a:off x="5246477" y="1915115"/>
            <a:ext cx="3814037" cy="2348616"/>
          </a:xfrm>
          <a:prstGeom prst="rect">
            <a:avLst/>
          </a:prstGeom>
        </p:spPr>
      </p:pic>
      <p:pic>
        <p:nvPicPr>
          <p:cNvPr id="1028" name="Picture 4" descr="http://www.tut-gryazi.net/pub/editor/%D1%80%D0%B0%D0%B7%D0%B4%D0%B5%D0%BB%D1%8C%D0%BD%D1%8B%D0%B9%20%D1%81%D0%B1%D0%BE%D1%80_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95" y="1363794"/>
            <a:ext cx="3046820" cy="2285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6995" y="163128"/>
            <a:ext cx="7672039" cy="1143000"/>
          </a:xfrm>
        </p:spPr>
        <p:txBody>
          <a:bodyPr>
            <a:noAutofit/>
          </a:bodyPr>
          <a:lstStyle/>
          <a:p>
            <a:r>
              <a:rPr lang="ru-RU" sz="2800" dirty="0" smtClean="0"/>
              <a:t>Мероприятия региональной программы в области обращения с отходами</a:t>
            </a:r>
            <a:endParaRPr lang="ru-RU" sz="2800" dirty="0"/>
          </a:p>
        </p:txBody>
      </p:sp>
      <p:pic>
        <p:nvPicPr>
          <p:cNvPr id="1026" name="Picture 2" descr="http://files.vm.ru/photo/vecherka/2016/11/doc6seekz6bbkmty0ica1n_800_48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361" y="3279654"/>
            <a:ext cx="2536973" cy="3519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dorus.ru/photos/13299755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001"/>
          <a:stretch/>
        </p:blipFill>
        <p:spPr bwMode="auto">
          <a:xfrm>
            <a:off x="67243" y="3734345"/>
            <a:ext cx="2487975" cy="3064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26995" y="3234194"/>
            <a:ext cx="2883845" cy="73866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Создание инфраструктуры по</a:t>
            </a:r>
          </a:p>
          <a:p>
            <a:pPr algn="ctr"/>
            <a:r>
              <a:rPr lang="ru-RU" sz="1400" dirty="0" smtClean="0"/>
              <a:t>раздельному сбору ТКО на территории города Новосибирска</a:t>
            </a:r>
            <a:endParaRPr lang="ru-RU" sz="1400" dirty="0"/>
          </a:p>
        </p:txBody>
      </p:sp>
      <p:sp>
        <p:nvSpPr>
          <p:cNvPr id="1029" name="TextBox 1028"/>
          <p:cNvSpPr txBox="1"/>
          <p:nvPr/>
        </p:nvSpPr>
        <p:spPr>
          <a:xfrm>
            <a:off x="4864554" y="1483126"/>
            <a:ext cx="2288941" cy="73866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66003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Вывоз отходов с несанкционированных мест их размещения</a:t>
            </a:r>
            <a:endParaRPr lang="ru-RU" sz="1400" dirty="0">
              <a:solidFill>
                <a:schemeClr val="bg1"/>
              </a:solidFill>
            </a:endParaRPr>
          </a:p>
        </p:txBody>
      </p:sp>
      <p:pic>
        <p:nvPicPr>
          <p:cNvPr id="1036" name="Picture 10" descr="http://vniiecology.ru/images/Illustrations/NEWS/2016_08_03/2016_08_03_02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107"/>
          <a:stretch/>
        </p:blipFill>
        <p:spPr bwMode="auto">
          <a:xfrm>
            <a:off x="5246477" y="4360085"/>
            <a:ext cx="3814037" cy="2439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1" name="TextBox 1090"/>
          <p:cNvSpPr txBox="1"/>
          <p:nvPr/>
        </p:nvSpPr>
        <p:spPr>
          <a:xfrm>
            <a:off x="8660468" y="1957904"/>
            <a:ext cx="4000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</a:rPr>
              <a:t>До</a:t>
            </a:r>
            <a:endParaRPr lang="ru-RU" sz="1400" b="1" dirty="0">
              <a:solidFill>
                <a:srgbClr val="FF0000"/>
              </a:solidFill>
            </a:endParaRPr>
          </a:p>
        </p:txBody>
      </p:sp>
      <p:sp>
        <p:nvSpPr>
          <p:cNvPr id="1092" name="TextBox 1091"/>
          <p:cNvSpPr txBox="1"/>
          <p:nvPr/>
        </p:nvSpPr>
        <p:spPr>
          <a:xfrm>
            <a:off x="8373685" y="4396972"/>
            <a:ext cx="6543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</a:rPr>
              <a:t>После</a:t>
            </a:r>
            <a:endParaRPr lang="ru-RU" sz="1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58288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466335" y="2281881"/>
            <a:ext cx="7438768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400" dirty="0">
              <a:solidFill>
                <a:schemeClr val="bg1"/>
              </a:solidFill>
            </a:endParaRPr>
          </a:p>
          <a:p>
            <a:pPr algn="ctr"/>
            <a:r>
              <a:rPr lang="ru-RU" sz="6000" dirty="0" smtClean="0">
                <a:solidFill>
                  <a:schemeClr val="bg1"/>
                </a:solidFill>
              </a:rPr>
              <a:t>Спасибо</a:t>
            </a:r>
          </a:p>
          <a:p>
            <a:pPr algn="ctr"/>
            <a:r>
              <a:rPr lang="ru-RU" sz="6000" dirty="0" smtClean="0">
                <a:solidFill>
                  <a:schemeClr val="bg1"/>
                </a:solidFill>
              </a:rPr>
              <a:t>за внимание!</a:t>
            </a:r>
            <a:endParaRPr lang="ru-RU" sz="6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577701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8-Motion_Elements_SHIP">
  <a:themeElements>
    <a:clrScheme name="Microsoft Motion BG Template">
      <a:dk1>
        <a:sysClr val="windowText" lastClr="000000"/>
      </a:dk1>
      <a:lt1>
        <a:sysClr val="window" lastClr="FFFFFF"/>
      </a:lt1>
      <a:dk2>
        <a:srgbClr val="2B370A"/>
      </a:dk2>
      <a:lt2>
        <a:srgbClr val="EBF6D0"/>
      </a:lt2>
      <a:accent1>
        <a:srgbClr val="FF9900"/>
      </a:accent1>
      <a:accent2>
        <a:srgbClr val="FFCC00"/>
      </a:accent2>
      <a:accent3>
        <a:srgbClr val="9BBB59"/>
      </a:accent3>
      <a:accent4>
        <a:srgbClr val="1E8C16"/>
      </a:accent4>
      <a:accent5>
        <a:srgbClr val="00CC99"/>
      </a:accent5>
      <a:accent6>
        <a:srgbClr val="00A1DA"/>
      </a:accent6>
      <a:hlink>
        <a:srgbClr val="00D200"/>
      </a:hlink>
      <a:folHlink>
        <a:srgbClr val="7F7F7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 sz="2000" dirty="0" smtClean="0">
            <a:solidFill>
              <a:schemeClr val="bg1"/>
            </a:solidFill>
          </a:defRPr>
        </a:defPPr>
      </a:lstStyle>
      <a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a:style>
    </a:spDef>
    <a:lnDef>
      <a:spPr>
        <a:ln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Microsoft Motion BG">
      <a:dk1>
        <a:sysClr val="windowText" lastClr="000000"/>
      </a:dk1>
      <a:lt1>
        <a:sysClr val="window" lastClr="FFFFFF"/>
      </a:lt1>
      <a:dk2>
        <a:srgbClr val="2B370A"/>
      </a:dk2>
      <a:lt2>
        <a:srgbClr val="EBF6D0"/>
      </a:lt2>
      <a:accent1>
        <a:srgbClr val="FF9900"/>
      </a:accent1>
      <a:accent2>
        <a:srgbClr val="FFCC00"/>
      </a:accent2>
      <a:accent3>
        <a:srgbClr val="9BBB59"/>
      </a:accent3>
      <a:accent4>
        <a:srgbClr val="1E8C16"/>
      </a:accent4>
      <a:accent5>
        <a:srgbClr val="00CC99"/>
      </a:accent5>
      <a:accent6>
        <a:srgbClr val="00A1DA"/>
      </a:accent6>
      <a:hlink>
        <a:srgbClr val="00D200"/>
      </a:hlink>
      <a:folHlink>
        <a:srgbClr val="7F7F7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Microsoft Motion BG">
      <a:dk1>
        <a:sysClr val="windowText" lastClr="000000"/>
      </a:dk1>
      <a:lt1>
        <a:sysClr val="window" lastClr="FFFFFF"/>
      </a:lt1>
      <a:dk2>
        <a:srgbClr val="2B370A"/>
      </a:dk2>
      <a:lt2>
        <a:srgbClr val="EBF6D0"/>
      </a:lt2>
      <a:accent1>
        <a:srgbClr val="FF9900"/>
      </a:accent1>
      <a:accent2>
        <a:srgbClr val="FFCC00"/>
      </a:accent2>
      <a:accent3>
        <a:srgbClr val="9BBB59"/>
      </a:accent3>
      <a:accent4>
        <a:srgbClr val="1E8C16"/>
      </a:accent4>
      <a:accent5>
        <a:srgbClr val="00CC99"/>
      </a:accent5>
      <a:accent6>
        <a:srgbClr val="00A1DA"/>
      </a:accent6>
      <a:hlink>
        <a:srgbClr val="00D200"/>
      </a:hlink>
      <a:folHlink>
        <a:srgbClr val="7F7F7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821587D2-7C39-444E-A417-F289892BFE0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Движущиеся элементы (с видео)</Template>
  <TotalTime>0</TotalTime>
  <Words>576</Words>
  <Application>Microsoft Office PowerPoint</Application>
  <PresentationFormat>Экран (4:3)</PresentationFormat>
  <Paragraphs>69</Paragraphs>
  <Slides>8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1" baseType="lpstr">
      <vt:lpstr>Arial</vt:lpstr>
      <vt:lpstr>Calibri</vt:lpstr>
      <vt:lpstr>8-Motion_Elements_SHIP</vt:lpstr>
      <vt:lpstr>О переходе на новую систему обращения с твердыми коммунальными отходами и роли регионального оператора</vt:lpstr>
      <vt:lpstr>Содержание новой системы обращения с отходами</vt:lpstr>
      <vt:lpstr>Территориальная схема обращения с отходами, в том числе с ТКО, Новосибирской области и её электронная модель</vt:lpstr>
      <vt:lpstr>Строительство мусоросортировочных комплексов и полигонов для размещения ТКО</vt:lpstr>
      <vt:lpstr>Проведенная работа по реализации Федерального закона в части обращения с ТКО</vt:lpstr>
      <vt:lpstr>Роль регионального оператора по обращению с ТКО в новой системе регулирования отрасли</vt:lpstr>
      <vt:lpstr>Мероприятия региональной программы в области обращения с отходами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2017-02-13T07:52:32Z</dcterms:created>
  <dcterms:modified xsi:type="dcterms:W3CDTF">2017-03-02T07:58:00Z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TC027279929991</vt:lpwstr>
  </property>
</Properties>
</file>