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56" r:id="rId3"/>
    <p:sldId id="257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BDF1"/>
    <a:srgbClr val="56A8EC"/>
    <a:srgbClr val="58CBEA"/>
    <a:srgbClr val="B2EE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05" autoAdjust="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97C8D2-F60A-4881-9F92-5DEDA98C7D3A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609391-5D73-4E81-AFAA-7F41C62A7FB1}">
      <dgm:prSet phldrT="[Текст]" custT="1"/>
      <dgm:spPr>
        <a:solidFill>
          <a:srgbClr val="7FBDF1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2"/>
              </a:solidFill>
            </a:rPr>
            <a:t>1</a:t>
          </a:r>
          <a:endParaRPr lang="ru-RU" sz="2000" b="1" dirty="0">
            <a:solidFill>
              <a:schemeClr val="tx2"/>
            </a:solidFill>
          </a:endParaRPr>
        </a:p>
      </dgm:t>
    </dgm:pt>
    <dgm:pt modelId="{214A64ED-95A2-4518-B784-1AFA8FFF350D}" type="parTrans" cxnId="{126A53B1-EA8B-4746-B92E-5F3A5C4F28B7}">
      <dgm:prSet/>
      <dgm:spPr/>
      <dgm:t>
        <a:bodyPr/>
        <a:lstStyle/>
        <a:p>
          <a:endParaRPr lang="ru-RU"/>
        </a:p>
      </dgm:t>
    </dgm:pt>
    <dgm:pt modelId="{BA585772-869A-4F6A-871D-BB1494C71039}" type="sibTrans" cxnId="{126A53B1-EA8B-4746-B92E-5F3A5C4F28B7}">
      <dgm:prSet/>
      <dgm:spPr/>
      <dgm:t>
        <a:bodyPr/>
        <a:lstStyle/>
        <a:p>
          <a:endParaRPr lang="ru-RU"/>
        </a:p>
      </dgm:t>
    </dgm:pt>
    <dgm:pt modelId="{2A53F30D-B537-4F42-AA91-73B58AC84673}">
      <dgm:prSet phldrT="[Текст]" custT="1"/>
      <dgm:spPr>
        <a:solidFill>
          <a:schemeClr val="tx2"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</a:rPr>
            <a:t>повышение удовлетворенности потребителей за счет расширения ассортимента товаров, работ, услуг, повышения их качества и снижения цен</a:t>
          </a:r>
          <a:endParaRPr lang="ru-RU" sz="1400" dirty="0">
            <a:solidFill>
              <a:schemeClr val="bg1"/>
            </a:solidFill>
          </a:endParaRPr>
        </a:p>
      </dgm:t>
    </dgm:pt>
    <dgm:pt modelId="{3E978929-0F75-40E9-8541-0850C322E41A}" type="parTrans" cxnId="{5C933E2A-D361-4A36-A2F1-584B776E686E}">
      <dgm:prSet/>
      <dgm:spPr/>
      <dgm:t>
        <a:bodyPr/>
        <a:lstStyle/>
        <a:p>
          <a:endParaRPr lang="ru-RU"/>
        </a:p>
      </dgm:t>
    </dgm:pt>
    <dgm:pt modelId="{794C5E5C-DE67-4EDD-9D5F-228A0ACF84B3}" type="sibTrans" cxnId="{5C933E2A-D361-4A36-A2F1-584B776E686E}">
      <dgm:prSet/>
      <dgm:spPr/>
      <dgm:t>
        <a:bodyPr/>
        <a:lstStyle/>
        <a:p>
          <a:endParaRPr lang="ru-RU"/>
        </a:p>
      </dgm:t>
    </dgm:pt>
    <dgm:pt modelId="{E0EDA1DC-3C52-4CDA-9938-F6A12EA01F45}">
      <dgm:prSet phldrT="[Текст]" custT="1"/>
      <dgm:spPr>
        <a:solidFill>
          <a:srgbClr val="7FBDF1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2"/>
              </a:solidFill>
            </a:rPr>
            <a:t>2</a:t>
          </a:r>
          <a:endParaRPr lang="ru-RU" sz="2000" b="1" dirty="0">
            <a:solidFill>
              <a:schemeClr val="tx2"/>
            </a:solidFill>
          </a:endParaRPr>
        </a:p>
      </dgm:t>
    </dgm:pt>
    <dgm:pt modelId="{E793F6B8-9675-43FA-AFE6-193F46004E35}" type="parTrans" cxnId="{EFC06552-7CBF-4D94-936A-7AE4E1D138D2}">
      <dgm:prSet/>
      <dgm:spPr/>
      <dgm:t>
        <a:bodyPr/>
        <a:lstStyle/>
        <a:p>
          <a:endParaRPr lang="ru-RU"/>
        </a:p>
      </dgm:t>
    </dgm:pt>
    <dgm:pt modelId="{2FECE224-0BAD-4ED9-B2A1-0CC41AFCAA19}" type="sibTrans" cxnId="{EFC06552-7CBF-4D94-936A-7AE4E1D138D2}">
      <dgm:prSet/>
      <dgm:spPr/>
      <dgm:t>
        <a:bodyPr/>
        <a:lstStyle/>
        <a:p>
          <a:endParaRPr lang="ru-RU"/>
        </a:p>
      </dgm:t>
    </dgm:pt>
    <dgm:pt modelId="{E4ACBC82-FC30-40E6-82E4-EA80E166A9BC}">
      <dgm:prSet phldrT="[Текст]"/>
      <dgm:spPr>
        <a:solidFill>
          <a:schemeClr val="tx2"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повышение экономической эффективности и конкурентоспособности предприятий, в </a:t>
          </a:r>
          <a:r>
            <a:rPr lang="ru-RU" dirty="0" err="1" smtClean="0">
              <a:solidFill>
                <a:schemeClr val="bg1"/>
              </a:solidFill>
            </a:rPr>
            <a:t>т.ч</a:t>
          </a:r>
          <a:r>
            <a:rPr lang="ru-RU" dirty="0" smtClean="0">
              <a:solidFill>
                <a:schemeClr val="bg1"/>
              </a:solidFill>
            </a:rPr>
            <a:t>. за счет:</a:t>
          </a:r>
          <a:endParaRPr lang="ru-RU" dirty="0">
            <a:solidFill>
              <a:schemeClr val="bg1"/>
            </a:solidFill>
          </a:endParaRPr>
        </a:p>
      </dgm:t>
    </dgm:pt>
    <dgm:pt modelId="{6336535E-793A-453E-83D8-A93389182358}" type="parTrans" cxnId="{3F47CEE9-0D85-4FEC-B6C4-0F213BBFEFD4}">
      <dgm:prSet/>
      <dgm:spPr/>
      <dgm:t>
        <a:bodyPr/>
        <a:lstStyle/>
        <a:p>
          <a:endParaRPr lang="ru-RU"/>
        </a:p>
      </dgm:t>
    </dgm:pt>
    <dgm:pt modelId="{17C9D0E6-128C-4F2A-8A34-21DF391B7E43}" type="sibTrans" cxnId="{3F47CEE9-0D85-4FEC-B6C4-0F213BBFEFD4}">
      <dgm:prSet/>
      <dgm:spPr/>
      <dgm:t>
        <a:bodyPr/>
        <a:lstStyle/>
        <a:p>
          <a:endParaRPr lang="ru-RU"/>
        </a:p>
      </dgm:t>
    </dgm:pt>
    <dgm:pt modelId="{4F554407-67A7-4EEA-A43A-36979E341F9F}">
      <dgm:prSet phldrT="[Текст]" custT="1"/>
      <dgm:spPr>
        <a:solidFill>
          <a:srgbClr val="7FBDF1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2"/>
              </a:solidFill>
            </a:rPr>
            <a:t>3</a:t>
          </a:r>
          <a:endParaRPr lang="ru-RU" sz="2000" b="1" dirty="0">
            <a:solidFill>
              <a:schemeClr val="tx2"/>
            </a:solidFill>
          </a:endParaRPr>
        </a:p>
      </dgm:t>
    </dgm:pt>
    <dgm:pt modelId="{D1C1DECD-07BE-45FF-B31F-F3BD9A9BF01D}" type="parTrans" cxnId="{C2535B11-3617-4AFD-8E52-37A2A5C9CC4E}">
      <dgm:prSet/>
      <dgm:spPr/>
      <dgm:t>
        <a:bodyPr/>
        <a:lstStyle/>
        <a:p>
          <a:endParaRPr lang="ru-RU"/>
        </a:p>
      </dgm:t>
    </dgm:pt>
    <dgm:pt modelId="{45BF0116-95EF-4D41-A0A7-60F2485EA385}" type="sibTrans" cxnId="{C2535B11-3617-4AFD-8E52-37A2A5C9CC4E}">
      <dgm:prSet/>
      <dgm:spPr/>
      <dgm:t>
        <a:bodyPr/>
        <a:lstStyle/>
        <a:p>
          <a:endParaRPr lang="ru-RU"/>
        </a:p>
      </dgm:t>
    </dgm:pt>
    <dgm:pt modelId="{808D3540-1EAF-4460-B992-A74AC94E2503}">
      <dgm:prSet phldrT="[Текст]" custT="1"/>
      <dgm:spPr>
        <a:solidFill>
          <a:schemeClr val="tx2"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bg1"/>
              </a:solidFill>
            </a:rPr>
            <a:t>стабильный рост и развитие многоукладной экономики, развитие технологий, снижение издержек в масштабе национальной экономики, снижение социальной напряженности в обществе, обеспечение национальной безопасности</a:t>
          </a:r>
          <a:endParaRPr lang="ru-RU" sz="1400" dirty="0">
            <a:solidFill>
              <a:schemeClr val="bg1"/>
            </a:solidFill>
          </a:endParaRPr>
        </a:p>
      </dgm:t>
    </dgm:pt>
    <dgm:pt modelId="{F9EEAF96-7497-438C-B8B4-3A9C2FE9E377}" type="parTrans" cxnId="{2EA247A9-6E89-4504-8430-001B3047FDC7}">
      <dgm:prSet/>
      <dgm:spPr/>
      <dgm:t>
        <a:bodyPr/>
        <a:lstStyle/>
        <a:p>
          <a:endParaRPr lang="ru-RU"/>
        </a:p>
      </dgm:t>
    </dgm:pt>
    <dgm:pt modelId="{0C562EC6-76CF-42C4-A99D-3FA7C4781E9B}" type="sibTrans" cxnId="{2EA247A9-6E89-4504-8430-001B3047FDC7}">
      <dgm:prSet/>
      <dgm:spPr/>
      <dgm:t>
        <a:bodyPr/>
        <a:lstStyle/>
        <a:p>
          <a:endParaRPr lang="ru-RU"/>
        </a:p>
      </dgm:t>
    </dgm:pt>
    <dgm:pt modelId="{F47916A8-CED6-45F4-8EAD-C39122FFDB70}">
      <dgm:prSet phldrT="[Текст]"/>
      <dgm:spPr>
        <a:solidFill>
          <a:schemeClr val="tx2"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обеспечения равного доступа к товарам и услугам субъектов естественных монополий и </a:t>
          </a:r>
          <a:r>
            <a:rPr lang="ru-RU" dirty="0" err="1" smtClean="0">
              <a:solidFill>
                <a:schemeClr val="bg1"/>
              </a:solidFill>
            </a:rPr>
            <a:t>госуслугам</a:t>
          </a:r>
          <a:r>
            <a:rPr lang="ru-RU" dirty="0" smtClean="0">
              <a:solidFill>
                <a:schemeClr val="bg1"/>
              </a:solidFill>
            </a:rPr>
            <a:t>, необходимым для ведения предпринимательской деятельности</a:t>
          </a:r>
          <a:endParaRPr lang="ru-RU" dirty="0">
            <a:solidFill>
              <a:schemeClr val="bg1"/>
            </a:solidFill>
          </a:endParaRPr>
        </a:p>
      </dgm:t>
    </dgm:pt>
    <dgm:pt modelId="{32E70015-B516-450A-96C5-647C9049A43E}" type="parTrans" cxnId="{F9892BBD-91C1-4933-A965-D39F2428CC83}">
      <dgm:prSet/>
      <dgm:spPr/>
      <dgm:t>
        <a:bodyPr/>
        <a:lstStyle/>
        <a:p>
          <a:endParaRPr lang="ru-RU"/>
        </a:p>
      </dgm:t>
    </dgm:pt>
    <dgm:pt modelId="{D5B5B547-2259-4845-AE0E-BDE4809AA11B}" type="sibTrans" cxnId="{F9892BBD-91C1-4933-A965-D39F2428CC83}">
      <dgm:prSet/>
      <dgm:spPr/>
      <dgm:t>
        <a:bodyPr/>
        <a:lstStyle/>
        <a:p>
          <a:endParaRPr lang="ru-RU"/>
        </a:p>
      </dgm:t>
    </dgm:pt>
    <dgm:pt modelId="{C4B90743-126F-4E88-B0AE-298AC2E53C18}">
      <dgm:prSet phldrT="[Текст]"/>
      <dgm:spPr>
        <a:solidFill>
          <a:schemeClr val="tx2"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стимулирования инновационной активности, повышения доли наукоемких товаров и услуг в структуре производства, развития рынков высокотехнологичной продукции</a:t>
          </a:r>
          <a:endParaRPr lang="ru-RU" dirty="0">
            <a:solidFill>
              <a:schemeClr val="bg1"/>
            </a:solidFill>
          </a:endParaRPr>
        </a:p>
      </dgm:t>
    </dgm:pt>
    <dgm:pt modelId="{70BB8045-1283-4CCA-A5F3-8352034D9D3F}" type="parTrans" cxnId="{93213A1F-0232-4033-BFC7-D8460AFA5BA6}">
      <dgm:prSet/>
      <dgm:spPr/>
      <dgm:t>
        <a:bodyPr/>
        <a:lstStyle/>
        <a:p>
          <a:endParaRPr lang="ru-RU"/>
        </a:p>
      </dgm:t>
    </dgm:pt>
    <dgm:pt modelId="{13DB9674-9ABD-4520-8AE1-39A235BBFA37}" type="sibTrans" cxnId="{93213A1F-0232-4033-BFC7-D8460AFA5BA6}">
      <dgm:prSet/>
      <dgm:spPr/>
      <dgm:t>
        <a:bodyPr/>
        <a:lstStyle/>
        <a:p>
          <a:endParaRPr lang="ru-RU"/>
        </a:p>
      </dgm:t>
    </dgm:pt>
    <dgm:pt modelId="{07B8B179-DACE-4C96-AE7F-8F0B48C6D32F}">
      <dgm:prSet phldrT="[Текст]"/>
      <dgm:spPr>
        <a:solidFill>
          <a:schemeClr val="tx2">
            <a:alpha val="90000"/>
          </a:schemeClr>
        </a:solidFill>
      </dgm:spPr>
      <dgm:t>
        <a:bodyPr/>
        <a:lstStyle/>
        <a:p>
          <a:endParaRPr lang="ru-RU" dirty="0">
            <a:solidFill>
              <a:schemeClr val="bg1"/>
            </a:solidFill>
          </a:endParaRPr>
        </a:p>
      </dgm:t>
    </dgm:pt>
    <dgm:pt modelId="{763CA4D9-729D-419F-A75A-A59745660CF9}" type="parTrans" cxnId="{6521069E-6A5F-458F-AFA0-5AA68D3A331B}">
      <dgm:prSet/>
      <dgm:spPr/>
      <dgm:t>
        <a:bodyPr/>
        <a:lstStyle/>
        <a:p>
          <a:endParaRPr lang="ru-RU"/>
        </a:p>
      </dgm:t>
    </dgm:pt>
    <dgm:pt modelId="{1DCF30DB-21EA-4E2A-BFD8-25A52437A0AD}" type="sibTrans" cxnId="{6521069E-6A5F-458F-AFA0-5AA68D3A331B}">
      <dgm:prSet/>
      <dgm:spPr/>
      <dgm:t>
        <a:bodyPr/>
        <a:lstStyle/>
        <a:p>
          <a:endParaRPr lang="ru-RU"/>
        </a:p>
      </dgm:t>
    </dgm:pt>
    <dgm:pt modelId="{37ACB241-14DE-4055-908B-ED0D3A493FD2}">
      <dgm:prSet phldrT="[Текст]"/>
      <dgm:spPr>
        <a:solidFill>
          <a:schemeClr val="tx2">
            <a:alpha val="90000"/>
          </a:schemeClr>
        </a:solidFill>
      </dgm:spPr>
      <dgm:t>
        <a:bodyPr/>
        <a:lstStyle/>
        <a:p>
          <a:endParaRPr lang="ru-RU" dirty="0">
            <a:solidFill>
              <a:schemeClr val="bg1"/>
            </a:solidFill>
          </a:endParaRPr>
        </a:p>
      </dgm:t>
    </dgm:pt>
    <dgm:pt modelId="{3CBB33B8-812A-4F34-A5B6-336A71BC1598}" type="parTrans" cxnId="{376CDDCB-FCB2-4EDF-BB54-796C48F7F934}">
      <dgm:prSet/>
      <dgm:spPr/>
      <dgm:t>
        <a:bodyPr/>
        <a:lstStyle/>
        <a:p>
          <a:endParaRPr lang="ru-RU"/>
        </a:p>
      </dgm:t>
    </dgm:pt>
    <dgm:pt modelId="{6A4B36FB-7577-4576-9407-AD286A966870}" type="sibTrans" cxnId="{376CDDCB-FCB2-4EDF-BB54-796C48F7F934}">
      <dgm:prSet/>
      <dgm:spPr/>
      <dgm:t>
        <a:bodyPr/>
        <a:lstStyle/>
        <a:p>
          <a:endParaRPr lang="ru-RU"/>
        </a:p>
      </dgm:t>
    </dgm:pt>
    <dgm:pt modelId="{9B633ED4-16C7-4453-A1AE-27AD5AC8F69B}" type="pres">
      <dgm:prSet presAssocID="{B197C8D2-F60A-4881-9F92-5DEDA98C7D3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1E3EA8-6548-4678-8DD2-0546E32E6693}" type="pres">
      <dgm:prSet presAssocID="{BF609391-5D73-4E81-AFAA-7F41C62A7FB1}" presName="composite" presStyleCnt="0"/>
      <dgm:spPr/>
    </dgm:pt>
    <dgm:pt modelId="{530C4FB9-4227-4BD8-A109-BD56B834B9F6}" type="pres">
      <dgm:prSet presAssocID="{BF609391-5D73-4E81-AFAA-7F41C62A7FB1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F5067-7EA9-4360-8D9A-A0DC794F4C78}" type="pres">
      <dgm:prSet presAssocID="{BF609391-5D73-4E81-AFAA-7F41C62A7FB1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14D4EA-2335-47F6-B77C-C64CA5B5DB2E}" type="pres">
      <dgm:prSet presAssocID="{BA585772-869A-4F6A-871D-BB1494C71039}" presName="space" presStyleCnt="0"/>
      <dgm:spPr/>
    </dgm:pt>
    <dgm:pt modelId="{7EA9BDBE-2B7C-410C-8B82-92FE80DCB917}" type="pres">
      <dgm:prSet presAssocID="{E0EDA1DC-3C52-4CDA-9938-F6A12EA01F45}" presName="composite" presStyleCnt="0"/>
      <dgm:spPr/>
    </dgm:pt>
    <dgm:pt modelId="{A8F84754-970A-4AB5-9919-3ECEE105850D}" type="pres">
      <dgm:prSet presAssocID="{E0EDA1DC-3C52-4CDA-9938-F6A12EA01F4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9F3DA-FF26-4D64-B4EE-4398D35A76EB}" type="pres">
      <dgm:prSet presAssocID="{E0EDA1DC-3C52-4CDA-9938-F6A12EA01F4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210A50-318A-4222-984A-D92D26E0A338}" type="pres">
      <dgm:prSet presAssocID="{2FECE224-0BAD-4ED9-B2A1-0CC41AFCAA19}" presName="space" presStyleCnt="0"/>
      <dgm:spPr/>
    </dgm:pt>
    <dgm:pt modelId="{A7ACBCAB-85BB-43C5-B084-DB7EFFE0EE5D}" type="pres">
      <dgm:prSet presAssocID="{4F554407-67A7-4EEA-A43A-36979E341F9F}" presName="composite" presStyleCnt="0"/>
      <dgm:spPr/>
    </dgm:pt>
    <dgm:pt modelId="{18BC3584-F595-4EA8-9729-5AD12A573E13}" type="pres">
      <dgm:prSet presAssocID="{4F554407-67A7-4EEA-A43A-36979E341F9F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C26885-C96C-4022-A828-4F4561494BC2}" type="pres">
      <dgm:prSet presAssocID="{4F554407-67A7-4EEA-A43A-36979E341F9F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5D8AE2-4F12-45BC-9D98-B490693B5921}" type="presOf" srcId="{BF609391-5D73-4E81-AFAA-7F41C62A7FB1}" destId="{530C4FB9-4227-4BD8-A109-BD56B834B9F6}" srcOrd="0" destOrd="0" presId="urn:microsoft.com/office/officeart/2005/8/layout/hList1"/>
    <dgm:cxn modelId="{5A980C5E-2CB4-412C-B734-F4BAA0300CD4}" type="presOf" srcId="{B197C8D2-F60A-4881-9F92-5DEDA98C7D3A}" destId="{9B633ED4-16C7-4453-A1AE-27AD5AC8F69B}" srcOrd="0" destOrd="0" presId="urn:microsoft.com/office/officeart/2005/8/layout/hList1"/>
    <dgm:cxn modelId="{4FC70FD5-6766-4F99-A340-43B2A72ED161}" type="presOf" srcId="{808D3540-1EAF-4460-B992-A74AC94E2503}" destId="{A8C26885-C96C-4022-A828-4F4561494BC2}" srcOrd="0" destOrd="0" presId="urn:microsoft.com/office/officeart/2005/8/layout/hList1"/>
    <dgm:cxn modelId="{2EA247A9-6E89-4504-8430-001B3047FDC7}" srcId="{4F554407-67A7-4EEA-A43A-36979E341F9F}" destId="{808D3540-1EAF-4460-B992-A74AC94E2503}" srcOrd="0" destOrd="0" parTransId="{F9EEAF96-7497-438C-B8B4-3A9C2FE9E377}" sibTransId="{0C562EC6-76CF-42C4-A99D-3FA7C4781E9B}"/>
    <dgm:cxn modelId="{CD4C624D-E550-4C03-875C-D22D72398F7C}" type="presOf" srcId="{E4ACBC82-FC30-40E6-82E4-EA80E166A9BC}" destId="{6F99F3DA-FF26-4D64-B4EE-4398D35A76EB}" srcOrd="0" destOrd="0" presId="urn:microsoft.com/office/officeart/2005/8/layout/hList1"/>
    <dgm:cxn modelId="{BCB9E216-91AD-40F3-B72A-63067F28833B}" type="presOf" srcId="{4F554407-67A7-4EEA-A43A-36979E341F9F}" destId="{18BC3584-F595-4EA8-9729-5AD12A573E13}" srcOrd="0" destOrd="0" presId="urn:microsoft.com/office/officeart/2005/8/layout/hList1"/>
    <dgm:cxn modelId="{9FD72AF9-072E-4279-B35C-1FC7A377A344}" type="presOf" srcId="{E0EDA1DC-3C52-4CDA-9938-F6A12EA01F45}" destId="{A8F84754-970A-4AB5-9919-3ECEE105850D}" srcOrd="0" destOrd="0" presId="urn:microsoft.com/office/officeart/2005/8/layout/hList1"/>
    <dgm:cxn modelId="{376CDDCB-FCB2-4EDF-BB54-796C48F7F934}" srcId="{E0EDA1DC-3C52-4CDA-9938-F6A12EA01F45}" destId="{37ACB241-14DE-4055-908B-ED0D3A493FD2}" srcOrd="3" destOrd="0" parTransId="{3CBB33B8-812A-4F34-A5B6-336A71BC1598}" sibTransId="{6A4B36FB-7577-4576-9407-AD286A966870}"/>
    <dgm:cxn modelId="{3FA4E46A-0E3B-4648-847E-DDB2EA948F52}" type="presOf" srcId="{37ACB241-14DE-4055-908B-ED0D3A493FD2}" destId="{6F99F3DA-FF26-4D64-B4EE-4398D35A76EB}" srcOrd="0" destOrd="3" presId="urn:microsoft.com/office/officeart/2005/8/layout/hList1"/>
    <dgm:cxn modelId="{EFC06552-7CBF-4D94-936A-7AE4E1D138D2}" srcId="{B197C8D2-F60A-4881-9F92-5DEDA98C7D3A}" destId="{E0EDA1DC-3C52-4CDA-9938-F6A12EA01F45}" srcOrd="1" destOrd="0" parTransId="{E793F6B8-9675-43FA-AFE6-193F46004E35}" sibTransId="{2FECE224-0BAD-4ED9-B2A1-0CC41AFCAA19}"/>
    <dgm:cxn modelId="{50C7E470-44AB-45BE-8994-E194B09B1DDA}" type="presOf" srcId="{2A53F30D-B537-4F42-AA91-73B58AC84673}" destId="{0F1F5067-7EA9-4360-8D9A-A0DC794F4C78}" srcOrd="0" destOrd="0" presId="urn:microsoft.com/office/officeart/2005/8/layout/hList1"/>
    <dgm:cxn modelId="{99F65761-9AF8-491D-8013-73F0E7BA42A2}" type="presOf" srcId="{C4B90743-126F-4E88-B0AE-298AC2E53C18}" destId="{6F99F3DA-FF26-4D64-B4EE-4398D35A76EB}" srcOrd="0" destOrd="4" presId="urn:microsoft.com/office/officeart/2005/8/layout/hList1"/>
    <dgm:cxn modelId="{5C933E2A-D361-4A36-A2F1-584B776E686E}" srcId="{BF609391-5D73-4E81-AFAA-7F41C62A7FB1}" destId="{2A53F30D-B537-4F42-AA91-73B58AC84673}" srcOrd="0" destOrd="0" parTransId="{3E978929-0F75-40E9-8541-0850C322E41A}" sibTransId="{794C5E5C-DE67-4EDD-9D5F-228A0ACF84B3}"/>
    <dgm:cxn modelId="{6521069E-6A5F-458F-AFA0-5AA68D3A331B}" srcId="{E0EDA1DC-3C52-4CDA-9938-F6A12EA01F45}" destId="{07B8B179-DACE-4C96-AE7F-8F0B48C6D32F}" srcOrd="1" destOrd="0" parTransId="{763CA4D9-729D-419F-A75A-A59745660CF9}" sibTransId="{1DCF30DB-21EA-4E2A-BFD8-25A52437A0AD}"/>
    <dgm:cxn modelId="{3F47CEE9-0D85-4FEC-B6C4-0F213BBFEFD4}" srcId="{E0EDA1DC-3C52-4CDA-9938-F6A12EA01F45}" destId="{E4ACBC82-FC30-40E6-82E4-EA80E166A9BC}" srcOrd="0" destOrd="0" parTransId="{6336535E-793A-453E-83D8-A93389182358}" sibTransId="{17C9D0E6-128C-4F2A-8A34-21DF391B7E43}"/>
    <dgm:cxn modelId="{93213A1F-0232-4033-BFC7-D8460AFA5BA6}" srcId="{E0EDA1DC-3C52-4CDA-9938-F6A12EA01F45}" destId="{C4B90743-126F-4E88-B0AE-298AC2E53C18}" srcOrd="4" destOrd="0" parTransId="{70BB8045-1283-4CCA-A5F3-8352034D9D3F}" sibTransId="{13DB9674-9ABD-4520-8AE1-39A235BBFA37}"/>
    <dgm:cxn modelId="{126A53B1-EA8B-4746-B92E-5F3A5C4F28B7}" srcId="{B197C8D2-F60A-4881-9F92-5DEDA98C7D3A}" destId="{BF609391-5D73-4E81-AFAA-7F41C62A7FB1}" srcOrd="0" destOrd="0" parTransId="{214A64ED-95A2-4518-B784-1AFA8FFF350D}" sibTransId="{BA585772-869A-4F6A-871D-BB1494C71039}"/>
    <dgm:cxn modelId="{C2535B11-3617-4AFD-8E52-37A2A5C9CC4E}" srcId="{B197C8D2-F60A-4881-9F92-5DEDA98C7D3A}" destId="{4F554407-67A7-4EEA-A43A-36979E341F9F}" srcOrd="2" destOrd="0" parTransId="{D1C1DECD-07BE-45FF-B31F-F3BD9A9BF01D}" sibTransId="{45BF0116-95EF-4D41-A0A7-60F2485EA385}"/>
    <dgm:cxn modelId="{F9892BBD-91C1-4933-A965-D39F2428CC83}" srcId="{E0EDA1DC-3C52-4CDA-9938-F6A12EA01F45}" destId="{F47916A8-CED6-45F4-8EAD-C39122FFDB70}" srcOrd="2" destOrd="0" parTransId="{32E70015-B516-450A-96C5-647C9049A43E}" sibTransId="{D5B5B547-2259-4845-AE0E-BDE4809AA11B}"/>
    <dgm:cxn modelId="{F832BCB1-96EB-4C93-BB4B-F65F3E921AF9}" type="presOf" srcId="{07B8B179-DACE-4C96-AE7F-8F0B48C6D32F}" destId="{6F99F3DA-FF26-4D64-B4EE-4398D35A76EB}" srcOrd="0" destOrd="1" presId="urn:microsoft.com/office/officeart/2005/8/layout/hList1"/>
    <dgm:cxn modelId="{B19535BE-EB38-48AA-A692-F4440BBBF705}" type="presOf" srcId="{F47916A8-CED6-45F4-8EAD-C39122FFDB70}" destId="{6F99F3DA-FF26-4D64-B4EE-4398D35A76EB}" srcOrd="0" destOrd="2" presId="urn:microsoft.com/office/officeart/2005/8/layout/hList1"/>
    <dgm:cxn modelId="{56299769-7CC0-49F9-B608-98C2066C1D59}" type="presParOf" srcId="{9B633ED4-16C7-4453-A1AE-27AD5AC8F69B}" destId="{401E3EA8-6548-4678-8DD2-0546E32E6693}" srcOrd="0" destOrd="0" presId="urn:microsoft.com/office/officeart/2005/8/layout/hList1"/>
    <dgm:cxn modelId="{FBBD91DE-6F87-40B2-9068-7A00F0999D69}" type="presParOf" srcId="{401E3EA8-6548-4678-8DD2-0546E32E6693}" destId="{530C4FB9-4227-4BD8-A109-BD56B834B9F6}" srcOrd="0" destOrd="0" presId="urn:microsoft.com/office/officeart/2005/8/layout/hList1"/>
    <dgm:cxn modelId="{DFBA5D9A-A4FF-4CAF-9605-3FB815E59492}" type="presParOf" srcId="{401E3EA8-6548-4678-8DD2-0546E32E6693}" destId="{0F1F5067-7EA9-4360-8D9A-A0DC794F4C78}" srcOrd="1" destOrd="0" presId="urn:microsoft.com/office/officeart/2005/8/layout/hList1"/>
    <dgm:cxn modelId="{390081BA-5994-45DB-9EF9-F816C5F4C4C0}" type="presParOf" srcId="{9B633ED4-16C7-4453-A1AE-27AD5AC8F69B}" destId="{1114D4EA-2335-47F6-B77C-C64CA5B5DB2E}" srcOrd="1" destOrd="0" presId="urn:microsoft.com/office/officeart/2005/8/layout/hList1"/>
    <dgm:cxn modelId="{5C36F730-06CC-40E9-9B68-004D970D015B}" type="presParOf" srcId="{9B633ED4-16C7-4453-A1AE-27AD5AC8F69B}" destId="{7EA9BDBE-2B7C-410C-8B82-92FE80DCB917}" srcOrd="2" destOrd="0" presId="urn:microsoft.com/office/officeart/2005/8/layout/hList1"/>
    <dgm:cxn modelId="{2DEB1A0F-2798-4A4E-95E1-A7591348D01C}" type="presParOf" srcId="{7EA9BDBE-2B7C-410C-8B82-92FE80DCB917}" destId="{A8F84754-970A-4AB5-9919-3ECEE105850D}" srcOrd="0" destOrd="0" presId="urn:microsoft.com/office/officeart/2005/8/layout/hList1"/>
    <dgm:cxn modelId="{7B03FA10-506F-4E90-BB96-D61928334201}" type="presParOf" srcId="{7EA9BDBE-2B7C-410C-8B82-92FE80DCB917}" destId="{6F99F3DA-FF26-4D64-B4EE-4398D35A76EB}" srcOrd="1" destOrd="0" presId="urn:microsoft.com/office/officeart/2005/8/layout/hList1"/>
    <dgm:cxn modelId="{E6B2E316-58F8-483A-9518-FB14C5022C76}" type="presParOf" srcId="{9B633ED4-16C7-4453-A1AE-27AD5AC8F69B}" destId="{24210A50-318A-4222-984A-D92D26E0A338}" srcOrd="3" destOrd="0" presId="urn:microsoft.com/office/officeart/2005/8/layout/hList1"/>
    <dgm:cxn modelId="{067345A7-88B6-4398-82CA-A6F9C08830C9}" type="presParOf" srcId="{9B633ED4-16C7-4453-A1AE-27AD5AC8F69B}" destId="{A7ACBCAB-85BB-43C5-B084-DB7EFFE0EE5D}" srcOrd="4" destOrd="0" presId="urn:microsoft.com/office/officeart/2005/8/layout/hList1"/>
    <dgm:cxn modelId="{2F53A6BE-1C9A-4A67-BDD7-76DDAEB89E63}" type="presParOf" srcId="{A7ACBCAB-85BB-43C5-B084-DB7EFFE0EE5D}" destId="{18BC3584-F595-4EA8-9729-5AD12A573E13}" srcOrd="0" destOrd="0" presId="urn:microsoft.com/office/officeart/2005/8/layout/hList1"/>
    <dgm:cxn modelId="{974A40A3-33AB-4B45-9D4D-C9E165581D65}" type="presParOf" srcId="{A7ACBCAB-85BB-43C5-B084-DB7EFFE0EE5D}" destId="{A8C26885-C96C-4022-A828-4F4561494BC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3352AC-D4B9-4AA5-9117-6875EA608D9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756758-CE5F-47CA-B1EE-3A971C722D16}">
      <dgm:prSet phldrT="[Текст]" custT="1"/>
      <dgm:spPr>
        <a:solidFill>
          <a:schemeClr val="tx2"/>
        </a:solidFill>
      </dgm:spPr>
      <dgm:t>
        <a:bodyPr/>
        <a:lstStyle/>
        <a:p>
          <a:pPr algn="ctr"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</a:rPr>
            <a:t>Высшим должностным лицам </a:t>
          </a:r>
        </a:p>
        <a:p>
          <a:pPr algn="ctr"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</a:rPr>
            <a:t>(руководителям высших исполнительных органов государственной власти)</a:t>
          </a:r>
        </a:p>
        <a:p>
          <a:pPr algn="ctr"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</a:rPr>
            <a:t> субъектов РФ:</a:t>
          </a:r>
        </a:p>
      </dgm:t>
    </dgm:pt>
    <dgm:pt modelId="{420C52BE-813C-4A7B-81A8-CDCBEB453719}" type="parTrans" cxnId="{A6D896DD-DDB2-4F7D-BB53-E64DECC41576}">
      <dgm:prSet/>
      <dgm:spPr/>
      <dgm:t>
        <a:bodyPr/>
        <a:lstStyle/>
        <a:p>
          <a:endParaRPr lang="ru-RU"/>
        </a:p>
      </dgm:t>
    </dgm:pt>
    <dgm:pt modelId="{17834FF3-BDB0-48FE-BBA1-597836BE8CF6}" type="sibTrans" cxnId="{A6D896DD-DDB2-4F7D-BB53-E64DECC41576}">
      <dgm:prSet/>
      <dgm:spPr/>
      <dgm:t>
        <a:bodyPr/>
        <a:lstStyle/>
        <a:p>
          <a:endParaRPr lang="ru-RU"/>
        </a:p>
      </dgm:t>
    </dgm:pt>
    <dgm:pt modelId="{7F4FC56A-BF07-487A-8B3F-43DCEA4B6164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2"/>
              </a:solidFill>
            </a:rPr>
            <a:t>обеспечить </a:t>
          </a:r>
          <a:r>
            <a:rPr lang="ru-RU" sz="1800" dirty="0" smtClean="0">
              <a:solidFill>
                <a:srgbClr val="C00000"/>
              </a:solidFill>
            </a:rPr>
            <a:t>до 1 января 2019 г. </a:t>
          </a:r>
          <a:r>
            <a:rPr lang="ru-RU" sz="1800" dirty="0" smtClean="0">
              <a:solidFill>
                <a:schemeClr val="tx2"/>
              </a:solidFill>
            </a:rPr>
            <a:t>внесение изменений в положения об органах исполнительной власти субъектов РФ, предусматривающих приоритет целей и задач по содействию развитию конкуренции на соответствующих товарных рынках;</a:t>
          </a:r>
          <a:endParaRPr lang="ru-RU" sz="1800" dirty="0">
            <a:solidFill>
              <a:schemeClr val="tx2"/>
            </a:solidFill>
          </a:endParaRPr>
        </a:p>
      </dgm:t>
    </dgm:pt>
    <dgm:pt modelId="{197B4E42-991C-4682-B07D-4DFA758C8666}" type="parTrans" cxnId="{59CEF96D-95AD-4824-AC1A-E3B724EB1AE1}">
      <dgm:prSet/>
      <dgm:spPr/>
      <dgm:t>
        <a:bodyPr/>
        <a:lstStyle/>
        <a:p>
          <a:endParaRPr lang="ru-RU"/>
        </a:p>
      </dgm:t>
    </dgm:pt>
    <dgm:pt modelId="{E9639165-1DC9-4CBF-A43A-7818CF3D52BF}" type="sibTrans" cxnId="{59CEF96D-95AD-4824-AC1A-E3B724EB1AE1}">
      <dgm:prSet/>
      <dgm:spPr/>
      <dgm:t>
        <a:bodyPr/>
        <a:lstStyle/>
        <a:p>
          <a:endParaRPr lang="ru-RU"/>
        </a:p>
      </dgm:t>
    </dgm:pt>
    <dgm:pt modelId="{36226551-6001-43E0-9C35-2BF700874A2A}">
      <dgm:prSet custT="1"/>
      <dgm:spPr/>
      <dgm:t>
        <a:bodyPr/>
        <a:lstStyle/>
        <a:p>
          <a:r>
            <a:rPr lang="ru-RU" sz="1800" dirty="0" smtClean="0">
              <a:solidFill>
                <a:schemeClr val="tx2"/>
              </a:solidFill>
            </a:rPr>
            <a:t>принять </a:t>
          </a:r>
          <a:r>
            <a:rPr lang="ru-RU" sz="1800" dirty="0" smtClean="0">
              <a:solidFill>
                <a:srgbClr val="C00000"/>
              </a:solidFill>
            </a:rPr>
            <a:t>до 1 марта 2019 г. </a:t>
          </a:r>
          <a:r>
            <a:rPr lang="ru-RU" sz="1800" dirty="0" smtClean="0">
              <a:solidFill>
                <a:schemeClr val="tx2"/>
              </a:solidFill>
            </a:rPr>
            <a:t>меры, направленные на создание и организацию системы внутреннего обеспечения соответствия требованиям антимонопольного законодательства деятельности органов исполнительной власти субъектов РФ;</a:t>
          </a:r>
          <a:endParaRPr lang="ru-RU" sz="1800" dirty="0">
            <a:solidFill>
              <a:schemeClr val="tx2"/>
            </a:solidFill>
          </a:endParaRPr>
        </a:p>
      </dgm:t>
    </dgm:pt>
    <dgm:pt modelId="{8B563428-81EB-4AF9-A90F-15380A8C6C90}" type="parTrans" cxnId="{4978903A-F2FD-4DA5-883C-E45793654D11}">
      <dgm:prSet/>
      <dgm:spPr/>
      <dgm:t>
        <a:bodyPr/>
        <a:lstStyle/>
        <a:p>
          <a:endParaRPr lang="ru-RU"/>
        </a:p>
      </dgm:t>
    </dgm:pt>
    <dgm:pt modelId="{4ED335DD-264C-4130-BF35-D6DF91A70BB5}" type="sibTrans" cxnId="{4978903A-F2FD-4DA5-883C-E45793654D11}">
      <dgm:prSet/>
      <dgm:spPr/>
      <dgm:t>
        <a:bodyPr/>
        <a:lstStyle/>
        <a:p>
          <a:endParaRPr lang="ru-RU"/>
        </a:p>
      </dgm:t>
    </dgm:pt>
    <dgm:pt modelId="{D4A09E79-D2A0-4007-AD70-DB830C2CA878}">
      <dgm:prSet custT="1"/>
      <dgm:spPr/>
      <dgm:t>
        <a:bodyPr/>
        <a:lstStyle/>
        <a:p>
          <a:r>
            <a:rPr lang="ru-RU" sz="1800" dirty="0" smtClean="0">
              <a:solidFill>
                <a:schemeClr val="tx2"/>
              </a:solidFill>
            </a:rPr>
            <a:t>осуществлять взаимодействие с федеральными органами исполнительной власти в целях реализации Национального плана.</a:t>
          </a:r>
          <a:endParaRPr lang="ru-RU" sz="1800" dirty="0">
            <a:solidFill>
              <a:schemeClr val="tx2"/>
            </a:solidFill>
          </a:endParaRPr>
        </a:p>
      </dgm:t>
    </dgm:pt>
    <dgm:pt modelId="{92C5E5A3-797D-4905-BE43-D2CE6336FFB6}" type="parTrans" cxnId="{D1749940-1A3D-4039-B423-6AD2ECE16B09}">
      <dgm:prSet/>
      <dgm:spPr/>
      <dgm:t>
        <a:bodyPr/>
        <a:lstStyle/>
        <a:p>
          <a:endParaRPr lang="ru-RU"/>
        </a:p>
      </dgm:t>
    </dgm:pt>
    <dgm:pt modelId="{D6429F6D-012B-434F-863D-96600DF93F30}" type="sibTrans" cxnId="{D1749940-1A3D-4039-B423-6AD2ECE16B09}">
      <dgm:prSet/>
      <dgm:spPr/>
      <dgm:t>
        <a:bodyPr/>
        <a:lstStyle/>
        <a:p>
          <a:endParaRPr lang="ru-RU"/>
        </a:p>
      </dgm:t>
    </dgm:pt>
    <dgm:pt modelId="{C61554A8-D2D4-4031-8B1D-9D39F5495FF1}">
      <dgm:prSet phldrT="[Текст]" custT="1"/>
      <dgm:spPr/>
      <dgm:t>
        <a:bodyPr/>
        <a:lstStyle/>
        <a:p>
          <a:endParaRPr lang="ru-RU" sz="1200" dirty="0">
            <a:solidFill>
              <a:schemeClr val="tx2"/>
            </a:solidFill>
          </a:endParaRPr>
        </a:p>
      </dgm:t>
    </dgm:pt>
    <dgm:pt modelId="{B8A713D4-7051-4883-B572-91D206DA8CD3}" type="parTrans" cxnId="{F3714469-2E33-414A-A7F7-890B6A977894}">
      <dgm:prSet/>
      <dgm:spPr/>
      <dgm:t>
        <a:bodyPr/>
        <a:lstStyle/>
        <a:p>
          <a:endParaRPr lang="ru-RU"/>
        </a:p>
      </dgm:t>
    </dgm:pt>
    <dgm:pt modelId="{10A87E37-BFED-4505-B462-9E39CE1EDEC5}" type="sibTrans" cxnId="{F3714469-2E33-414A-A7F7-890B6A977894}">
      <dgm:prSet/>
      <dgm:spPr/>
      <dgm:t>
        <a:bodyPr/>
        <a:lstStyle/>
        <a:p>
          <a:endParaRPr lang="ru-RU"/>
        </a:p>
      </dgm:t>
    </dgm:pt>
    <dgm:pt modelId="{12D74405-DFE1-43F2-BFD3-2D7A231564F9}">
      <dgm:prSet custT="1"/>
      <dgm:spPr/>
      <dgm:t>
        <a:bodyPr/>
        <a:lstStyle/>
        <a:p>
          <a:endParaRPr lang="ru-RU" sz="1200" dirty="0">
            <a:solidFill>
              <a:schemeClr val="tx2"/>
            </a:solidFill>
          </a:endParaRPr>
        </a:p>
      </dgm:t>
    </dgm:pt>
    <dgm:pt modelId="{3E107131-2448-480D-A62C-B415EAA60117}" type="parTrans" cxnId="{C9597494-4E53-4954-AE61-E87A1716034C}">
      <dgm:prSet/>
      <dgm:spPr/>
      <dgm:t>
        <a:bodyPr/>
        <a:lstStyle/>
        <a:p>
          <a:endParaRPr lang="ru-RU"/>
        </a:p>
      </dgm:t>
    </dgm:pt>
    <dgm:pt modelId="{B12F9961-5E8A-46D6-B9CB-2CB87633974A}" type="sibTrans" cxnId="{C9597494-4E53-4954-AE61-E87A1716034C}">
      <dgm:prSet/>
      <dgm:spPr/>
      <dgm:t>
        <a:bodyPr/>
        <a:lstStyle/>
        <a:p>
          <a:endParaRPr lang="ru-RU"/>
        </a:p>
      </dgm:t>
    </dgm:pt>
    <dgm:pt modelId="{BBDDABA2-4D51-4388-9431-72DA81EC8D97}" type="pres">
      <dgm:prSet presAssocID="{083352AC-D4B9-4AA5-9117-6875EA608D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23CB38-9857-4DF7-B5D2-94508F3653BE}" type="pres">
      <dgm:prSet presAssocID="{3B756758-CE5F-47CA-B1EE-3A971C722D16}" presName="parentText" presStyleLbl="node1" presStyleIdx="0" presStyleCnt="1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BD0F2A4-DE97-496A-B5CA-F68AE985C805}" type="pres">
      <dgm:prSet presAssocID="{3B756758-CE5F-47CA-B1EE-3A971C722D16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50F111-3C82-4A67-9DC7-1679E827B2DA}" type="presOf" srcId="{3B756758-CE5F-47CA-B1EE-3A971C722D16}" destId="{2623CB38-9857-4DF7-B5D2-94508F3653BE}" srcOrd="0" destOrd="0" presId="urn:microsoft.com/office/officeart/2005/8/layout/vList2"/>
    <dgm:cxn modelId="{68854C6C-4454-411B-8B83-6C67676EDDF7}" type="presOf" srcId="{C61554A8-D2D4-4031-8B1D-9D39F5495FF1}" destId="{9BD0F2A4-DE97-496A-B5CA-F68AE985C805}" srcOrd="0" destOrd="1" presId="urn:microsoft.com/office/officeart/2005/8/layout/vList2"/>
    <dgm:cxn modelId="{4FDF49C7-D9A5-4724-BC11-0BB12AE53D28}" type="presOf" srcId="{7F4FC56A-BF07-487A-8B3F-43DCEA4B6164}" destId="{9BD0F2A4-DE97-496A-B5CA-F68AE985C805}" srcOrd="0" destOrd="0" presId="urn:microsoft.com/office/officeart/2005/8/layout/vList2"/>
    <dgm:cxn modelId="{98A69A6B-79F9-4B25-8AF4-159B28151E8D}" type="presOf" srcId="{36226551-6001-43E0-9C35-2BF700874A2A}" destId="{9BD0F2A4-DE97-496A-B5CA-F68AE985C805}" srcOrd="0" destOrd="2" presId="urn:microsoft.com/office/officeart/2005/8/layout/vList2"/>
    <dgm:cxn modelId="{4F4AC8D6-6FE5-42C8-BABD-6875BB954183}" type="presOf" srcId="{12D74405-DFE1-43F2-BFD3-2D7A231564F9}" destId="{9BD0F2A4-DE97-496A-B5CA-F68AE985C805}" srcOrd="0" destOrd="3" presId="urn:microsoft.com/office/officeart/2005/8/layout/vList2"/>
    <dgm:cxn modelId="{CD8E3EEF-0F4A-4FA3-A3A8-70B8A2D6CBCA}" type="presOf" srcId="{D4A09E79-D2A0-4007-AD70-DB830C2CA878}" destId="{9BD0F2A4-DE97-496A-B5CA-F68AE985C805}" srcOrd="0" destOrd="4" presId="urn:microsoft.com/office/officeart/2005/8/layout/vList2"/>
    <dgm:cxn modelId="{C9597494-4E53-4954-AE61-E87A1716034C}" srcId="{3B756758-CE5F-47CA-B1EE-3A971C722D16}" destId="{12D74405-DFE1-43F2-BFD3-2D7A231564F9}" srcOrd="3" destOrd="0" parTransId="{3E107131-2448-480D-A62C-B415EAA60117}" sibTransId="{B12F9961-5E8A-46D6-B9CB-2CB87633974A}"/>
    <dgm:cxn modelId="{A6D896DD-DDB2-4F7D-BB53-E64DECC41576}" srcId="{083352AC-D4B9-4AA5-9117-6875EA608D94}" destId="{3B756758-CE5F-47CA-B1EE-3A971C722D16}" srcOrd="0" destOrd="0" parTransId="{420C52BE-813C-4A7B-81A8-CDCBEB453719}" sibTransId="{17834FF3-BDB0-48FE-BBA1-597836BE8CF6}"/>
    <dgm:cxn modelId="{59CEF96D-95AD-4824-AC1A-E3B724EB1AE1}" srcId="{3B756758-CE5F-47CA-B1EE-3A971C722D16}" destId="{7F4FC56A-BF07-487A-8B3F-43DCEA4B6164}" srcOrd="0" destOrd="0" parTransId="{197B4E42-991C-4682-B07D-4DFA758C8666}" sibTransId="{E9639165-1DC9-4CBF-A43A-7818CF3D52BF}"/>
    <dgm:cxn modelId="{5FE97E7B-38A7-406A-AAD9-886084A02DD4}" type="presOf" srcId="{083352AC-D4B9-4AA5-9117-6875EA608D94}" destId="{BBDDABA2-4D51-4388-9431-72DA81EC8D97}" srcOrd="0" destOrd="0" presId="urn:microsoft.com/office/officeart/2005/8/layout/vList2"/>
    <dgm:cxn modelId="{F3714469-2E33-414A-A7F7-890B6A977894}" srcId="{3B756758-CE5F-47CA-B1EE-3A971C722D16}" destId="{C61554A8-D2D4-4031-8B1D-9D39F5495FF1}" srcOrd="1" destOrd="0" parTransId="{B8A713D4-7051-4883-B572-91D206DA8CD3}" sibTransId="{10A87E37-BFED-4505-B462-9E39CE1EDEC5}"/>
    <dgm:cxn modelId="{4978903A-F2FD-4DA5-883C-E45793654D11}" srcId="{3B756758-CE5F-47CA-B1EE-3A971C722D16}" destId="{36226551-6001-43E0-9C35-2BF700874A2A}" srcOrd="2" destOrd="0" parTransId="{8B563428-81EB-4AF9-A90F-15380A8C6C90}" sibTransId="{4ED335DD-264C-4130-BF35-D6DF91A70BB5}"/>
    <dgm:cxn modelId="{D1749940-1A3D-4039-B423-6AD2ECE16B09}" srcId="{3B756758-CE5F-47CA-B1EE-3A971C722D16}" destId="{D4A09E79-D2A0-4007-AD70-DB830C2CA878}" srcOrd="4" destOrd="0" parTransId="{92C5E5A3-797D-4905-BE43-D2CE6336FFB6}" sibTransId="{D6429F6D-012B-434F-863D-96600DF93F30}"/>
    <dgm:cxn modelId="{AF9DBA4A-ED3B-46A3-BB8F-A53FBF514490}" type="presParOf" srcId="{BBDDABA2-4D51-4388-9431-72DA81EC8D97}" destId="{2623CB38-9857-4DF7-B5D2-94508F3653BE}" srcOrd="0" destOrd="0" presId="urn:microsoft.com/office/officeart/2005/8/layout/vList2"/>
    <dgm:cxn modelId="{D973161B-FA54-47A2-8C03-80B939D67C21}" type="presParOf" srcId="{BBDDABA2-4D51-4388-9431-72DA81EC8D97}" destId="{9BD0F2A4-DE97-496A-B5CA-F68AE985C805}" srcOrd="1" destOrd="0" presId="urn:microsoft.com/office/officeart/2005/8/layout/vList2"/>
  </dgm:cxnLst>
  <dgm:bg/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3352AC-D4B9-4AA5-9117-6875EA608D9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756758-CE5F-47CA-B1EE-3A971C722D16}">
      <dgm:prSet phldrT="[Текст]" custT="1"/>
      <dgm:spPr>
        <a:solidFill>
          <a:schemeClr val="tx2"/>
        </a:solidFill>
      </dgm:spPr>
      <dgm:t>
        <a:bodyPr/>
        <a:lstStyle/>
        <a:p>
          <a:pPr algn="ctr">
            <a:spcAft>
              <a:spcPts val="0"/>
            </a:spcAft>
          </a:pPr>
          <a:r>
            <a:rPr lang="ru-RU" sz="2400" b="1" dirty="0" smtClean="0">
              <a:solidFill>
                <a:schemeClr val="bg1"/>
              </a:solidFill>
            </a:rPr>
            <a:t>Органам местного самоуправления:</a:t>
          </a:r>
        </a:p>
      </dgm:t>
    </dgm:pt>
    <dgm:pt modelId="{420C52BE-813C-4A7B-81A8-CDCBEB453719}" type="parTrans" cxnId="{A6D896DD-DDB2-4F7D-BB53-E64DECC41576}">
      <dgm:prSet/>
      <dgm:spPr/>
      <dgm:t>
        <a:bodyPr/>
        <a:lstStyle/>
        <a:p>
          <a:endParaRPr lang="ru-RU"/>
        </a:p>
      </dgm:t>
    </dgm:pt>
    <dgm:pt modelId="{17834FF3-BDB0-48FE-BBA1-597836BE8CF6}" type="sibTrans" cxnId="{A6D896DD-DDB2-4F7D-BB53-E64DECC41576}">
      <dgm:prSet/>
      <dgm:spPr/>
      <dgm:t>
        <a:bodyPr/>
        <a:lstStyle/>
        <a:p>
          <a:endParaRPr lang="ru-RU"/>
        </a:p>
      </dgm:t>
    </dgm:pt>
    <dgm:pt modelId="{7F4FC56A-BF07-487A-8B3F-43DCEA4B6164}">
      <dgm:prSet phldrT="[Текст]" custT="1"/>
      <dgm:spPr/>
      <dgm:t>
        <a:bodyPr/>
        <a:lstStyle/>
        <a:p>
          <a:pPr algn="ctr"/>
          <a:r>
            <a:rPr lang="ru-RU" sz="2000" b="1" dirty="0" smtClean="0">
              <a:solidFill>
                <a:srgbClr val="C00000"/>
              </a:solidFill>
            </a:rPr>
            <a:t>обеспечить в своей деятельности приоритет целей и задач по развитию конкуренции на товарных рынках</a:t>
          </a:r>
          <a:endParaRPr lang="ru-RU" sz="2000" b="1" dirty="0">
            <a:solidFill>
              <a:srgbClr val="C00000"/>
            </a:solidFill>
          </a:endParaRPr>
        </a:p>
      </dgm:t>
    </dgm:pt>
    <dgm:pt modelId="{197B4E42-991C-4682-B07D-4DFA758C8666}" type="parTrans" cxnId="{59CEF96D-95AD-4824-AC1A-E3B724EB1AE1}">
      <dgm:prSet/>
      <dgm:spPr/>
      <dgm:t>
        <a:bodyPr/>
        <a:lstStyle/>
        <a:p>
          <a:endParaRPr lang="ru-RU"/>
        </a:p>
      </dgm:t>
    </dgm:pt>
    <dgm:pt modelId="{E9639165-1DC9-4CBF-A43A-7818CF3D52BF}" type="sibTrans" cxnId="{59CEF96D-95AD-4824-AC1A-E3B724EB1AE1}">
      <dgm:prSet/>
      <dgm:spPr/>
      <dgm:t>
        <a:bodyPr/>
        <a:lstStyle/>
        <a:p>
          <a:endParaRPr lang="ru-RU"/>
        </a:p>
      </dgm:t>
    </dgm:pt>
    <dgm:pt modelId="{BBDDABA2-4D51-4388-9431-72DA81EC8D97}" type="pres">
      <dgm:prSet presAssocID="{083352AC-D4B9-4AA5-9117-6875EA608D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23CB38-9857-4DF7-B5D2-94508F3653BE}" type="pres">
      <dgm:prSet presAssocID="{3B756758-CE5F-47CA-B1EE-3A971C722D16}" presName="parentText" presStyleLbl="node1" presStyleIdx="0" presStyleCnt="1" custScaleY="56218" custLinFactNeighborX="179" custLinFactNeighborY="-37063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BD0F2A4-DE97-496A-B5CA-F68AE985C805}" type="pres">
      <dgm:prSet presAssocID="{3B756758-CE5F-47CA-B1EE-3A971C722D16}" presName="childText" presStyleLbl="revTx" presStyleIdx="0" presStyleCnt="1" custScaleY="900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2F73FD-9191-4E99-A84A-F46D4D8BCE7F}" type="presOf" srcId="{083352AC-D4B9-4AA5-9117-6875EA608D94}" destId="{BBDDABA2-4D51-4388-9431-72DA81EC8D97}" srcOrd="0" destOrd="0" presId="urn:microsoft.com/office/officeart/2005/8/layout/vList2"/>
    <dgm:cxn modelId="{59CEF96D-95AD-4824-AC1A-E3B724EB1AE1}" srcId="{3B756758-CE5F-47CA-B1EE-3A971C722D16}" destId="{7F4FC56A-BF07-487A-8B3F-43DCEA4B6164}" srcOrd="0" destOrd="0" parTransId="{197B4E42-991C-4682-B07D-4DFA758C8666}" sibTransId="{E9639165-1DC9-4CBF-A43A-7818CF3D52BF}"/>
    <dgm:cxn modelId="{A6D896DD-DDB2-4F7D-BB53-E64DECC41576}" srcId="{083352AC-D4B9-4AA5-9117-6875EA608D94}" destId="{3B756758-CE5F-47CA-B1EE-3A971C722D16}" srcOrd="0" destOrd="0" parTransId="{420C52BE-813C-4A7B-81A8-CDCBEB453719}" sibTransId="{17834FF3-BDB0-48FE-BBA1-597836BE8CF6}"/>
    <dgm:cxn modelId="{83DE78C4-933C-4EF6-B03A-A6D84519DB54}" type="presOf" srcId="{3B756758-CE5F-47CA-B1EE-3A971C722D16}" destId="{2623CB38-9857-4DF7-B5D2-94508F3653BE}" srcOrd="0" destOrd="0" presId="urn:microsoft.com/office/officeart/2005/8/layout/vList2"/>
    <dgm:cxn modelId="{489B65E4-CAC4-43F3-8999-FC0BEDAA6279}" type="presOf" srcId="{7F4FC56A-BF07-487A-8B3F-43DCEA4B6164}" destId="{9BD0F2A4-DE97-496A-B5CA-F68AE985C805}" srcOrd="0" destOrd="0" presId="urn:microsoft.com/office/officeart/2005/8/layout/vList2"/>
    <dgm:cxn modelId="{030A3DD6-6067-4356-8832-5D4C822C263D}" type="presParOf" srcId="{BBDDABA2-4D51-4388-9431-72DA81EC8D97}" destId="{2623CB38-9857-4DF7-B5D2-94508F3653BE}" srcOrd="0" destOrd="0" presId="urn:microsoft.com/office/officeart/2005/8/layout/vList2"/>
    <dgm:cxn modelId="{910B67A7-8880-477E-B31D-93A366D0699F}" type="presParOf" srcId="{BBDDABA2-4D51-4388-9431-72DA81EC8D97}" destId="{9BD0F2A4-DE97-496A-B5CA-F68AE985C805}" srcOrd="1" destOrd="0" presId="urn:microsoft.com/office/officeart/2005/8/layout/vList2"/>
  </dgm:cxnLst>
  <dgm:bg/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3B95DB-F36C-4F3A-8005-59D240FAC379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65C62A-4B24-4DAF-84A4-46E1A7307940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Здравоохранение, в </a:t>
          </a:r>
          <a:r>
            <a:rPr lang="ru-RU" sz="1300" dirty="0" err="1" smtClean="0">
              <a:solidFill>
                <a:schemeClr val="bg1"/>
              </a:solidFill>
            </a:rPr>
            <a:t>т.ч</a:t>
          </a:r>
          <a:r>
            <a:rPr lang="ru-RU" sz="1300" dirty="0" smtClean="0">
              <a:solidFill>
                <a:schemeClr val="bg1"/>
              </a:solidFill>
            </a:rPr>
            <a:t>. рынки лекарственных препаратов для медицинского применения, рынки мед. изделий, рынки мед. услуг</a:t>
          </a:r>
          <a:endParaRPr lang="ru-RU" sz="1300" dirty="0">
            <a:solidFill>
              <a:schemeClr val="bg1"/>
            </a:solidFill>
          </a:endParaRPr>
        </a:p>
      </dgm:t>
    </dgm:pt>
    <dgm:pt modelId="{7E605C48-23E9-4171-A54D-F31F178C1E1D}" type="parTrans" cxnId="{274B4F3C-E1DD-4BDD-845B-510D1013BF6D}">
      <dgm:prSet/>
      <dgm:spPr/>
      <dgm:t>
        <a:bodyPr/>
        <a:lstStyle/>
        <a:p>
          <a:endParaRPr lang="ru-RU"/>
        </a:p>
      </dgm:t>
    </dgm:pt>
    <dgm:pt modelId="{D8E70EFD-3339-46CA-B9B1-A5FEFD304A48}" type="sibTrans" cxnId="{274B4F3C-E1DD-4BDD-845B-510D1013BF6D}">
      <dgm:prSet/>
      <dgm:spPr/>
      <dgm:t>
        <a:bodyPr/>
        <a:lstStyle/>
        <a:p>
          <a:endParaRPr lang="ru-RU"/>
        </a:p>
      </dgm:t>
    </dgm:pt>
    <dgm:pt modelId="{BF5B7FBB-7C28-494C-9902-F637A80EE655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Рынок социальных услуг</a:t>
          </a:r>
          <a:endParaRPr lang="ru-RU" sz="1300" dirty="0">
            <a:solidFill>
              <a:schemeClr val="bg1"/>
            </a:solidFill>
          </a:endParaRPr>
        </a:p>
      </dgm:t>
    </dgm:pt>
    <dgm:pt modelId="{F33243CB-19BB-492B-BCB1-16BF44D099B1}" type="parTrans" cxnId="{2EF11C4C-C930-40D8-949B-CF14FDB79280}">
      <dgm:prSet/>
      <dgm:spPr/>
      <dgm:t>
        <a:bodyPr/>
        <a:lstStyle/>
        <a:p>
          <a:endParaRPr lang="ru-RU"/>
        </a:p>
      </dgm:t>
    </dgm:pt>
    <dgm:pt modelId="{CF4D22EE-6AE4-4D5B-980A-4EE649AEF8C7}" type="sibTrans" cxnId="{2EF11C4C-C930-40D8-949B-CF14FDB79280}">
      <dgm:prSet/>
      <dgm:spPr/>
      <dgm:t>
        <a:bodyPr/>
        <a:lstStyle/>
        <a:p>
          <a:endParaRPr lang="ru-RU"/>
        </a:p>
      </dgm:t>
    </dgm:pt>
    <dgm:pt modelId="{11288433-48F7-451A-BD77-4ED0EBF2DCFC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Агропромышленный комплекс</a:t>
          </a:r>
          <a:endParaRPr lang="ru-RU" sz="1300" dirty="0">
            <a:solidFill>
              <a:schemeClr val="bg1"/>
            </a:solidFill>
          </a:endParaRPr>
        </a:p>
      </dgm:t>
    </dgm:pt>
    <dgm:pt modelId="{7ED9300C-9450-4A0F-90B3-4F202664BEC5}" type="parTrans" cxnId="{69FE78A1-81C5-408A-B199-48FE541ECC85}">
      <dgm:prSet/>
      <dgm:spPr/>
      <dgm:t>
        <a:bodyPr/>
        <a:lstStyle/>
        <a:p>
          <a:endParaRPr lang="ru-RU"/>
        </a:p>
      </dgm:t>
    </dgm:pt>
    <dgm:pt modelId="{EA60203E-60FD-4140-BCD1-4E08DE13F8D1}" type="sibTrans" cxnId="{69FE78A1-81C5-408A-B199-48FE541ECC85}">
      <dgm:prSet/>
      <dgm:spPr/>
      <dgm:t>
        <a:bodyPr/>
        <a:lstStyle/>
        <a:p>
          <a:endParaRPr lang="ru-RU"/>
        </a:p>
      </dgm:t>
    </dgm:pt>
    <dgm:pt modelId="{7B8ECA67-2595-44DF-BF45-83E726EDE066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Дорожное строительство</a:t>
          </a:r>
          <a:endParaRPr lang="ru-RU" sz="1300" dirty="0">
            <a:solidFill>
              <a:schemeClr val="bg1"/>
            </a:solidFill>
          </a:endParaRPr>
        </a:p>
      </dgm:t>
    </dgm:pt>
    <dgm:pt modelId="{C66D356B-0BD3-44A7-AC68-6B89F8D7B2D3}" type="parTrans" cxnId="{DB5C0D58-E7E1-411F-9CE1-502EBEF643E7}">
      <dgm:prSet/>
      <dgm:spPr/>
      <dgm:t>
        <a:bodyPr/>
        <a:lstStyle/>
        <a:p>
          <a:endParaRPr lang="ru-RU"/>
        </a:p>
      </dgm:t>
    </dgm:pt>
    <dgm:pt modelId="{DA890852-0FF1-43BB-8592-E4286F1D84E9}" type="sibTrans" cxnId="{DB5C0D58-E7E1-411F-9CE1-502EBEF643E7}">
      <dgm:prSet/>
      <dgm:spPr/>
      <dgm:t>
        <a:bodyPr/>
        <a:lstStyle/>
        <a:p>
          <a:endParaRPr lang="ru-RU"/>
        </a:p>
      </dgm:t>
    </dgm:pt>
    <dgm:pt modelId="{1F9E1AB4-7F0E-4CF0-BC44-F5D3B7A506C9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Телекоммуникации</a:t>
          </a:r>
          <a:endParaRPr lang="ru-RU" sz="1300" dirty="0">
            <a:solidFill>
              <a:schemeClr val="bg1"/>
            </a:solidFill>
          </a:endParaRPr>
        </a:p>
      </dgm:t>
    </dgm:pt>
    <dgm:pt modelId="{A476638C-D49C-4E79-82F7-AA3CD2424561}" type="parTrans" cxnId="{422311E1-B6C3-423B-A454-D3A3717AB45A}">
      <dgm:prSet/>
      <dgm:spPr/>
      <dgm:t>
        <a:bodyPr/>
        <a:lstStyle/>
        <a:p>
          <a:endParaRPr lang="ru-RU"/>
        </a:p>
      </dgm:t>
    </dgm:pt>
    <dgm:pt modelId="{24B848F2-75AC-4D53-9A06-3AB3F3D80F6C}" type="sibTrans" cxnId="{422311E1-B6C3-423B-A454-D3A3717AB45A}">
      <dgm:prSet/>
      <dgm:spPr/>
      <dgm:t>
        <a:bodyPr/>
        <a:lstStyle/>
        <a:p>
          <a:endParaRPr lang="ru-RU"/>
        </a:p>
      </dgm:t>
    </dgm:pt>
    <dgm:pt modelId="{077E0CD5-DF85-4E57-BDFA-2DE3642BA656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Информационные технологии	</a:t>
          </a:r>
          <a:endParaRPr lang="ru-RU" sz="1300" dirty="0">
            <a:solidFill>
              <a:schemeClr val="bg1"/>
            </a:solidFill>
          </a:endParaRPr>
        </a:p>
      </dgm:t>
    </dgm:pt>
    <dgm:pt modelId="{9C64A8FF-AA32-4385-BE2D-0E04E3DBD6AC}" type="parTrans" cxnId="{258825DF-1B9C-423E-9A56-44F6D79958EB}">
      <dgm:prSet/>
      <dgm:spPr/>
      <dgm:t>
        <a:bodyPr/>
        <a:lstStyle/>
        <a:p>
          <a:endParaRPr lang="ru-RU"/>
        </a:p>
      </dgm:t>
    </dgm:pt>
    <dgm:pt modelId="{37693532-CAEE-4920-AD0F-D51E666F5A2C}" type="sibTrans" cxnId="{258825DF-1B9C-423E-9A56-44F6D79958EB}">
      <dgm:prSet/>
      <dgm:spPr/>
      <dgm:t>
        <a:bodyPr/>
        <a:lstStyle/>
        <a:p>
          <a:endParaRPr lang="ru-RU"/>
        </a:p>
      </dgm:t>
    </dgm:pt>
    <dgm:pt modelId="{77B5B75D-FD5C-4D0D-9FD6-4D9639DBBD81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Жилищно-коммунальное хозяйство, в т. ч. теплоснабжение, водоснабжение, водоотведение	</a:t>
          </a:r>
          <a:endParaRPr lang="ru-RU" sz="1300" dirty="0">
            <a:solidFill>
              <a:schemeClr val="bg1"/>
            </a:solidFill>
          </a:endParaRPr>
        </a:p>
      </dgm:t>
    </dgm:pt>
    <dgm:pt modelId="{A5F576DB-1061-440C-848F-56A0D45507B0}" type="parTrans" cxnId="{BEFB1219-8B11-4C33-B1FB-4EA6D6DB0534}">
      <dgm:prSet/>
      <dgm:spPr/>
      <dgm:t>
        <a:bodyPr/>
        <a:lstStyle/>
        <a:p>
          <a:endParaRPr lang="ru-RU"/>
        </a:p>
      </dgm:t>
    </dgm:pt>
    <dgm:pt modelId="{646DDAB6-3C47-4C4E-9FBC-28ACC13F52F3}" type="sibTrans" cxnId="{BEFB1219-8B11-4C33-B1FB-4EA6D6DB0534}">
      <dgm:prSet/>
      <dgm:spPr/>
      <dgm:t>
        <a:bodyPr/>
        <a:lstStyle/>
        <a:p>
          <a:endParaRPr lang="ru-RU"/>
        </a:p>
      </dgm:t>
    </dgm:pt>
    <dgm:pt modelId="{D6CF6C7D-256A-4A4D-B298-3B403DD56F23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Газоснабжение	</a:t>
          </a:r>
          <a:endParaRPr lang="ru-RU" sz="1300" dirty="0">
            <a:solidFill>
              <a:schemeClr val="bg1"/>
            </a:solidFill>
          </a:endParaRPr>
        </a:p>
      </dgm:t>
    </dgm:pt>
    <dgm:pt modelId="{4B18C419-DAAA-4427-8EA4-EFD14C01581F}" type="parTrans" cxnId="{27C53489-1BE7-4261-9533-E43730497FBF}">
      <dgm:prSet/>
      <dgm:spPr/>
      <dgm:t>
        <a:bodyPr/>
        <a:lstStyle/>
        <a:p>
          <a:endParaRPr lang="ru-RU"/>
        </a:p>
      </dgm:t>
    </dgm:pt>
    <dgm:pt modelId="{520F8D0F-08EA-4085-BFAD-5ACF9A13A4FB}" type="sibTrans" cxnId="{27C53489-1BE7-4261-9533-E43730497FBF}">
      <dgm:prSet/>
      <dgm:spPr/>
      <dgm:t>
        <a:bodyPr/>
        <a:lstStyle/>
        <a:p>
          <a:endParaRPr lang="ru-RU"/>
        </a:p>
      </dgm:t>
    </dgm:pt>
    <dgm:pt modelId="{6C30CC70-08D4-4668-84B2-7F206CCBBF93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Нефть и нефтепродукты	</a:t>
          </a:r>
          <a:endParaRPr lang="ru-RU" sz="1300" dirty="0">
            <a:solidFill>
              <a:schemeClr val="bg1"/>
            </a:solidFill>
          </a:endParaRPr>
        </a:p>
      </dgm:t>
    </dgm:pt>
    <dgm:pt modelId="{C110FC4F-7013-44E9-855A-4F8F66C71071}" type="parTrans" cxnId="{F2755BD2-21CC-4584-9F4C-D3886D14FEF3}">
      <dgm:prSet/>
      <dgm:spPr/>
      <dgm:t>
        <a:bodyPr/>
        <a:lstStyle/>
        <a:p>
          <a:endParaRPr lang="ru-RU"/>
        </a:p>
      </dgm:t>
    </dgm:pt>
    <dgm:pt modelId="{E8A2ACE9-20FA-434C-A017-BE287C97B2F1}" type="sibTrans" cxnId="{F2755BD2-21CC-4584-9F4C-D3886D14FEF3}">
      <dgm:prSet/>
      <dgm:spPr/>
      <dgm:t>
        <a:bodyPr/>
        <a:lstStyle/>
        <a:p>
          <a:endParaRPr lang="ru-RU"/>
        </a:p>
      </dgm:t>
    </dgm:pt>
    <dgm:pt modelId="{60DBA0F7-CEB0-4D70-AE46-1F72396B4118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Сфера естественных монополий	</a:t>
          </a:r>
          <a:endParaRPr lang="ru-RU" sz="1300" dirty="0">
            <a:solidFill>
              <a:schemeClr val="bg1"/>
            </a:solidFill>
          </a:endParaRPr>
        </a:p>
      </dgm:t>
    </dgm:pt>
    <dgm:pt modelId="{238007AA-F435-4011-8C4B-6ED240809D3A}" type="parTrans" cxnId="{21974293-A467-4AF9-98A1-B9E717F0C2FA}">
      <dgm:prSet/>
      <dgm:spPr/>
      <dgm:t>
        <a:bodyPr/>
        <a:lstStyle/>
        <a:p>
          <a:endParaRPr lang="ru-RU"/>
        </a:p>
      </dgm:t>
    </dgm:pt>
    <dgm:pt modelId="{41A58A15-B050-47C1-A779-64C5C1C6FC0F}" type="sibTrans" cxnId="{21974293-A467-4AF9-98A1-B9E717F0C2FA}">
      <dgm:prSet/>
      <dgm:spPr/>
      <dgm:t>
        <a:bodyPr/>
        <a:lstStyle/>
        <a:p>
          <a:endParaRPr lang="ru-RU"/>
        </a:p>
      </dgm:t>
    </dgm:pt>
    <dgm:pt modelId="{4D09F35D-4C0B-43E6-AA56-44510F9FD62C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Транспортные услуги	</a:t>
          </a:r>
          <a:endParaRPr lang="ru-RU" sz="1300" dirty="0">
            <a:solidFill>
              <a:schemeClr val="bg1"/>
            </a:solidFill>
          </a:endParaRPr>
        </a:p>
      </dgm:t>
    </dgm:pt>
    <dgm:pt modelId="{CC091FE8-366E-47F2-9806-E1F46CAE520A}" type="parTrans" cxnId="{B65BFC46-2D1D-4F92-9B68-13A2F9205167}">
      <dgm:prSet/>
      <dgm:spPr/>
      <dgm:t>
        <a:bodyPr/>
        <a:lstStyle/>
        <a:p>
          <a:endParaRPr lang="ru-RU"/>
        </a:p>
      </dgm:t>
    </dgm:pt>
    <dgm:pt modelId="{C8EBE202-AEA1-4FD9-8346-E4EC54676C4E}" type="sibTrans" cxnId="{B65BFC46-2D1D-4F92-9B68-13A2F9205167}">
      <dgm:prSet/>
      <dgm:spPr/>
      <dgm:t>
        <a:bodyPr/>
        <a:lstStyle/>
        <a:p>
          <a:endParaRPr lang="ru-RU"/>
        </a:p>
      </dgm:t>
    </dgm:pt>
    <dgm:pt modelId="{06300C38-52CF-4A11-A5FF-517409BD29EB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Промышленность	</a:t>
          </a:r>
          <a:endParaRPr lang="ru-RU" sz="1300" dirty="0">
            <a:solidFill>
              <a:schemeClr val="bg1"/>
            </a:solidFill>
          </a:endParaRPr>
        </a:p>
      </dgm:t>
    </dgm:pt>
    <dgm:pt modelId="{C69D28D4-D6B5-4178-ACE1-1A558190561E}" type="parTrans" cxnId="{5D14FD75-8A08-4300-B61B-F8D676C37598}">
      <dgm:prSet/>
      <dgm:spPr/>
      <dgm:t>
        <a:bodyPr/>
        <a:lstStyle/>
        <a:p>
          <a:endParaRPr lang="ru-RU"/>
        </a:p>
      </dgm:t>
    </dgm:pt>
    <dgm:pt modelId="{2CC896A6-0CA4-4C2B-A96E-74E91D6DF516}" type="sibTrans" cxnId="{5D14FD75-8A08-4300-B61B-F8D676C37598}">
      <dgm:prSet/>
      <dgm:spPr/>
      <dgm:t>
        <a:bodyPr/>
        <a:lstStyle/>
        <a:p>
          <a:endParaRPr lang="ru-RU"/>
        </a:p>
      </dgm:t>
    </dgm:pt>
    <dgm:pt modelId="{3FE15503-CEE2-4086-B976-9308ADC48CA3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300" dirty="0" smtClean="0">
              <a:solidFill>
                <a:schemeClr val="bg1"/>
              </a:solidFill>
            </a:rPr>
            <a:t>Финансовые рынки</a:t>
          </a:r>
          <a:r>
            <a:rPr lang="ru-RU" sz="1300" dirty="0" smtClean="0">
              <a:solidFill>
                <a:schemeClr val="tx2"/>
              </a:solidFill>
            </a:rPr>
            <a:t>	</a:t>
          </a:r>
          <a:endParaRPr lang="ru-RU" sz="1300" dirty="0">
            <a:solidFill>
              <a:schemeClr val="tx2"/>
            </a:solidFill>
          </a:endParaRPr>
        </a:p>
      </dgm:t>
    </dgm:pt>
    <dgm:pt modelId="{63AC315C-C28F-4CB7-A937-3B59F2942523}" type="parTrans" cxnId="{8006D592-9DDE-48BE-B033-2944E6129C32}">
      <dgm:prSet/>
      <dgm:spPr/>
      <dgm:t>
        <a:bodyPr/>
        <a:lstStyle/>
        <a:p>
          <a:endParaRPr lang="ru-RU"/>
        </a:p>
      </dgm:t>
    </dgm:pt>
    <dgm:pt modelId="{7786891D-9CEE-404B-BACF-692A1BDDB541}" type="sibTrans" cxnId="{8006D592-9DDE-48BE-B033-2944E6129C32}">
      <dgm:prSet/>
      <dgm:spPr/>
      <dgm:t>
        <a:bodyPr/>
        <a:lstStyle/>
        <a:p>
          <a:endParaRPr lang="ru-RU"/>
        </a:p>
      </dgm:t>
    </dgm:pt>
    <dgm:pt modelId="{0C5D6CAA-E7C1-4BD7-AA53-E4B170881FB9}" type="pres">
      <dgm:prSet presAssocID="{683B95DB-F36C-4F3A-8005-59D240FAC37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E68307-9F68-4793-899B-E8AA97065CC1}" type="pres">
      <dgm:prSet presAssocID="{2D65C62A-4B24-4DAF-84A4-46E1A7307940}" presName="composite" presStyleCnt="0"/>
      <dgm:spPr/>
    </dgm:pt>
    <dgm:pt modelId="{2CB689FA-6132-4840-AAB6-F1356BAB1DFE}" type="pres">
      <dgm:prSet presAssocID="{2D65C62A-4B24-4DAF-84A4-46E1A7307940}" presName="rect1" presStyleLbl="trAlignAcc1" presStyleIdx="0" presStyleCnt="13" custScaleY="228213" custLinFactNeighborX="-2403" custLinFactNeighborY="21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394212-34BD-4B88-82A3-B226694E124D}" type="pres">
      <dgm:prSet presAssocID="{2D65C62A-4B24-4DAF-84A4-46E1A7307940}" presName="rect2" presStyleLbl="fgImgPlace1" presStyleIdx="0" presStyleCnt="13" custScaleX="72061" custScaleY="47545" custLinFactNeighborX="-4692" custLinFactNeighborY="-34344"/>
      <dgm:spPr>
        <a:prstGeom prst="rect">
          <a:avLst/>
        </a:prstGeom>
        <a:solidFill>
          <a:schemeClr val="bg2"/>
        </a:solidFill>
      </dgm:spPr>
    </dgm:pt>
    <dgm:pt modelId="{1F605731-C663-4DC0-9838-A8CCB38FE31C}" type="pres">
      <dgm:prSet presAssocID="{D8E70EFD-3339-46CA-B9B1-A5FEFD304A48}" presName="sibTrans" presStyleCnt="0"/>
      <dgm:spPr/>
    </dgm:pt>
    <dgm:pt modelId="{BDE9BDB2-1E49-4BB0-B07E-86E6B17B813A}" type="pres">
      <dgm:prSet presAssocID="{BF5B7FBB-7C28-494C-9902-F637A80EE655}" presName="composite" presStyleCnt="0"/>
      <dgm:spPr/>
    </dgm:pt>
    <dgm:pt modelId="{0CF29518-34D4-4BED-9F30-3B0AFEE9C49D}" type="pres">
      <dgm:prSet presAssocID="{BF5B7FBB-7C28-494C-9902-F637A80EE655}" presName="rect1" presStyleLbl="trAlignAcc1" presStyleIdx="1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5CFB37-E342-46C3-A3D4-33CE204FD7DD}" type="pres">
      <dgm:prSet presAssocID="{BF5B7FBB-7C28-494C-9902-F637A80EE655}" presName="rect2" presStyleLbl="fgImgPlace1" presStyleIdx="1" presStyleCnt="13" custScaleX="72061" custScaleY="47545"/>
      <dgm:spPr>
        <a:solidFill>
          <a:schemeClr val="bg2"/>
        </a:solidFill>
      </dgm:spPr>
    </dgm:pt>
    <dgm:pt modelId="{4A575C3E-E800-4291-8314-0C356479C6ED}" type="pres">
      <dgm:prSet presAssocID="{CF4D22EE-6AE4-4D5B-980A-4EE649AEF8C7}" presName="sibTrans" presStyleCnt="0"/>
      <dgm:spPr/>
    </dgm:pt>
    <dgm:pt modelId="{A4FBBEB3-5D71-4170-8D5D-AB5B9332EF9B}" type="pres">
      <dgm:prSet presAssocID="{11288433-48F7-451A-BD77-4ED0EBF2DCFC}" presName="composite" presStyleCnt="0"/>
      <dgm:spPr/>
    </dgm:pt>
    <dgm:pt modelId="{EBACD62A-2D70-495A-B268-AF02CA0E1897}" type="pres">
      <dgm:prSet presAssocID="{11288433-48F7-451A-BD77-4ED0EBF2DCFC}" presName="rect1" presStyleLbl="trAlignAcc1" presStyleIdx="2" presStyleCnt="13" custScaleX="104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B3234B-A7F0-4C07-89B3-62AA1944AB67}" type="pres">
      <dgm:prSet presAssocID="{11288433-48F7-451A-BD77-4ED0EBF2DCFC}" presName="rect2" presStyleLbl="fgImgPlace1" presStyleIdx="2" presStyleCnt="13" custScaleX="70881" custScaleY="46637" custLinFactNeighborX="-22554" custLinFactNeighborY="-2387"/>
      <dgm:spPr>
        <a:solidFill>
          <a:schemeClr val="bg2"/>
        </a:solidFill>
      </dgm:spPr>
    </dgm:pt>
    <dgm:pt modelId="{DD40F23A-6A98-41D9-8DC9-E68AFBEAE2FC}" type="pres">
      <dgm:prSet presAssocID="{EA60203E-60FD-4140-BCD1-4E08DE13F8D1}" presName="sibTrans" presStyleCnt="0"/>
      <dgm:spPr/>
    </dgm:pt>
    <dgm:pt modelId="{87BFF86C-693A-4735-B071-34D69607E528}" type="pres">
      <dgm:prSet presAssocID="{7B8ECA67-2595-44DF-BF45-83E726EDE066}" presName="composite" presStyleCnt="0"/>
      <dgm:spPr/>
    </dgm:pt>
    <dgm:pt modelId="{482A9C77-67CD-4B7A-BF77-2515A3ED7502}" type="pres">
      <dgm:prSet presAssocID="{7B8ECA67-2595-44DF-BF45-83E726EDE066}" presName="rect1" presStyleLbl="trAlignAcc1" presStyleIdx="3" presStyleCnt="13" custLinFactNeighborX="-2370" custLinFactNeighborY="643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3692D5-EAA8-4153-B702-8DE354F58554}" type="pres">
      <dgm:prSet presAssocID="{7B8ECA67-2595-44DF-BF45-83E726EDE066}" presName="rect2" presStyleLbl="fgImgPlace1" presStyleIdx="3" presStyleCnt="13" custScaleX="67368" custScaleY="43966" custLinFactNeighborX="-8104" custLinFactNeighborY="56642"/>
      <dgm:spPr>
        <a:solidFill>
          <a:schemeClr val="bg2"/>
        </a:solidFill>
      </dgm:spPr>
    </dgm:pt>
    <dgm:pt modelId="{EAD089C7-5599-4764-9FA6-85743FF6095F}" type="pres">
      <dgm:prSet presAssocID="{DA890852-0FF1-43BB-8592-E4286F1D84E9}" presName="sibTrans" presStyleCnt="0"/>
      <dgm:spPr/>
    </dgm:pt>
    <dgm:pt modelId="{7DE2662E-03C4-4EB4-97AE-9A84872074F7}" type="pres">
      <dgm:prSet presAssocID="{1F9E1AB4-7F0E-4CF0-BC44-F5D3B7A506C9}" presName="composite" presStyleCnt="0"/>
      <dgm:spPr/>
    </dgm:pt>
    <dgm:pt modelId="{7FA60137-2572-4652-A7CB-64049FD3AE21}" type="pres">
      <dgm:prSet presAssocID="{1F9E1AB4-7F0E-4CF0-BC44-F5D3B7A506C9}" presName="rect1" presStyleLbl="trAlignAcc1" presStyleIdx="4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724327-2BC3-4668-954E-591FBB84382E}" type="pres">
      <dgm:prSet presAssocID="{1F9E1AB4-7F0E-4CF0-BC44-F5D3B7A506C9}" presName="rect2" presStyleLbl="fgImgPlace1" presStyleIdx="4" presStyleCnt="13" custScaleX="72061" custScaleY="47545"/>
      <dgm:spPr>
        <a:solidFill>
          <a:schemeClr val="bg2"/>
        </a:solidFill>
      </dgm:spPr>
    </dgm:pt>
    <dgm:pt modelId="{DB545B85-1E19-4B57-BE9C-5675C48D79F2}" type="pres">
      <dgm:prSet presAssocID="{24B848F2-75AC-4D53-9A06-3AB3F3D80F6C}" presName="sibTrans" presStyleCnt="0"/>
      <dgm:spPr/>
    </dgm:pt>
    <dgm:pt modelId="{4B7EE5B6-C8BC-4EF7-AA87-6A05108918A7}" type="pres">
      <dgm:prSet presAssocID="{077E0CD5-DF85-4E57-BDFA-2DE3642BA656}" presName="composite" presStyleCnt="0"/>
      <dgm:spPr/>
    </dgm:pt>
    <dgm:pt modelId="{7C228D90-0B2E-472D-AD30-162F13C0C4D3}" type="pres">
      <dgm:prSet presAssocID="{077E0CD5-DF85-4E57-BDFA-2DE3642BA656}" presName="rect1" presStyleLbl="trAlignAcc1" presStyleIdx="5" presStyleCnt="13" custScaleX="105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53043E-F721-4370-B869-C9F047C29EAD}" type="pres">
      <dgm:prSet presAssocID="{077E0CD5-DF85-4E57-BDFA-2DE3642BA656}" presName="rect2" presStyleLbl="fgImgPlace1" presStyleIdx="5" presStyleCnt="13" custScaleX="69738" custScaleY="45763" custLinFactNeighborX="-5698" custLinFactNeighborY="2678"/>
      <dgm:spPr>
        <a:solidFill>
          <a:schemeClr val="bg2"/>
        </a:solidFill>
      </dgm:spPr>
    </dgm:pt>
    <dgm:pt modelId="{ED5B9B99-E754-4AF1-8F54-AEAD669DA863}" type="pres">
      <dgm:prSet presAssocID="{37693532-CAEE-4920-AD0F-D51E666F5A2C}" presName="sibTrans" presStyleCnt="0"/>
      <dgm:spPr/>
    </dgm:pt>
    <dgm:pt modelId="{BC809CB9-4595-4ADD-A4EC-8D3E194E6D04}" type="pres">
      <dgm:prSet presAssocID="{77B5B75D-FD5C-4D0D-9FD6-4D9639DBBD81}" presName="composite" presStyleCnt="0"/>
      <dgm:spPr/>
    </dgm:pt>
    <dgm:pt modelId="{557D9281-D25D-4D96-A28A-D11F5CA07F9D}" type="pres">
      <dgm:prSet presAssocID="{77B5B75D-FD5C-4D0D-9FD6-4D9639DBBD81}" presName="rect1" presStyleLbl="trAlignAcc1" presStyleIdx="6" presStyleCnt="13" custScaleY="219662" custLinFactNeighborX="-2370" custLinFactNeighborY="641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A1A97-108D-4DA2-B4B4-B254916D9E02}" type="pres">
      <dgm:prSet presAssocID="{77B5B75D-FD5C-4D0D-9FD6-4D9639DBBD81}" presName="rect2" presStyleLbl="fgImgPlace1" presStyleIdx="6" presStyleCnt="13" custScaleX="67368" custScaleY="43966" custLinFactNeighborX="-7368" custLinFactNeighborY="5698"/>
      <dgm:spPr>
        <a:solidFill>
          <a:schemeClr val="bg2"/>
        </a:solidFill>
      </dgm:spPr>
    </dgm:pt>
    <dgm:pt modelId="{D4DD8645-E209-44F1-8412-5752BD47F1B2}" type="pres">
      <dgm:prSet presAssocID="{646DDAB6-3C47-4C4E-9FBC-28ACC13F52F3}" presName="sibTrans" presStyleCnt="0"/>
      <dgm:spPr/>
    </dgm:pt>
    <dgm:pt modelId="{C630ECFD-CFB7-417C-864A-1A637FB65F1D}" type="pres">
      <dgm:prSet presAssocID="{D6CF6C7D-256A-4A4D-B298-3B403DD56F23}" presName="composite" presStyleCnt="0"/>
      <dgm:spPr/>
    </dgm:pt>
    <dgm:pt modelId="{029BE4BB-85F4-46F5-AA8F-D1107B691A49}" type="pres">
      <dgm:prSet presAssocID="{D6CF6C7D-256A-4A4D-B298-3B403DD56F23}" presName="rect1" presStyleLbl="trAlignAcc1" presStyleIdx="7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63CF4-271E-4FA2-A8E3-AB77AFC6DBE6}" type="pres">
      <dgm:prSet presAssocID="{D6CF6C7D-256A-4A4D-B298-3B403DD56F23}" presName="rect2" presStyleLbl="fgImgPlace1" presStyleIdx="7" presStyleCnt="13" custScaleX="72061" custScaleY="47545"/>
      <dgm:spPr>
        <a:solidFill>
          <a:schemeClr val="bg2"/>
        </a:solidFill>
        <a:ln>
          <a:solidFill>
            <a:schemeClr val="bg1"/>
          </a:solidFill>
        </a:ln>
      </dgm:spPr>
    </dgm:pt>
    <dgm:pt modelId="{108D23E9-CD95-4B25-81AF-A047DF9DF262}" type="pres">
      <dgm:prSet presAssocID="{520F8D0F-08EA-4085-BFAD-5ACF9A13A4FB}" presName="sibTrans" presStyleCnt="0"/>
      <dgm:spPr/>
    </dgm:pt>
    <dgm:pt modelId="{70AD63E7-7BB4-4439-9607-41F39ADF9ED4}" type="pres">
      <dgm:prSet presAssocID="{6C30CC70-08D4-4668-84B2-7F206CCBBF93}" presName="composite" presStyleCnt="0"/>
      <dgm:spPr/>
    </dgm:pt>
    <dgm:pt modelId="{8CA751FA-E71B-4C37-AD93-A2957B610809}" type="pres">
      <dgm:prSet presAssocID="{6C30CC70-08D4-4668-84B2-7F206CCBBF93}" presName="rect1" presStyleLbl="trAlignAcc1" presStyleIdx="8" presStyleCnt="13" custScaleX="105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30D747-BC20-4377-AB33-B3B087ACF6FD}" type="pres">
      <dgm:prSet presAssocID="{6C30CC70-08D4-4668-84B2-7F206CCBBF93}" presName="rect2" presStyleLbl="fgImgPlace1" presStyleIdx="8" presStyleCnt="13" custScaleX="69738" custScaleY="45763" custLinFactNeighborX="-5698" custLinFactNeighborY="2781"/>
      <dgm:spPr>
        <a:solidFill>
          <a:schemeClr val="bg2"/>
        </a:solidFill>
      </dgm:spPr>
    </dgm:pt>
    <dgm:pt modelId="{332B42CB-7022-4678-92C4-697EBC0E164D}" type="pres">
      <dgm:prSet presAssocID="{E8A2ACE9-20FA-434C-A017-BE287C97B2F1}" presName="sibTrans" presStyleCnt="0"/>
      <dgm:spPr/>
    </dgm:pt>
    <dgm:pt modelId="{77C04F3D-2B87-4C9A-8A97-3DDDC3F827CF}" type="pres">
      <dgm:prSet presAssocID="{60DBA0F7-CEB0-4D70-AE46-1F72396B4118}" presName="composite" presStyleCnt="0"/>
      <dgm:spPr/>
    </dgm:pt>
    <dgm:pt modelId="{12F6DB52-F6C1-494C-9148-6C334B34F62E}" type="pres">
      <dgm:prSet presAssocID="{60DBA0F7-CEB0-4D70-AE46-1F72396B4118}" presName="rect1" presStyleLbl="trAlignAcc1" presStyleIdx="9" presStyleCnt="13" custLinFactNeighborX="-5055" custLinFactNeighborY="732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23B992-276E-4194-8AEB-14D3D785FAD5}" type="pres">
      <dgm:prSet presAssocID="{60DBA0F7-CEB0-4D70-AE46-1F72396B4118}" presName="rect2" presStyleLbl="fgImgPlace1" presStyleIdx="9" presStyleCnt="13" custScaleX="72061" custScaleY="47545" custLinFactNeighborX="-18031" custLinFactNeighborY="68108"/>
      <dgm:spPr>
        <a:solidFill>
          <a:schemeClr val="bg2"/>
        </a:solidFill>
      </dgm:spPr>
    </dgm:pt>
    <dgm:pt modelId="{74BBD20C-BDD1-4181-96FE-336B45197189}" type="pres">
      <dgm:prSet presAssocID="{41A58A15-B050-47C1-A779-64C5C1C6FC0F}" presName="sibTrans" presStyleCnt="0"/>
      <dgm:spPr/>
    </dgm:pt>
    <dgm:pt modelId="{1505E0F2-30AE-4DD7-B827-E39F303A2F98}" type="pres">
      <dgm:prSet presAssocID="{4D09F35D-4C0B-43E6-AA56-44510F9FD62C}" presName="composite" presStyleCnt="0"/>
      <dgm:spPr/>
    </dgm:pt>
    <dgm:pt modelId="{F8498D40-CEBE-44F4-A1DD-6F3D48C85AB2}" type="pres">
      <dgm:prSet presAssocID="{4D09F35D-4C0B-43E6-AA56-44510F9FD62C}" presName="rect1" presStyleLbl="trAlignAcc1" presStyleIdx="10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BFBA2B-8E33-4452-B09F-D4622D2FDFCB}" type="pres">
      <dgm:prSet presAssocID="{4D09F35D-4C0B-43E6-AA56-44510F9FD62C}" presName="rect2" presStyleLbl="fgImgPlace1" presStyleIdx="10" presStyleCnt="13" custScaleX="72061" custScaleY="47545"/>
      <dgm:spPr>
        <a:solidFill>
          <a:schemeClr val="bg2"/>
        </a:solidFill>
      </dgm:spPr>
    </dgm:pt>
    <dgm:pt modelId="{5F2F6761-D09B-474A-8EF7-DA0B5E83B07E}" type="pres">
      <dgm:prSet presAssocID="{C8EBE202-AEA1-4FD9-8346-E4EC54676C4E}" presName="sibTrans" presStyleCnt="0"/>
      <dgm:spPr/>
    </dgm:pt>
    <dgm:pt modelId="{949E1A49-E80E-4F02-B5B4-AED1543EBC47}" type="pres">
      <dgm:prSet presAssocID="{06300C38-52CF-4A11-A5FF-517409BD29EB}" presName="composite" presStyleCnt="0"/>
      <dgm:spPr/>
    </dgm:pt>
    <dgm:pt modelId="{24E746A0-369D-4B98-AD13-D88F9EDEC64E}" type="pres">
      <dgm:prSet presAssocID="{06300C38-52CF-4A11-A5FF-517409BD29EB}" presName="rect1" presStyleLbl="trAlignAcc1" presStyleIdx="11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7D1ED3-6FA0-4AB5-BB76-20D597D6A97E}" type="pres">
      <dgm:prSet presAssocID="{06300C38-52CF-4A11-A5FF-517409BD29EB}" presName="rect2" presStyleLbl="fgImgPlace1" presStyleIdx="11" presStyleCnt="13" custScaleX="68533" custScaleY="44847"/>
      <dgm:spPr>
        <a:solidFill>
          <a:schemeClr val="bg2"/>
        </a:solidFill>
      </dgm:spPr>
    </dgm:pt>
    <dgm:pt modelId="{6313CAF1-C368-482B-839A-CB10E9B3709B}" type="pres">
      <dgm:prSet presAssocID="{2CC896A6-0CA4-4C2B-A96E-74E91D6DF516}" presName="sibTrans" presStyleCnt="0"/>
      <dgm:spPr/>
    </dgm:pt>
    <dgm:pt modelId="{8F729211-8A44-4A59-B085-C449920AB877}" type="pres">
      <dgm:prSet presAssocID="{3FE15503-CEE2-4086-B976-9308ADC48CA3}" presName="composite" presStyleCnt="0"/>
      <dgm:spPr/>
    </dgm:pt>
    <dgm:pt modelId="{BF64D475-BCA8-4F54-B2F7-4462EBC5B343}" type="pres">
      <dgm:prSet presAssocID="{3FE15503-CEE2-4086-B976-9308ADC48CA3}" presName="rect1" presStyleLbl="trAlignAcc1" presStyleIdx="12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0D1FF3-53EB-4C81-931B-6F677DFB5C7F}" type="pres">
      <dgm:prSet presAssocID="{3FE15503-CEE2-4086-B976-9308ADC48CA3}" presName="rect2" presStyleLbl="fgImgPlace1" presStyleIdx="12" presStyleCnt="13" custScaleX="70881" custScaleY="46637"/>
      <dgm:spPr>
        <a:solidFill>
          <a:schemeClr val="bg2"/>
        </a:solidFill>
      </dgm:spPr>
    </dgm:pt>
  </dgm:ptLst>
  <dgm:cxnLst>
    <dgm:cxn modelId="{1F309E61-A0E2-407B-B4BA-6500332D2EBA}" type="presOf" srcId="{077E0CD5-DF85-4E57-BDFA-2DE3642BA656}" destId="{7C228D90-0B2E-472D-AD30-162F13C0C4D3}" srcOrd="0" destOrd="0" presId="urn:microsoft.com/office/officeart/2008/layout/PictureStrips"/>
    <dgm:cxn modelId="{7FAA421F-1545-49C6-8BFD-2E06F250E4B5}" type="presOf" srcId="{1F9E1AB4-7F0E-4CF0-BC44-F5D3B7A506C9}" destId="{7FA60137-2572-4652-A7CB-64049FD3AE21}" srcOrd="0" destOrd="0" presId="urn:microsoft.com/office/officeart/2008/layout/PictureStrips"/>
    <dgm:cxn modelId="{6AEF4FF5-6CD0-4624-9E54-2AE1AEAE5B95}" type="presOf" srcId="{BF5B7FBB-7C28-494C-9902-F637A80EE655}" destId="{0CF29518-34D4-4BED-9F30-3B0AFEE9C49D}" srcOrd="0" destOrd="0" presId="urn:microsoft.com/office/officeart/2008/layout/PictureStrips"/>
    <dgm:cxn modelId="{D871DEE7-07F8-4847-A2E6-78381F1C8629}" type="presOf" srcId="{06300C38-52CF-4A11-A5FF-517409BD29EB}" destId="{24E746A0-369D-4B98-AD13-D88F9EDEC64E}" srcOrd="0" destOrd="0" presId="urn:microsoft.com/office/officeart/2008/layout/PictureStrips"/>
    <dgm:cxn modelId="{F2755BD2-21CC-4584-9F4C-D3886D14FEF3}" srcId="{683B95DB-F36C-4F3A-8005-59D240FAC379}" destId="{6C30CC70-08D4-4668-84B2-7F206CCBBF93}" srcOrd="8" destOrd="0" parTransId="{C110FC4F-7013-44E9-855A-4F8F66C71071}" sibTransId="{E8A2ACE9-20FA-434C-A017-BE287C97B2F1}"/>
    <dgm:cxn modelId="{274B4F3C-E1DD-4BDD-845B-510D1013BF6D}" srcId="{683B95DB-F36C-4F3A-8005-59D240FAC379}" destId="{2D65C62A-4B24-4DAF-84A4-46E1A7307940}" srcOrd="0" destOrd="0" parTransId="{7E605C48-23E9-4171-A54D-F31F178C1E1D}" sibTransId="{D8E70EFD-3339-46CA-B9B1-A5FEFD304A48}"/>
    <dgm:cxn modelId="{2B0EE3A0-4614-4BE9-A560-9C31880EE40F}" type="presOf" srcId="{4D09F35D-4C0B-43E6-AA56-44510F9FD62C}" destId="{F8498D40-CEBE-44F4-A1DD-6F3D48C85AB2}" srcOrd="0" destOrd="0" presId="urn:microsoft.com/office/officeart/2008/layout/PictureStrips"/>
    <dgm:cxn modelId="{789FF880-5C98-4884-A08E-2D0F430E3519}" type="presOf" srcId="{D6CF6C7D-256A-4A4D-B298-3B403DD56F23}" destId="{029BE4BB-85F4-46F5-AA8F-D1107B691A49}" srcOrd="0" destOrd="0" presId="urn:microsoft.com/office/officeart/2008/layout/PictureStrips"/>
    <dgm:cxn modelId="{69FE78A1-81C5-408A-B199-48FE541ECC85}" srcId="{683B95DB-F36C-4F3A-8005-59D240FAC379}" destId="{11288433-48F7-451A-BD77-4ED0EBF2DCFC}" srcOrd="2" destOrd="0" parTransId="{7ED9300C-9450-4A0F-90B3-4F202664BEC5}" sibTransId="{EA60203E-60FD-4140-BCD1-4E08DE13F8D1}"/>
    <dgm:cxn modelId="{21974293-A467-4AF9-98A1-B9E717F0C2FA}" srcId="{683B95DB-F36C-4F3A-8005-59D240FAC379}" destId="{60DBA0F7-CEB0-4D70-AE46-1F72396B4118}" srcOrd="9" destOrd="0" parTransId="{238007AA-F435-4011-8C4B-6ED240809D3A}" sibTransId="{41A58A15-B050-47C1-A779-64C5C1C6FC0F}"/>
    <dgm:cxn modelId="{5D14FD75-8A08-4300-B61B-F8D676C37598}" srcId="{683B95DB-F36C-4F3A-8005-59D240FAC379}" destId="{06300C38-52CF-4A11-A5FF-517409BD29EB}" srcOrd="11" destOrd="0" parTransId="{C69D28D4-D6B5-4178-ACE1-1A558190561E}" sibTransId="{2CC896A6-0CA4-4C2B-A96E-74E91D6DF516}"/>
    <dgm:cxn modelId="{BEFB1219-8B11-4C33-B1FB-4EA6D6DB0534}" srcId="{683B95DB-F36C-4F3A-8005-59D240FAC379}" destId="{77B5B75D-FD5C-4D0D-9FD6-4D9639DBBD81}" srcOrd="6" destOrd="0" parTransId="{A5F576DB-1061-440C-848F-56A0D45507B0}" sibTransId="{646DDAB6-3C47-4C4E-9FBC-28ACC13F52F3}"/>
    <dgm:cxn modelId="{27C53489-1BE7-4261-9533-E43730497FBF}" srcId="{683B95DB-F36C-4F3A-8005-59D240FAC379}" destId="{D6CF6C7D-256A-4A4D-B298-3B403DD56F23}" srcOrd="7" destOrd="0" parTransId="{4B18C419-DAAA-4427-8EA4-EFD14C01581F}" sibTransId="{520F8D0F-08EA-4085-BFAD-5ACF9A13A4FB}"/>
    <dgm:cxn modelId="{F7FE6C0B-2EC4-426E-96C0-AAA1A80CB69F}" type="presOf" srcId="{7B8ECA67-2595-44DF-BF45-83E726EDE066}" destId="{482A9C77-67CD-4B7A-BF77-2515A3ED7502}" srcOrd="0" destOrd="0" presId="urn:microsoft.com/office/officeart/2008/layout/PictureStrips"/>
    <dgm:cxn modelId="{8006D592-9DDE-48BE-B033-2944E6129C32}" srcId="{683B95DB-F36C-4F3A-8005-59D240FAC379}" destId="{3FE15503-CEE2-4086-B976-9308ADC48CA3}" srcOrd="12" destOrd="0" parTransId="{63AC315C-C28F-4CB7-A937-3B59F2942523}" sibTransId="{7786891D-9CEE-404B-BACF-692A1BDDB541}"/>
    <dgm:cxn modelId="{A6CAF6AD-881C-4C9B-B240-A9F06F356AB5}" type="presOf" srcId="{3FE15503-CEE2-4086-B976-9308ADC48CA3}" destId="{BF64D475-BCA8-4F54-B2F7-4462EBC5B343}" srcOrd="0" destOrd="0" presId="urn:microsoft.com/office/officeart/2008/layout/PictureStrips"/>
    <dgm:cxn modelId="{B65BFC46-2D1D-4F92-9B68-13A2F9205167}" srcId="{683B95DB-F36C-4F3A-8005-59D240FAC379}" destId="{4D09F35D-4C0B-43E6-AA56-44510F9FD62C}" srcOrd="10" destOrd="0" parTransId="{CC091FE8-366E-47F2-9806-E1F46CAE520A}" sibTransId="{C8EBE202-AEA1-4FD9-8346-E4EC54676C4E}"/>
    <dgm:cxn modelId="{5167D61E-EE6F-427F-97BF-9106B9D734CA}" type="presOf" srcId="{77B5B75D-FD5C-4D0D-9FD6-4D9639DBBD81}" destId="{557D9281-D25D-4D96-A28A-D11F5CA07F9D}" srcOrd="0" destOrd="0" presId="urn:microsoft.com/office/officeart/2008/layout/PictureStrips"/>
    <dgm:cxn modelId="{6C4DAE3B-E649-4C70-9C73-25BFCD356FFD}" type="presOf" srcId="{6C30CC70-08D4-4668-84B2-7F206CCBBF93}" destId="{8CA751FA-E71B-4C37-AD93-A2957B610809}" srcOrd="0" destOrd="0" presId="urn:microsoft.com/office/officeart/2008/layout/PictureStrips"/>
    <dgm:cxn modelId="{DB5C0D58-E7E1-411F-9CE1-502EBEF643E7}" srcId="{683B95DB-F36C-4F3A-8005-59D240FAC379}" destId="{7B8ECA67-2595-44DF-BF45-83E726EDE066}" srcOrd="3" destOrd="0" parTransId="{C66D356B-0BD3-44A7-AC68-6B89F8D7B2D3}" sibTransId="{DA890852-0FF1-43BB-8592-E4286F1D84E9}"/>
    <dgm:cxn modelId="{BA6DD89E-BFF9-4647-AA61-83AA3A0D1644}" type="presOf" srcId="{60DBA0F7-CEB0-4D70-AE46-1F72396B4118}" destId="{12F6DB52-F6C1-494C-9148-6C334B34F62E}" srcOrd="0" destOrd="0" presId="urn:microsoft.com/office/officeart/2008/layout/PictureStrips"/>
    <dgm:cxn modelId="{2EF11C4C-C930-40D8-949B-CF14FDB79280}" srcId="{683B95DB-F36C-4F3A-8005-59D240FAC379}" destId="{BF5B7FBB-7C28-494C-9902-F637A80EE655}" srcOrd="1" destOrd="0" parTransId="{F33243CB-19BB-492B-BCB1-16BF44D099B1}" sibTransId="{CF4D22EE-6AE4-4D5B-980A-4EE649AEF8C7}"/>
    <dgm:cxn modelId="{D4500772-C1E5-4BDD-B951-1EAF8897B234}" type="presOf" srcId="{2D65C62A-4B24-4DAF-84A4-46E1A7307940}" destId="{2CB689FA-6132-4840-AAB6-F1356BAB1DFE}" srcOrd="0" destOrd="0" presId="urn:microsoft.com/office/officeart/2008/layout/PictureStrips"/>
    <dgm:cxn modelId="{EB6C7C76-CD45-43CB-86D2-E2BDC1F6A553}" type="presOf" srcId="{11288433-48F7-451A-BD77-4ED0EBF2DCFC}" destId="{EBACD62A-2D70-495A-B268-AF02CA0E1897}" srcOrd="0" destOrd="0" presId="urn:microsoft.com/office/officeart/2008/layout/PictureStrips"/>
    <dgm:cxn modelId="{258825DF-1B9C-423E-9A56-44F6D79958EB}" srcId="{683B95DB-F36C-4F3A-8005-59D240FAC379}" destId="{077E0CD5-DF85-4E57-BDFA-2DE3642BA656}" srcOrd="5" destOrd="0" parTransId="{9C64A8FF-AA32-4385-BE2D-0E04E3DBD6AC}" sibTransId="{37693532-CAEE-4920-AD0F-D51E666F5A2C}"/>
    <dgm:cxn modelId="{422311E1-B6C3-423B-A454-D3A3717AB45A}" srcId="{683B95DB-F36C-4F3A-8005-59D240FAC379}" destId="{1F9E1AB4-7F0E-4CF0-BC44-F5D3B7A506C9}" srcOrd="4" destOrd="0" parTransId="{A476638C-D49C-4E79-82F7-AA3CD2424561}" sibTransId="{24B848F2-75AC-4D53-9A06-3AB3F3D80F6C}"/>
    <dgm:cxn modelId="{DE97A824-92FD-4E51-8EAA-3EF735968DEF}" type="presOf" srcId="{683B95DB-F36C-4F3A-8005-59D240FAC379}" destId="{0C5D6CAA-E7C1-4BD7-AA53-E4B170881FB9}" srcOrd="0" destOrd="0" presId="urn:microsoft.com/office/officeart/2008/layout/PictureStrips"/>
    <dgm:cxn modelId="{B7979A85-7B5C-4CB1-8151-ABBB47593725}" type="presParOf" srcId="{0C5D6CAA-E7C1-4BD7-AA53-E4B170881FB9}" destId="{F8E68307-9F68-4793-899B-E8AA97065CC1}" srcOrd="0" destOrd="0" presId="urn:microsoft.com/office/officeart/2008/layout/PictureStrips"/>
    <dgm:cxn modelId="{4E23AD88-7385-4590-8F04-D489C8763574}" type="presParOf" srcId="{F8E68307-9F68-4793-899B-E8AA97065CC1}" destId="{2CB689FA-6132-4840-AAB6-F1356BAB1DFE}" srcOrd="0" destOrd="0" presId="urn:microsoft.com/office/officeart/2008/layout/PictureStrips"/>
    <dgm:cxn modelId="{63B0EEF6-C194-4719-A6D5-77D1B8C20E62}" type="presParOf" srcId="{F8E68307-9F68-4793-899B-E8AA97065CC1}" destId="{30394212-34BD-4B88-82A3-B226694E124D}" srcOrd="1" destOrd="0" presId="urn:microsoft.com/office/officeart/2008/layout/PictureStrips"/>
    <dgm:cxn modelId="{60735A8C-2524-4577-BAB8-989ABD3B7D25}" type="presParOf" srcId="{0C5D6CAA-E7C1-4BD7-AA53-E4B170881FB9}" destId="{1F605731-C663-4DC0-9838-A8CCB38FE31C}" srcOrd="1" destOrd="0" presId="urn:microsoft.com/office/officeart/2008/layout/PictureStrips"/>
    <dgm:cxn modelId="{B3D3DEB2-9EBA-486E-84B5-08534187AA54}" type="presParOf" srcId="{0C5D6CAA-E7C1-4BD7-AA53-E4B170881FB9}" destId="{BDE9BDB2-1E49-4BB0-B07E-86E6B17B813A}" srcOrd="2" destOrd="0" presId="urn:microsoft.com/office/officeart/2008/layout/PictureStrips"/>
    <dgm:cxn modelId="{02A29D91-8F15-4021-B25B-32E644E64DCE}" type="presParOf" srcId="{BDE9BDB2-1E49-4BB0-B07E-86E6B17B813A}" destId="{0CF29518-34D4-4BED-9F30-3B0AFEE9C49D}" srcOrd="0" destOrd="0" presId="urn:microsoft.com/office/officeart/2008/layout/PictureStrips"/>
    <dgm:cxn modelId="{F439A290-BB92-4A5A-A17F-59C16859A836}" type="presParOf" srcId="{BDE9BDB2-1E49-4BB0-B07E-86E6B17B813A}" destId="{175CFB37-E342-46C3-A3D4-33CE204FD7DD}" srcOrd="1" destOrd="0" presId="urn:microsoft.com/office/officeart/2008/layout/PictureStrips"/>
    <dgm:cxn modelId="{092044DA-7F81-4E22-8D35-B945A4B45181}" type="presParOf" srcId="{0C5D6CAA-E7C1-4BD7-AA53-E4B170881FB9}" destId="{4A575C3E-E800-4291-8314-0C356479C6ED}" srcOrd="3" destOrd="0" presId="urn:microsoft.com/office/officeart/2008/layout/PictureStrips"/>
    <dgm:cxn modelId="{48AD0ADA-10F5-4078-BFFD-AA1FF43E6CF7}" type="presParOf" srcId="{0C5D6CAA-E7C1-4BD7-AA53-E4B170881FB9}" destId="{A4FBBEB3-5D71-4170-8D5D-AB5B9332EF9B}" srcOrd="4" destOrd="0" presId="urn:microsoft.com/office/officeart/2008/layout/PictureStrips"/>
    <dgm:cxn modelId="{00D9A0C4-E26F-48B9-8A9F-48F67783C220}" type="presParOf" srcId="{A4FBBEB3-5D71-4170-8D5D-AB5B9332EF9B}" destId="{EBACD62A-2D70-495A-B268-AF02CA0E1897}" srcOrd="0" destOrd="0" presId="urn:microsoft.com/office/officeart/2008/layout/PictureStrips"/>
    <dgm:cxn modelId="{6B94A897-64AB-4F3A-BBDC-CABBA93B5135}" type="presParOf" srcId="{A4FBBEB3-5D71-4170-8D5D-AB5B9332EF9B}" destId="{A2B3234B-A7F0-4C07-89B3-62AA1944AB67}" srcOrd="1" destOrd="0" presId="urn:microsoft.com/office/officeart/2008/layout/PictureStrips"/>
    <dgm:cxn modelId="{CC450FD0-C5C6-4F70-9CE1-763F2757C746}" type="presParOf" srcId="{0C5D6CAA-E7C1-4BD7-AA53-E4B170881FB9}" destId="{DD40F23A-6A98-41D9-8DC9-E68AFBEAE2FC}" srcOrd="5" destOrd="0" presId="urn:microsoft.com/office/officeart/2008/layout/PictureStrips"/>
    <dgm:cxn modelId="{02A15028-7BC8-4B34-9A12-69AFF973CE98}" type="presParOf" srcId="{0C5D6CAA-E7C1-4BD7-AA53-E4B170881FB9}" destId="{87BFF86C-693A-4735-B071-34D69607E528}" srcOrd="6" destOrd="0" presId="urn:microsoft.com/office/officeart/2008/layout/PictureStrips"/>
    <dgm:cxn modelId="{97F3527D-FE55-4ADD-BA69-1D884223E18F}" type="presParOf" srcId="{87BFF86C-693A-4735-B071-34D69607E528}" destId="{482A9C77-67CD-4B7A-BF77-2515A3ED7502}" srcOrd="0" destOrd="0" presId="urn:microsoft.com/office/officeart/2008/layout/PictureStrips"/>
    <dgm:cxn modelId="{397A9915-D96C-491E-BA2A-507DCF1109C8}" type="presParOf" srcId="{87BFF86C-693A-4735-B071-34D69607E528}" destId="{D13692D5-EAA8-4153-B702-8DE354F58554}" srcOrd="1" destOrd="0" presId="urn:microsoft.com/office/officeart/2008/layout/PictureStrips"/>
    <dgm:cxn modelId="{4BB9A2D3-5F22-4E55-83C1-933EBFD9D113}" type="presParOf" srcId="{0C5D6CAA-E7C1-4BD7-AA53-E4B170881FB9}" destId="{EAD089C7-5599-4764-9FA6-85743FF6095F}" srcOrd="7" destOrd="0" presId="urn:microsoft.com/office/officeart/2008/layout/PictureStrips"/>
    <dgm:cxn modelId="{1EFDCFF8-31B2-44A6-8319-1DF65121BB2B}" type="presParOf" srcId="{0C5D6CAA-E7C1-4BD7-AA53-E4B170881FB9}" destId="{7DE2662E-03C4-4EB4-97AE-9A84872074F7}" srcOrd="8" destOrd="0" presId="urn:microsoft.com/office/officeart/2008/layout/PictureStrips"/>
    <dgm:cxn modelId="{AAF548D4-04F1-43BC-9B85-49A3EDEF51BD}" type="presParOf" srcId="{7DE2662E-03C4-4EB4-97AE-9A84872074F7}" destId="{7FA60137-2572-4652-A7CB-64049FD3AE21}" srcOrd="0" destOrd="0" presId="urn:microsoft.com/office/officeart/2008/layout/PictureStrips"/>
    <dgm:cxn modelId="{810C848A-0E0C-457B-8097-EA80F03AFB55}" type="presParOf" srcId="{7DE2662E-03C4-4EB4-97AE-9A84872074F7}" destId="{38724327-2BC3-4668-954E-591FBB84382E}" srcOrd="1" destOrd="0" presId="urn:microsoft.com/office/officeart/2008/layout/PictureStrips"/>
    <dgm:cxn modelId="{425630D6-CB10-400E-A6D8-A3393F835C21}" type="presParOf" srcId="{0C5D6CAA-E7C1-4BD7-AA53-E4B170881FB9}" destId="{DB545B85-1E19-4B57-BE9C-5675C48D79F2}" srcOrd="9" destOrd="0" presId="urn:microsoft.com/office/officeart/2008/layout/PictureStrips"/>
    <dgm:cxn modelId="{D672F696-BC9D-4C86-A062-32A8B53B5998}" type="presParOf" srcId="{0C5D6CAA-E7C1-4BD7-AA53-E4B170881FB9}" destId="{4B7EE5B6-C8BC-4EF7-AA87-6A05108918A7}" srcOrd="10" destOrd="0" presId="urn:microsoft.com/office/officeart/2008/layout/PictureStrips"/>
    <dgm:cxn modelId="{D0934759-2E73-4A1C-A5CF-0D7D439D07B1}" type="presParOf" srcId="{4B7EE5B6-C8BC-4EF7-AA87-6A05108918A7}" destId="{7C228D90-0B2E-472D-AD30-162F13C0C4D3}" srcOrd="0" destOrd="0" presId="urn:microsoft.com/office/officeart/2008/layout/PictureStrips"/>
    <dgm:cxn modelId="{C5A49D9B-6575-41DB-9BED-0EB1C8E71594}" type="presParOf" srcId="{4B7EE5B6-C8BC-4EF7-AA87-6A05108918A7}" destId="{CE53043E-F721-4370-B869-C9F047C29EAD}" srcOrd="1" destOrd="0" presId="urn:microsoft.com/office/officeart/2008/layout/PictureStrips"/>
    <dgm:cxn modelId="{A2418A55-18C0-4E4A-8054-AD00E7F08A2C}" type="presParOf" srcId="{0C5D6CAA-E7C1-4BD7-AA53-E4B170881FB9}" destId="{ED5B9B99-E754-4AF1-8F54-AEAD669DA863}" srcOrd="11" destOrd="0" presId="urn:microsoft.com/office/officeart/2008/layout/PictureStrips"/>
    <dgm:cxn modelId="{472C7D19-E95A-46CF-A707-8D8A6C8B2D90}" type="presParOf" srcId="{0C5D6CAA-E7C1-4BD7-AA53-E4B170881FB9}" destId="{BC809CB9-4595-4ADD-A4EC-8D3E194E6D04}" srcOrd="12" destOrd="0" presId="urn:microsoft.com/office/officeart/2008/layout/PictureStrips"/>
    <dgm:cxn modelId="{650ED2B5-959D-4E01-9A05-3F20FDB0A9D2}" type="presParOf" srcId="{BC809CB9-4595-4ADD-A4EC-8D3E194E6D04}" destId="{557D9281-D25D-4D96-A28A-D11F5CA07F9D}" srcOrd="0" destOrd="0" presId="urn:microsoft.com/office/officeart/2008/layout/PictureStrips"/>
    <dgm:cxn modelId="{B0148703-AD61-4698-83F7-25EF3E948193}" type="presParOf" srcId="{BC809CB9-4595-4ADD-A4EC-8D3E194E6D04}" destId="{06FA1A97-108D-4DA2-B4B4-B254916D9E02}" srcOrd="1" destOrd="0" presId="urn:microsoft.com/office/officeart/2008/layout/PictureStrips"/>
    <dgm:cxn modelId="{1D50B4E9-E1B4-4891-9E41-10FCBA510BE4}" type="presParOf" srcId="{0C5D6CAA-E7C1-4BD7-AA53-E4B170881FB9}" destId="{D4DD8645-E209-44F1-8412-5752BD47F1B2}" srcOrd="13" destOrd="0" presId="urn:microsoft.com/office/officeart/2008/layout/PictureStrips"/>
    <dgm:cxn modelId="{A9F9586B-2682-4EC6-9EB4-882494F1197B}" type="presParOf" srcId="{0C5D6CAA-E7C1-4BD7-AA53-E4B170881FB9}" destId="{C630ECFD-CFB7-417C-864A-1A637FB65F1D}" srcOrd="14" destOrd="0" presId="urn:microsoft.com/office/officeart/2008/layout/PictureStrips"/>
    <dgm:cxn modelId="{D30DEC36-876E-4930-B8DC-B61F0B3F9691}" type="presParOf" srcId="{C630ECFD-CFB7-417C-864A-1A637FB65F1D}" destId="{029BE4BB-85F4-46F5-AA8F-D1107B691A49}" srcOrd="0" destOrd="0" presId="urn:microsoft.com/office/officeart/2008/layout/PictureStrips"/>
    <dgm:cxn modelId="{A0F81B3A-A7A2-401B-BFD9-08B6A9FABE22}" type="presParOf" srcId="{C630ECFD-CFB7-417C-864A-1A637FB65F1D}" destId="{FD963CF4-271E-4FA2-A8E3-AB77AFC6DBE6}" srcOrd="1" destOrd="0" presId="urn:microsoft.com/office/officeart/2008/layout/PictureStrips"/>
    <dgm:cxn modelId="{5C441451-02CF-447D-8C7E-F48865952834}" type="presParOf" srcId="{0C5D6CAA-E7C1-4BD7-AA53-E4B170881FB9}" destId="{108D23E9-CD95-4B25-81AF-A047DF9DF262}" srcOrd="15" destOrd="0" presId="urn:microsoft.com/office/officeart/2008/layout/PictureStrips"/>
    <dgm:cxn modelId="{3482D0DF-EF77-4D76-A0AB-49EDDB58C9FA}" type="presParOf" srcId="{0C5D6CAA-E7C1-4BD7-AA53-E4B170881FB9}" destId="{70AD63E7-7BB4-4439-9607-41F39ADF9ED4}" srcOrd="16" destOrd="0" presId="urn:microsoft.com/office/officeart/2008/layout/PictureStrips"/>
    <dgm:cxn modelId="{0B51DE62-D6D4-4C81-99DF-4F6CACB741A2}" type="presParOf" srcId="{70AD63E7-7BB4-4439-9607-41F39ADF9ED4}" destId="{8CA751FA-E71B-4C37-AD93-A2957B610809}" srcOrd="0" destOrd="0" presId="urn:microsoft.com/office/officeart/2008/layout/PictureStrips"/>
    <dgm:cxn modelId="{ED246102-8488-417C-A384-63909E6149B2}" type="presParOf" srcId="{70AD63E7-7BB4-4439-9607-41F39ADF9ED4}" destId="{2630D747-BC20-4377-AB33-B3B087ACF6FD}" srcOrd="1" destOrd="0" presId="urn:microsoft.com/office/officeart/2008/layout/PictureStrips"/>
    <dgm:cxn modelId="{5DF11865-A92A-47D1-91B6-10563FC662F4}" type="presParOf" srcId="{0C5D6CAA-E7C1-4BD7-AA53-E4B170881FB9}" destId="{332B42CB-7022-4678-92C4-697EBC0E164D}" srcOrd="17" destOrd="0" presId="urn:microsoft.com/office/officeart/2008/layout/PictureStrips"/>
    <dgm:cxn modelId="{8E4E261C-3456-4026-B633-8130DE6C28E0}" type="presParOf" srcId="{0C5D6CAA-E7C1-4BD7-AA53-E4B170881FB9}" destId="{77C04F3D-2B87-4C9A-8A97-3DDDC3F827CF}" srcOrd="18" destOrd="0" presId="urn:microsoft.com/office/officeart/2008/layout/PictureStrips"/>
    <dgm:cxn modelId="{E269BB60-DEB4-4563-B7ED-45BFF78C6964}" type="presParOf" srcId="{77C04F3D-2B87-4C9A-8A97-3DDDC3F827CF}" destId="{12F6DB52-F6C1-494C-9148-6C334B34F62E}" srcOrd="0" destOrd="0" presId="urn:microsoft.com/office/officeart/2008/layout/PictureStrips"/>
    <dgm:cxn modelId="{8FE5CE8B-CA7A-4609-923B-CAB7B5F5C456}" type="presParOf" srcId="{77C04F3D-2B87-4C9A-8A97-3DDDC3F827CF}" destId="{5423B992-276E-4194-8AEB-14D3D785FAD5}" srcOrd="1" destOrd="0" presId="urn:microsoft.com/office/officeart/2008/layout/PictureStrips"/>
    <dgm:cxn modelId="{00C723F5-6311-4D06-A9E4-1437B1B04073}" type="presParOf" srcId="{0C5D6CAA-E7C1-4BD7-AA53-E4B170881FB9}" destId="{74BBD20C-BDD1-4181-96FE-336B45197189}" srcOrd="19" destOrd="0" presId="urn:microsoft.com/office/officeart/2008/layout/PictureStrips"/>
    <dgm:cxn modelId="{456F7527-B418-4F12-95D6-92897A5ADF1F}" type="presParOf" srcId="{0C5D6CAA-E7C1-4BD7-AA53-E4B170881FB9}" destId="{1505E0F2-30AE-4DD7-B827-E39F303A2F98}" srcOrd="20" destOrd="0" presId="urn:microsoft.com/office/officeart/2008/layout/PictureStrips"/>
    <dgm:cxn modelId="{40A96058-EEB3-4B0C-9779-C65680548EB4}" type="presParOf" srcId="{1505E0F2-30AE-4DD7-B827-E39F303A2F98}" destId="{F8498D40-CEBE-44F4-A1DD-6F3D48C85AB2}" srcOrd="0" destOrd="0" presId="urn:microsoft.com/office/officeart/2008/layout/PictureStrips"/>
    <dgm:cxn modelId="{C0F30FD7-F533-4A4E-9286-5D745679C530}" type="presParOf" srcId="{1505E0F2-30AE-4DD7-B827-E39F303A2F98}" destId="{7CBFBA2B-8E33-4452-B09F-D4622D2FDFCB}" srcOrd="1" destOrd="0" presId="urn:microsoft.com/office/officeart/2008/layout/PictureStrips"/>
    <dgm:cxn modelId="{5CBC1571-E28F-46DA-97D0-823EA769237A}" type="presParOf" srcId="{0C5D6CAA-E7C1-4BD7-AA53-E4B170881FB9}" destId="{5F2F6761-D09B-474A-8EF7-DA0B5E83B07E}" srcOrd="21" destOrd="0" presId="urn:microsoft.com/office/officeart/2008/layout/PictureStrips"/>
    <dgm:cxn modelId="{54B1DE85-A9C2-4AA0-9AA8-0D8464C58A6F}" type="presParOf" srcId="{0C5D6CAA-E7C1-4BD7-AA53-E4B170881FB9}" destId="{949E1A49-E80E-4F02-B5B4-AED1543EBC47}" srcOrd="22" destOrd="0" presId="urn:microsoft.com/office/officeart/2008/layout/PictureStrips"/>
    <dgm:cxn modelId="{9456E09D-1886-4E9B-BBDB-18139DADA257}" type="presParOf" srcId="{949E1A49-E80E-4F02-B5B4-AED1543EBC47}" destId="{24E746A0-369D-4B98-AD13-D88F9EDEC64E}" srcOrd="0" destOrd="0" presId="urn:microsoft.com/office/officeart/2008/layout/PictureStrips"/>
    <dgm:cxn modelId="{BFA32662-88E4-4615-9F6F-E00EC7FDFCAB}" type="presParOf" srcId="{949E1A49-E80E-4F02-B5B4-AED1543EBC47}" destId="{727D1ED3-6FA0-4AB5-BB76-20D597D6A97E}" srcOrd="1" destOrd="0" presId="urn:microsoft.com/office/officeart/2008/layout/PictureStrips"/>
    <dgm:cxn modelId="{24168BCE-F76F-4601-B754-AFC35D0EA870}" type="presParOf" srcId="{0C5D6CAA-E7C1-4BD7-AA53-E4B170881FB9}" destId="{6313CAF1-C368-482B-839A-CB10E9B3709B}" srcOrd="23" destOrd="0" presId="urn:microsoft.com/office/officeart/2008/layout/PictureStrips"/>
    <dgm:cxn modelId="{CD52088A-080B-4022-AB52-9B9FDA73F191}" type="presParOf" srcId="{0C5D6CAA-E7C1-4BD7-AA53-E4B170881FB9}" destId="{8F729211-8A44-4A59-B085-C449920AB877}" srcOrd="24" destOrd="0" presId="urn:microsoft.com/office/officeart/2008/layout/PictureStrips"/>
    <dgm:cxn modelId="{82FC7EB7-DCB7-45F3-8D8A-2B1638EEAF94}" type="presParOf" srcId="{8F729211-8A44-4A59-B085-C449920AB877}" destId="{BF64D475-BCA8-4F54-B2F7-4462EBC5B343}" srcOrd="0" destOrd="0" presId="urn:microsoft.com/office/officeart/2008/layout/PictureStrips"/>
    <dgm:cxn modelId="{5E62B523-81CA-432A-AD2A-1484291EBA96}" type="presParOf" srcId="{8F729211-8A44-4A59-B085-C449920AB877}" destId="{A10D1FF3-53EB-4C81-931B-6F677DFB5C7F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0C4FB9-4227-4BD8-A109-BD56B834B9F6}">
      <dsp:nvSpPr>
        <dsp:cNvPr id="0" name=""/>
        <dsp:cNvSpPr/>
      </dsp:nvSpPr>
      <dsp:spPr>
        <a:xfrm>
          <a:off x="2767" y="186610"/>
          <a:ext cx="2698612" cy="437330"/>
        </a:xfrm>
        <a:prstGeom prst="rect">
          <a:avLst/>
        </a:prstGeom>
        <a:solidFill>
          <a:srgbClr val="7FBDF1"/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/>
              </a:solidFill>
            </a:rPr>
            <a:t>1</a:t>
          </a:r>
          <a:endParaRPr lang="ru-RU" sz="2000" b="1" kern="1200" dirty="0">
            <a:solidFill>
              <a:schemeClr val="tx2"/>
            </a:solidFill>
          </a:endParaRPr>
        </a:p>
      </dsp:txBody>
      <dsp:txXfrm>
        <a:off x="2767" y="186610"/>
        <a:ext cx="2698612" cy="437330"/>
      </dsp:txXfrm>
    </dsp:sp>
    <dsp:sp modelId="{0F1F5067-7EA9-4360-8D9A-A0DC794F4C78}">
      <dsp:nvSpPr>
        <dsp:cNvPr id="0" name=""/>
        <dsp:cNvSpPr/>
      </dsp:nvSpPr>
      <dsp:spPr>
        <a:xfrm>
          <a:off x="2767" y="623941"/>
          <a:ext cx="2698612" cy="3149887"/>
        </a:xfrm>
        <a:prstGeom prst="rect">
          <a:avLst/>
        </a:prstGeom>
        <a:solidFill>
          <a:schemeClr val="tx2">
            <a:alpha val="9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bg1"/>
              </a:solidFill>
            </a:rPr>
            <a:t>повышение удовлетворенности потребителей за счет расширения ассортимента товаров, работ, услуг, повышения их качества и снижения цен</a:t>
          </a:r>
          <a:endParaRPr lang="ru-RU" sz="1400" kern="1200" dirty="0">
            <a:solidFill>
              <a:schemeClr val="bg1"/>
            </a:solidFill>
          </a:endParaRPr>
        </a:p>
      </dsp:txBody>
      <dsp:txXfrm>
        <a:off x="2767" y="623941"/>
        <a:ext cx="2698612" cy="3149887"/>
      </dsp:txXfrm>
    </dsp:sp>
    <dsp:sp modelId="{A8F84754-970A-4AB5-9919-3ECEE105850D}">
      <dsp:nvSpPr>
        <dsp:cNvPr id="0" name=""/>
        <dsp:cNvSpPr/>
      </dsp:nvSpPr>
      <dsp:spPr>
        <a:xfrm>
          <a:off x="3079185" y="186610"/>
          <a:ext cx="2698612" cy="437330"/>
        </a:xfrm>
        <a:prstGeom prst="rect">
          <a:avLst/>
        </a:prstGeom>
        <a:solidFill>
          <a:srgbClr val="7FBDF1"/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/>
              </a:solidFill>
            </a:rPr>
            <a:t>2</a:t>
          </a:r>
          <a:endParaRPr lang="ru-RU" sz="2000" b="1" kern="1200" dirty="0">
            <a:solidFill>
              <a:schemeClr val="tx2"/>
            </a:solidFill>
          </a:endParaRPr>
        </a:p>
      </dsp:txBody>
      <dsp:txXfrm>
        <a:off x="3079185" y="186610"/>
        <a:ext cx="2698612" cy="437330"/>
      </dsp:txXfrm>
    </dsp:sp>
    <dsp:sp modelId="{6F99F3DA-FF26-4D64-B4EE-4398D35A76EB}">
      <dsp:nvSpPr>
        <dsp:cNvPr id="0" name=""/>
        <dsp:cNvSpPr/>
      </dsp:nvSpPr>
      <dsp:spPr>
        <a:xfrm>
          <a:off x="3079185" y="623941"/>
          <a:ext cx="2698612" cy="3149887"/>
        </a:xfrm>
        <a:prstGeom prst="rect">
          <a:avLst/>
        </a:prstGeom>
        <a:solidFill>
          <a:schemeClr val="tx2">
            <a:alpha val="9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bg1"/>
              </a:solidFill>
            </a:rPr>
            <a:t>повышение экономической эффективности и конкурентоспособности предприятий, в </a:t>
          </a:r>
          <a:r>
            <a:rPr lang="ru-RU" sz="1200" kern="1200" dirty="0" err="1" smtClean="0">
              <a:solidFill>
                <a:schemeClr val="bg1"/>
              </a:solidFill>
            </a:rPr>
            <a:t>т.ч</a:t>
          </a:r>
          <a:r>
            <a:rPr lang="ru-RU" sz="1200" kern="1200" dirty="0" smtClean="0">
              <a:solidFill>
                <a:schemeClr val="bg1"/>
              </a:solidFill>
            </a:rPr>
            <a:t>. за счет:</a:t>
          </a:r>
          <a:endParaRPr lang="ru-RU" sz="1200" kern="1200" dirty="0">
            <a:solidFill>
              <a:schemeClr val="bg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bg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bg1"/>
              </a:solidFill>
            </a:rPr>
            <a:t>обеспечения равного доступа к товарам и услугам субъектов естественных монополий и </a:t>
          </a:r>
          <a:r>
            <a:rPr lang="ru-RU" sz="1200" kern="1200" dirty="0" err="1" smtClean="0">
              <a:solidFill>
                <a:schemeClr val="bg1"/>
              </a:solidFill>
            </a:rPr>
            <a:t>госуслугам</a:t>
          </a:r>
          <a:r>
            <a:rPr lang="ru-RU" sz="1200" kern="1200" dirty="0" smtClean="0">
              <a:solidFill>
                <a:schemeClr val="bg1"/>
              </a:solidFill>
            </a:rPr>
            <a:t>, необходимым для ведения предпринимательской деятельности</a:t>
          </a:r>
          <a:endParaRPr lang="ru-RU" sz="1200" kern="1200" dirty="0">
            <a:solidFill>
              <a:schemeClr val="bg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bg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bg1"/>
              </a:solidFill>
            </a:rPr>
            <a:t>стимулирования инновационной активности, повышения доли наукоемких товаров и услуг в структуре производства, развития рынков высокотехнологичной продукции</a:t>
          </a:r>
          <a:endParaRPr lang="ru-RU" sz="1200" kern="1200" dirty="0">
            <a:solidFill>
              <a:schemeClr val="bg1"/>
            </a:solidFill>
          </a:endParaRPr>
        </a:p>
      </dsp:txBody>
      <dsp:txXfrm>
        <a:off x="3079185" y="623941"/>
        <a:ext cx="2698612" cy="3149887"/>
      </dsp:txXfrm>
    </dsp:sp>
    <dsp:sp modelId="{18BC3584-F595-4EA8-9729-5AD12A573E13}">
      <dsp:nvSpPr>
        <dsp:cNvPr id="0" name=""/>
        <dsp:cNvSpPr/>
      </dsp:nvSpPr>
      <dsp:spPr>
        <a:xfrm>
          <a:off x="6155603" y="186610"/>
          <a:ext cx="2698612" cy="437330"/>
        </a:xfrm>
        <a:prstGeom prst="rect">
          <a:avLst/>
        </a:prstGeom>
        <a:solidFill>
          <a:srgbClr val="7FBDF1"/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/>
              </a:solidFill>
            </a:rPr>
            <a:t>3</a:t>
          </a:r>
          <a:endParaRPr lang="ru-RU" sz="2000" b="1" kern="1200" dirty="0">
            <a:solidFill>
              <a:schemeClr val="tx2"/>
            </a:solidFill>
          </a:endParaRPr>
        </a:p>
      </dsp:txBody>
      <dsp:txXfrm>
        <a:off x="6155603" y="186610"/>
        <a:ext cx="2698612" cy="437330"/>
      </dsp:txXfrm>
    </dsp:sp>
    <dsp:sp modelId="{A8C26885-C96C-4022-A828-4F4561494BC2}">
      <dsp:nvSpPr>
        <dsp:cNvPr id="0" name=""/>
        <dsp:cNvSpPr/>
      </dsp:nvSpPr>
      <dsp:spPr>
        <a:xfrm>
          <a:off x="6155603" y="623941"/>
          <a:ext cx="2698612" cy="3149887"/>
        </a:xfrm>
        <a:prstGeom prst="rect">
          <a:avLst/>
        </a:prstGeom>
        <a:solidFill>
          <a:schemeClr val="tx2">
            <a:alpha val="9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bg1"/>
              </a:solidFill>
            </a:rPr>
            <a:t>стабильный рост и развитие многоукладной экономики, развитие технологий, снижение издержек в масштабе национальной экономики, снижение социальной напряженности в обществе, обеспечение национальной безопасности</a:t>
          </a:r>
          <a:endParaRPr lang="ru-RU" sz="1400" kern="1200" dirty="0">
            <a:solidFill>
              <a:schemeClr val="bg1"/>
            </a:solidFill>
          </a:endParaRPr>
        </a:p>
      </dsp:txBody>
      <dsp:txXfrm>
        <a:off x="6155603" y="623941"/>
        <a:ext cx="2698612" cy="31498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23CB38-9857-4DF7-B5D2-94508F3653BE}">
      <dsp:nvSpPr>
        <dsp:cNvPr id="0" name=""/>
        <dsp:cNvSpPr/>
      </dsp:nvSpPr>
      <dsp:spPr>
        <a:xfrm>
          <a:off x="0" y="60101"/>
          <a:ext cx="8676964" cy="1216800"/>
        </a:xfrm>
        <a:prstGeom prst="rect">
          <a:avLst/>
        </a:prstGeom>
        <a:solidFill>
          <a:schemeClr val="tx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Высшим должностным лицам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(руководителям высших исполнительных органов государственной власти)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 субъектов РФ:</a:t>
          </a:r>
        </a:p>
      </dsp:txBody>
      <dsp:txXfrm>
        <a:off x="0" y="60101"/>
        <a:ext cx="8676964" cy="1216800"/>
      </dsp:txXfrm>
    </dsp:sp>
    <dsp:sp modelId="{9BD0F2A4-DE97-496A-B5CA-F68AE985C805}">
      <dsp:nvSpPr>
        <dsp:cNvPr id="0" name=""/>
        <dsp:cNvSpPr/>
      </dsp:nvSpPr>
      <dsp:spPr>
        <a:xfrm>
          <a:off x="0" y="1276901"/>
          <a:ext cx="8676964" cy="2960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549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solidFill>
                <a:schemeClr val="tx2"/>
              </a:solidFill>
            </a:rPr>
            <a:t>обеспечить </a:t>
          </a:r>
          <a:r>
            <a:rPr lang="ru-RU" sz="1800" kern="1200" dirty="0" smtClean="0">
              <a:solidFill>
                <a:srgbClr val="C00000"/>
              </a:solidFill>
            </a:rPr>
            <a:t>до 1 января 2019 г. </a:t>
          </a:r>
          <a:r>
            <a:rPr lang="ru-RU" sz="1800" kern="1200" dirty="0" smtClean="0">
              <a:solidFill>
                <a:schemeClr val="tx2"/>
              </a:solidFill>
            </a:rPr>
            <a:t>внесение изменений в положения об органах исполнительной власти субъектов РФ, предусматривающих приоритет целей и задач по содействию развитию конкуренции на соответствующих товарных рынках;</a:t>
          </a:r>
          <a:endParaRPr lang="ru-RU" sz="1800" kern="1200" dirty="0">
            <a:solidFill>
              <a:schemeClr val="tx2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solidFill>
                <a:schemeClr val="tx2"/>
              </a:solidFill>
            </a:rPr>
            <a:t>принять </a:t>
          </a:r>
          <a:r>
            <a:rPr lang="ru-RU" sz="1800" kern="1200" dirty="0" smtClean="0">
              <a:solidFill>
                <a:srgbClr val="C00000"/>
              </a:solidFill>
            </a:rPr>
            <a:t>до 1 марта 2019 г. </a:t>
          </a:r>
          <a:r>
            <a:rPr lang="ru-RU" sz="1800" kern="1200" dirty="0" smtClean="0">
              <a:solidFill>
                <a:schemeClr val="tx2"/>
              </a:solidFill>
            </a:rPr>
            <a:t>меры, направленные на создание и организацию системы внутреннего обеспечения соответствия требованиям антимонопольного законодательства деятельности органов исполнительной власти субъектов РФ;</a:t>
          </a:r>
          <a:endParaRPr lang="ru-RU" sz="1800" kern="1200" dirty="0">
            <a:solidFill>
              <a:schemeClr val="tx2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solidFill>
                <a:schemeClr val="tx2"/>
              </a:solidFill>
            </a:rPr>
            <a:t>осуществлять взаимодействие с федеральными органами исполнительной власти в целях реализации Национального плана.</a:t>
          </a:r>
          <a:endParaRPr lang="ru-RU" sz="1800" kern="1200" dirty="0">
            <a:solidFill>
              <a:schemeClr val="tx2"/>
            </a:solidFill>
          </a:endParaRPr>
        </a:p>
      </dsp:txBody>
      <dsp:txXfrm>
        <a:off x="0" y="1276901"/>
        <a:ext cx="8676964" cy="29600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23CB38-9857-4DF7-B5D2-94508F3653BE}">
      <dsp:nvSpPr>
        <dsp:cNvPr id="0" name=""/>
        <dsp:cNvSpPr/>
      </dsp:nvSpPr>
      <dsp:spPr>
        <a:xfrm>
          <a:off x="0" y="0"/>
          <a:ext cx="8560312" cy="684060"/>
        </a:xfrm>
        <a:prstGeom prst="rect">
          <a:avLst/>
        </a:prstGeom>
        <a:solidFill>
          <a:schemeClr val="tx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bg1"/>
              </a:solidFill>
            </a:rPr>
            <a:t>Органам местного самоуправления:</a:t>
          </a:r>
        </a:p>
      </dsp:txBody>
      <dsp:txXfrm>
        <a:off x="0" y="0"/>
        <a:ext cx="8560312" cy="684060"/>
      </dsp:txXfrm>
    </dsp:sp>
    <dsp:sp modelId="{9BD0F2A4-DE97-496A-B5CA-F68AE985C805}">
      <dsp:nvSpPr>
        <dsp:cNvPr id="0" name=""/>
        <dsp:cNvSpPr/>
      </dsp:nvSpPr>
      <dsp:spPr>
        <a:xfrm>
          <a:off x="0" y="715682"/>
          <a:ext cx="8560312" cy="9697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1790" tIns="25400" rIns="142240" bIns="254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b="1" kern="1200" dirty="0" smtClean="0">
              <a:solidFill>
                <a:srgbClr val="C00000"/>
              </a:solidFill>
            </a:rPr>
            <a:t>обеспечить в своей деятельности приоритет целей и задач по развитию конкуренции на товарных рынках</a:t>
          </a:r>
          <a:endParaRPr lang="ru-RU" sz="2000" b="1" kern="1200" dirty="0">
            <a:solidFill>
              <a:srgbClr val="C00000"/>
            </a:solidFill>
          </a:endParaRPr>
        </a:p>
      </dsp:txBody>
      <dsp:txXfrm>
        <a:off x="0" y="715682"/>
        <a:ext cx="8560312" cy="9697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B689FA-6132-4840-AAB6-F1356BAB1DFE}">
      <dsp:nvSpPr>
        <dsp:cNvPr id="0" name=""/>
        <dsp:cNvSpPr/>
      </dsp:nvSpPr>
      <dsp:spPr>
        <a:xfrm>
          <a:off x="159884" y="326081"/>
          <a:ext cx="2025224" cy="1444320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Здравоохранение, в </a:t>
          </a:r>
          <a:r>
            <a:rPr lang="ru-RU" sz="1300" kern="1200" dirty="0" err="1" smtClean="0">
              <a:solidFill>
                <a:schemeClr val="bg1"/>
              </a:solidFill>
            </a:rPr>
            <a:t>т.ч</a:t>
          </a:r>
          <a:r>
            <a:rPr lang="ru-RU" sz="1300" kern="1200" dirty="0" smtClean="0">
              <a:solidFill>
                <a:schemeClr val="bg1"/>
              </a:solidFill>
            </a:rPr>
            <a:t>. рынки лекарственных препаратов для медицинского применения, рынки мед. изделий, рынки мед. услуг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159884" y="326081"/>
        <a:ext cx="2025224" cy="1444320"/>
      </dsp:txXfrm>
    </dsp:sp>
    <dsp:sp modelId="{30394212-34BD-4B88-82A3-B226694E124D}">
      <dsp:nvSpPr>
        <dsp:cNvPr id="0" name=""/>
        <dsp:cNvSpPr/>
      </dsp:nvSpPr>
      <dsp:spPr>
        <a:xfrm>
          <a:off x="165267" y="449220"/>
          <a:ext cx="319243" cy="315949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F29518-34D4-4BED-9F30-3B0AFEE9C49D}">
      <dsp:nvSpPr>
        <dsp:cNvPr id="0" name=""/>
        <dsp:cNvSpPr/>
      </dsp:nvSpPr>
      <dsp:spPr>
        <a:xfrm>
          <a:off x="2421085" y="594573"/>
          <a:ext cx="2025224" cy="632882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Рынок социальных услуг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2421085" y="594573"/>
        <a:ext cx="2025224" cy="632882"/>
      </dsp:txXfrm>
    </dsp:sp>
    <dsp:sp modelId="{175CFB37-E342-46C3-A3D4-33CE204FD7DD}">
      <dsp:nvSpPr>
        <dsp:cNvPr id="0" name=""/>
        <dsp:cNvSpPr/>
      </dsp:nvSpPr>
      <dsp:spPr>
        <a:xfrm>
          <a:off x="2398588" y="677445"/>
          <a:ext cx="319243" cy="315949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ACD62A-2D70-495A-B268-AF02CA0E1897}">
      <dsp:nvSpPr>
        <dsp:cNvPr id="0" name=""/>
        <dsp:cNvSpPr/>
      </dsp:nvSpPr>
      <dsp:spPr>
        <a:xfrm>
          <a:off x="4611123" y="594573"/>
          <a:ext cx="2115590" cy="632882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Агропромышленный комплекс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4611123" y="594573"/>
        <a:ext cx="2115590" cy="632882"/>
      </dsp:txXfrm>
    </dsp:sp>
    <dsp:sp modelId="{A2B3234B-A7F0-4C07-89B3-62AA1944AB67}">
      <dsp:nvSpPr>
        <dsp:cNvPr id="0" name=""/>
        <dsp:cNvSpPr/>
      </dsp:nvSpPr>
      <dsp:spPr>
        <a:xfrm>
          <a:off x="4536505" y="664600"/>
          <a:ext cx="314015" cy="309915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2A9C77-67CD-4B7A-BF77-2515A3ED7502}">
      <dsp:nvSpPr>
        <dsp:cNvPr id="0" name=""/>
        <dsp:cNvSpPr/>
      </dsp:nvSpPr>
      <dsp:spPr>
        <a:xfrm>
          <a:off x="144023" y="2112833"/>
          <a:ext cx="2025224" cy="632882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Дорожное строительство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144023" y="2112833"/>
        <a:ext cx="2025224" cy="632882"/>
      </dsp:txXfrm>
    </dsp:sp>
    <dsp:sp modelId="{D13692D5-EAA8-4153-B702-8DE354F58554}">
      <dsp:nvSpPr>
        <dsp:cNvPr id="0" name=""/>
        <dsp:cNvSpPr/>
      </dsp:nvSpPr>
      <dsp:spPr>
        <a:xfrm>
          <a:off x="144017" y="2176770"/>
          <a:ext cx="298452" cy="292165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A60137-2572-4652-A7CB-64049FD3AE21}">
      <dsp:nvSpPr>
        <dsp:cNvPr id="0" name=""/>
        <dsp:cNvSpPr/>
      </dsp:nvSpPr>
      <dsp:spPr>
        <a:xfrm>
          <a:off x="2404556" y="1705604"/>
          <a:ext cx="2025224" cy="632882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Телекоммуникации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2404556" y="1705604"/>
        <a:ext cx="2025224" cy="632882"/>
      </dsp:txXfrm>
    </dsp:sp>
    <dsp:sp modelId="{38724327-2BC3-4668-954E-591FBB84382E}">
      <dsp:nvSpPr>
        <dsp:cNvPr id="0" name=""/>
        <dsp:cNvSpPr/>
      </dsp:nvSpPr>
      <dsp:spPr>
        <a:xfrm>
          <a:off x="2382059" y="1788477"/>
          <a:ext cx="319243" cy="315949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228D90-0B2E-472D-AD30-162F13C0C4D3}">
      <dsp:nvSpPr>
        <dsp:cNvPr id="0" name=""/>
        <dsp:cNvSpPr/>
      </dsp:nvSpPr>
      <dsp:spPr>
        <a:xfrm>
          <a:off x="4594595" y="1705604"/>
          <a:ext cx="2138252" cy="632882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Информационные технологии	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4594595" y="1705604"/>
        <a:ext cx="2138252" cy="632882"/>
      </dsp:txXfrm>
    </dsp:sp>
    <dsp:sp modelId="{CE53043E-F721-4370-B869-C9F047C29EAD}">
      <dsp:nvSpPr>
        <dsp:cNvPr id="0" name=""/>
        <dsp:cNvSpPr/>
      </dsp:nvSpPr>
      <dsp:spPr>
        <a:xfrm>
          <a:off x="4608514" y="1812194"/>
          <a:ext cx="308951" cy="304107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7D9281-D25D-4D96-A28A-D11F5CA07F9D}">
      <dsp:nvSpPr>
        <dsp:cNvPr id="0" name=""/>
        <dsp:cNvSpPr/>
      </dsp:nvSpPr>
      <dsp:spPr>
        <a:xfrm>
          <a:off x="144023" y="2816930"/>
          <a:ext cx="2025224" cy="1390203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Жилищно-коммунальное хозяйство, в т. ч. теплоснабжение, водоснабжение, водоотведение	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144023" y="2816930"/>
        <a:ext cx="2025224" cy="1390203"/>
      </dsp:txXfrm>
    </dsp:sp>
    <dsp:sp modelId="{06FA1A97-108D-4DA2-B4B4-B254916D9E02}">
      <dsp:nvSpPr>
        <dsp:cNvPr id="0" name=""/>
        <dsp:cNvSpPr/>
      </dsp:nvSpPr>
      <dsp:spPr>
        <a:xfrm>
          <a:off x="147278" y="2922206"/>
          <a:ext cx="298452" cy="292165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9BE4BB-85F4-46F5-AA8F-D1107B691A49}">
      <dsp:nvSpPr>
        <dsp:cNvPr id="0" name=""/>
        <dsp:cNvSpPr/>
      </dsp:nvSpPr>
      <dsp:spPr>
        <a:xfrm>
          <a:off x="2404556" y="2789577"/>
          <a:ext cx="2025224" cy="632882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Газоснабжение	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2404556" y="2789577"/>
        <a:ext cx="2025224" cy="632882"/>
      </dsp:txXfrm>
    </dsp:sp>
    <dsp:sp modelId="{FD963CF4-271E-4FA2-A8E3-AB77AFC6DBE6}">
      <dsp:nvSpPr>
        <dsp:cNvPr id="0" name=""/>
        <dsp:cNvSpPr/>
      </dsp:nvSpPr>
      <dsp:spPr>
        <a:xfrm>
          <a:off x="2382059" y="2872450"/>
          <a:ext cx="319243" cy="315949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A751FA-E71B-4C37-AD93-A2957B610809}">
      <dsp:nvSpPr>
        <dsp:cNvPr id="0" name=""/>
        <dsp:cNvSpPr/>
      </dsp:nvSpPr>
      <dsp:spPr>
        <a:xfrm>
          <a:off x="4594595" y="2789577"/>
          <a:ext cx="2138252" cy="632882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Нефть и нефтепродукты	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4594595" y="2789577"/>
        <a:ext cx="2138252" cy="632882"/>
      </dsp:txXfrm>
    </dsp:sp>
    <dsp:sp modelId="{2630D747-BC20-4377-AB33-B3B087ACF6FD}">
      <dsp:nvSpPr>
        <dsp:cNvPr id="0" name=""/>
        <dsp:cNvSpPr/>
      </dsp:nvSpPr>
      <dsp:spPr>
        <a:xfrm>
          <a:off x="4608514" y="2896851"/>
          <a:ext cx="308951" cy="304107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F6DB52-F6C1-494C-9148-6C334B34F62E}">
      <dsp:nvSpPr>
        <dsp:cNvPr id="0" name=""/>
        <dsp:cNvSpPr/>
      </dsp:nvSpPr>
      <dsp:spPr>
        <a:xfrm>
          <a:off x="147083" y="4337010"/>
          <a:ext cx="2025224" cy="632882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Сфера естественных монополий	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147083" y="4337010"/>
        <a:ext cx="2025224" cy="632882"/>
      </dsp:txXfrm>
    </dsp:sp>
    <dsp:sp modelId="{5423B992-276E-4194-8AEB-14D3D785FAD5}">
      <dsp:nvSpPr>
        <dsp:cNvPr id="0" name=""/>
        <dsp:cNvSpPr/>
      </dsp:nvSpPr>
      <dsp:spPr>
        <a:xfrm>
          <a:off x="147081" y="4409018"/>
          <a:ext cx="319243" cy="315949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498D40-CEBE-44F4-A1DD-6F3D48C85AB2}">
      <dsp:nvSpPr>
        <dsp:cNvPr id="0" name=""/>
        <dsp:cNvSpPr/>
      </dsp:nvSpPr>
      <dsp:spPr>
        <a:xfrm>
          <a:off x="2461994" y="3873550"/>
          <a:ext cx="2025224" cy="632882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Транспортные услуги	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2461994" y="3873550"/>
        <a:ext cx="2025224" cy="632882"/>
      </dsp:txXfrm>
    </dsp:sp>
    <dsp:sp modelId="{7CBFBA2B-8E33-4452-B09F-D4622D2FDFCB}">
      <dsp:nvSpPr>
        <dsp:cNvPr id="0" name=""/>
        <dsp:cNvSpPr/>
      </dsp:nvSpPr>
      <dsp:spPr>
        <a:xfrm>
          <a:off x="2439497" y="3956422"/>
          <a:ext cx="319243" cy="315949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E746A0-369D-4B98-AD13-D88F9EDEC64E}">
      <dsp:nvSpPr>
        <dsp:cNvPr id="0" name=""/>
        <dsp:cNvSpPr/>
      </dsp:nvSpPr>
      <dsp:spPr>
        <a:xfrm>
          <a:off x="4666714" y="3873550"/>
          <a:ext cx="2025224" cy="632882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Промышленность	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4666714" y="3873550"/>
        <a:ext cx="2025224" cy="632882"/>
      </dsp:txXfrm>
    </dsp:sp>
    <dsp:sp modelId="{727D1ED3-6FA0-4AB5-BB76-20D597D6A97E}">
      <dsp:nvSpPr>
        <dsp:cNvPr id="0" name=""/>
        <dsp:cNvSpPr/>
      </dsp:nvSpPr>
      <dsp:spPr>
        <a:xfrm>
          <a:off x="4652032" y="3965387"/>
          <a:ext cx="303613" cy="298020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64D475-BCA8-4F54-B2F7-4462EBC5B343}">
      <dsp:nvSpPr>
        <dsp:cNvPr id="0" name=""/>
        <dsp:cNvSpPr/>
      </dsp:nvSpPr>
      <dsp:spPr>
        <a:xfrm>
          <a:off x="2456779" y="4578863"/>
          <a:ext cx="2025224" cy="632882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28673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Финансовые рынки</a:t>
          </a:r>
          <a:r>
            <a:rPr lang="ru-RU" sz="1300" kern="1200" dirty="0" smtClean="0">
              <a:solidFill>
                <a:schemeClr val="tx2"/>
              </a:solidFill>
            </a:rPr>
            <a:t>	</a:t>
          </a:r>
          <a:endParaRPr lang="ru-RU" sz="1300" kern="1200" dirty="0">
            <a:solidFill>
              <a:schemeClr val="tx2"/>
            </a:solidFill>
          </a:endParaRPr>
        </a:p>
      </dsp:txBody>
      <dsp:txXfrm>
        <a:off x="2456779" y="4578863"/>
        <a:ext cx="2025224" cy="632882"/>
      </dsp:txXfrm>
    </dsp:sp>
    <dsp:sp modelId="{A10D1FF3-53EB-4C81-931B-6F677DFB5C7F}">
      <dsp:nvSpPr>
        <dsp:cNvPr id="0" name=""/>
        <dsp:cNvSpPr/>
      </dsp:nvSpPr>
      <dsp:spPr>
        <a:xfrm>
          <a:off x="2436896" y="4664752"/>
          <a:ext cx="314015" cy="309915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C27F2130-E18F-47A9-8C04-2CEAAF46D5C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8307155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A411070F-796A-4143-BA8C-E9DE8DC5432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7614236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4F1BDD0-1D89-466B-AE61-1748AE81DB5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7621050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1600" y="3886200"/>
            <a:ext cx="3124200" cy="2971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3886200"/>
            <a:ext cx="3124200" cy="2971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68370A31-8E5F-4166-8C62-1A28E6E90F3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3992192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89319044-507C-4F9D-B11C-87800D69191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7202952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0EC73CD7-12D6-4DCC-B19D-BB69A77A6D9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3107859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23CB378-F926-414D-A107-FE4AE81BC97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7635519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686165AB-0050-4FE9-A086-089572DC974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4219290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>
              <a:sym typeface="Calibri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88028074-98F1-45C6-B9AD-AF11E18285B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737795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B3CA179-89A6-48B3-A76A-80A9880B9E7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3139537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1844677"/>
            <a:ext cx="1943100" cy="5013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844677"/>
            <a:ext cx="5676900" cy="5013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B5FF25B-9877-4097-845A-DB718E90443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310065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844676"/>
            <a:ext cx="77724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>
                <a:sym typeface="Calibri" panose="020F0502020204030204" pitchFamily="34" charset="0"/>
              </a:rPr>
              <a:t>Click to edit Master title style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3886200"/>
            <a:ext cx="64008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>
                <a:sym typeface="Calibri" panose="020F0502020204030204" pitchFamily="34" charset="0"/>
              </a:rPr>
              <a:t>Click to edit Master text styles</a:t>
            </a:r>
          </a:p>
          <a:p>
            <a:pPr lvl="1"/>
            <a:r>
              <a:rPr lang="en-US" altLang="ru-RU" smtClean="0">
                <a:sym typeface="Calibri" panose="020F0502020204030204" pitchFamily="34" charset="0"/>
              </a:rPr>
              <a:t>Second level</a:t>
            </a:r>
          </a:p>
          <a:p>
            <a:pPr lvl="2"/>
            <a:r>
              <a:rPr lang="en-US" altLang="ru-RU" smtClean="0">
                <a:sym typeface="Calibri" panose="020F0502020204030204" pitchFamily="34" charset="0"/>
              </a:rPr>
              <a:t>Third level</a:t>
            </a:r>
          </a:p>
          <a:p>
            <a:pPr lvl="3"/>
            <a:r>
              <a:rPr lang="en-US" altLang="ru-RU" smtClean="0">
                <a:sym typeface="Calibri" panose="020F0502020204030204" pitchFamily="34" charset="0"/>
              </a:rPr>
              <a:t>Fourth level</a:t>
            </a:r>
          </a:p>
          <a:p>
            <a:pPr lvl="4"/>
            <a:r>
              <a:rPr lang="en-US" altLang="ru-RU" smtClean="0">
                <a:sym typeface="Calibri" panose="020F0502020204030204" pitchFamily="34" charset="0"/>
              </a:rPr>
              <a:t>Fifth level</a:t>
            </a:r>
          </a:p>
        </p:txBody>
      </p:sp>
      <p:sp>
        <p:nvSpPr>
          <p:cNvPr id="4099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428038" y="6467475"/>
            <a:ext cx="258762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rgbClr val="878787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2C0795-0F88-4F8E-8EB5-AA490A92C114}" type="slidenum">
              <a:rPr lang="en-US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5960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anose="020F0502020204030204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9pPr>
    </p:titleStyle>
    <p:bodyStyle>
      <a:lvl1pPr algn="ctr" rtl="0" eaLnBrk="0" fontAlgn="base" hangingPunct="0">
        <a:spcBef>
          <a:spcPts val="600"/>
        </a:spcBef>
        <a:spcAft>
          <a:spcPct val="0"/>
        </a:spcAft>
        <a:defRPr sz="2400">
          <a:solidFill>
            <a:srgbClr val="878787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314325" algn="ctr" rtl="0" eaLnBrk="0" fontAlgn="base" hangingPunct="0">
        <a:spcBef>
          <a:spcPts val="525"/>
        </a:spcBef>
        <a:spcAft>
          <a:spcPct val="0"/>
        </a:spcAft>
        <a:defRPr sz="2100">
          <a:solidFill>
            <a:srgbClr val="878787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657225" algn="ctr" rtl="0" eaLnBrk="0" fontAlgn="base" hangingPunct="0">
        <a:spcBef>
          <a:spcPts val="450"/>
        </a:spcBef>
        <a:spcAft>
          <a:spcPct val="0"/>
        </a:spcAft>
        <a:defRPr sz="1800">
          <a:solidFill>
            <a:srgbClr val="878787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000125" algn="ctr" rtl="0" eaLnBrk="0" fontAlgn="base" hangingPunct="0">
        <a:spcBef>
          <a:spcPts val="375"/>
        </a:spcBef>
        <a:spcAft>
          <a:spcPct val="0"/>
        </a:spcAft>
        <a:defRPr sz="1500">
          <a:solidFill>
            <a:srgbClr val="878787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1343025" algn="ctr" rtl="0" eaLnBrk="0" fontAlgn="base" hangingPunct="0">
        <a:spcBef>
          <a:spcPts val="375"/>
        </a:spcBef>
        <a:spcAft>
          <a:spcPct val="0"/>
        </a:spcAft>
        <a:defRPr sz="1500">
          <a:solidFill>
            <a:srgbClr val="878787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1685925" algn="ctr" rtl="0" fontAlgn="base">
        <a:spcBef>
          <a:spcPts val="375"/>
        </a:spcBef>
        <a:spcAft>
          <a:spcPct val="0"/>
        </a:spcAft>
        <a:defRPr sz="15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6pPr>
      <a:lvl7pPr marL="2028825" algn="ctr" rtl="0" fontAlgn="base">
        <a:spcBef>
          <a:spcPts val="375"/>
        </a:spcBef>
        <a:spcAft>
          <a:spcPct val="0"/>
        </a:spcAft>
        <a:defRPr sz="15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7pPr>
      <a:lvl8pPr marL="2371725" algn="ctr" rtl="0" fontAlgn="base">
        <a:spcBef>
          <a:spcPts val="375"/>
        </a:spcBef>
        <a:spcAft>
          <a:spcPct val="0"/>
        </a:spcAft>
        <a:defRPr sz="15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8pPr>
      <a:lvl9pPr marL="2714625" algn="ctr" rtl="0" fontAlgn="base">
        <a:spcBef>
          <a:spcPts val="375"/>
        </a:spcBef>
        <a:spcAft>
          <a:spcPct val="0"/>
        </a:spcAft>
        <a:defRPr sz="15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A7B1BFC0E356195C82F0F6F5B3E0C5CD417815C22F4F4DB5075E7CF36804B954F3B80EFC1AAD868C6AP7E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hyperlink" Target="https://commons.wikimedia.org/wiki/File:Gerb_Vengerov.png?uselang=ru" TargetMode="External"/><Relationship Id="rId18" Type="http://schemas.openxmlformats.org/officeDocument/2006/relationships/image" Target="../media/image19.jpeg"/><Relationship Id="rId26" Type="http://schemas.openxmlformats.org/officeDocument/2006/relationships/image" Target="../media/image23.jpeg"/><Relationship Id="rId39" Type="http://schemas.openxmlformats.org/officeDocument/2006/relationships/hyperlink" Target="https://commons.wikimedia.org/wiki/File:Coat_of_Arms_of_Maslyaninsky_rayon_(Novosibirskaya_oblast).png?uselang=ru" TargetMode="External"/><Relationship Id="rId21" Type="http://schemas.openxmlformats.org/officeDocument/2006/relationships/hyperlink" Target="https://commons.wikimedia.org/wiki/File:Coat_of_Arms_of_Karasuksky_rayon_(Novosibirskaya_oblast).gif?uselang=ru" TargetMode="External"/><Relationship Id="rId34" Type="http://schemas.openxmlformats.org/officeDocument/2006/relationships/image" Target="../media/image27.png"/><Relationship Id="rId42" Type="http://schemas.openxmlformats.org/officeDocument/2006/relationships/image" Target="../media/image31.png"/><Relationship Id="rId47" Type="http://schemas.openxmlformats.org/officeDocument/2006/relationships/hyperlink" Target="https://commons.wikimedia.org/wiki/File:Coat_of_Arms_of_Severny_rayon_(Novosibirskaya_oblast).png?uselang=ru" TargetMode="External"/><Relationship Id="rId50" Type="http://schemas.openxmlformats.org/officeDocument/2006/relationships/image" Target="../media/image35.png"/><Relationship Id="rId55" Type="http://schemas.openxmlformats.org/officeDocument/2006/relationships/hyperlink" Target="https://commons.wikimedia.org/wiki/File:Coat_of_Arms_of_Ubinsky_rayon_(Novosibirskaya_oblast).png?uselang=ru" TargetMode="External"/><Relationship Id="rId63" Type="http://schemas.openxmlformats.org/officeDocument/2006/relationships/hyperlink" Target="https://commons.wikimedia.org/wiki/File:Coat_of_Arms_of_Chistoozerny_rayon_(Novosibirskaya_oblast).png?uselang=ru" TargetMode="External"/><Relationship Id="rId68" Type="http://schemas.openxmlformats.org/officeDocument/2006/relationships/image" Target="../media/image45.jpeg"/><Relationship Id="rId7" Type="http://schemas.openxmlformats.org/officeDocument/2006/relationships/hyperlink" Target="https://commons.wikimedia.org/wiki/File:Gerb_Bagan.png?uselang=ru" TargetMode="External"/><Relationship Id="rId71" Type="http://schemas.openxmlformats.org/officeDocument/2006/relationships/image" Target="../media/image48.jpeg"/><Relationship Id="rId2" Type="http://schemas.openxmlformats.org/officeDocument/2006/relationships/diagramData" Target="../diagrams/data3.xml"/><Relationship Id="rId16" Type="http://schemas.openxmlformats.org/officeDocument/2006/relationships/image" Target="../media/image18.png"/><Relationship Id="rId29" Type="http://schemas.openxmlformats.org/officeDocument/2006/relationships/hyperlink" Target="https://commons.wikimedia.org/wiki/File:Coat_of_Arms_of_Kochki_(Novosibirsk_oblast).png?uselang=ru" TargetMode="Externa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openxmlformats.org/officeDocument/2006/relationships/hyperlink" Target="https://commons.wikimedia.org/wiki/File:Gerb_Bolotnoe.png?uselang=ru" TargetMode="External"/><Relationship Id="rId24" Type="http://schemas.openxmlformats.org/officeDocument/2006/relationships/image" Target="../media/image22.png"/><Relationship Id="rId32" Type="http://schemas.openxmlformats.org/officeDocument/2006/relationships/image" Target="../media/image26.png"/><Relationship Id="rId37" Type="http://schemas.openxmlformats.org/officeDocument/2006/relationships/hyperlink" Target="https://commons.wikimedia.org/wiki/File:Coat_of_Arms_of_Kyshtovsky_rayon_(Novosibirskaya_oblast).jpg?uselang=ru" TargetMode="External"/><Relationship Id="rId40" Type="http://schemas.openxmlformats.org/officeDocument/2006/relationships/image" Target="../media/image30.png"/><Relationship Id="rId45" Type="http://schemas.openxmlformats.org/officeDocument/2006/relationships/hyperlink" Target="https://commons.wikimedia.org/wiki/File:Coat_of_Arms_of_Ordynsk_rajon_(Novosibirsk_oblast).png?uselang=ru" TargetMode="External"/><Relationship Id="rId53" Type="http://schemas.openxmlformats.org/officeDocument/2006/relationships/hyperlink" Target="https://commons.wikimedia.org/wiki/File:Coat_of_Arms_of_Toguchinsky_rayon_(Novosibirskaya_oblast).png?uselang=ru" TargetMode="External"/><Relationship Id="rId58" Type="http://schemas.openxmlformats.org/officeDocument/2006/relationships/image" Target="../media/image39.jpeg"/><Relationship Id="rId66" Type="http://schemas.openxmlformats.org/officeDocument/2006/relationships/image" Target="../media/image43.png"/><Relationship Id="rId5" Type="http://schemas.openxmlformats.org/officeDocument/2006/relationships/diagramColors" Target="../diagrams/colors3.xml"/><Relationship Id="rId15" Type="http://schemas.openxmlformats.org/officeDocument/2006/relationships/hyperlink" Target="https://commons.wikimedia.org/wiki/File:Gerb_Dovolen.png?uselang=ru" TargetMode="External"/><Relationship Id="rId23" Type="http://schemas.openxmlformats.org/officeDocument/2006/relationships/hyperlink" Target="https://commons.wikimedia.org/wiki/File:Coat_of_Arms_of_Kargatsky_rayon_(Novosibirsk_oblast).png?uselang=ru" TargetMode="External"/><Relationship Id="rId28" Type="http://schemas.openxmlformats.org/officeDocument/2006/relationships/image" Target="../media/image24.jpeg"/><Relationship Id="rId36" Type="http://schemas.openxmlformats.org/officeDocument/2006/relationships/image" Target="../media/image28.png"/><Relationship Id="rId49" Type="http://schemas.openxmlformats.org/officeDocument/2006/relationships/hyperlink" Target="https://commons.wikimedia.org/wiki/File:Coat_of_Arms_Suzunski_(Novosibirsk_oblast).png?uselang=ru" TargetMode="External"/><Relationship Id="rId57" Type="http://schemas.openxmlformats.org/officeDocument/2006/relationships/hyperlink" Target="https://commons.wikimedia.org/wiki/File:Gerb-Ust-Tarksky-region.jpg?uselang=ru" TargetMode="External"/><Relationship Id="rId61" Type="http://schemas.openxmlformats.org/officeDocument/2006/relationships/hyperlink" Target="https://commons.wikimedia.org/wiki/File:Coat_of_Arms_of_Cherepanovsky_rayon_(Novosibirskaya_oblast).png?uselang=ru" TargetMode="External"/><Relationship Id="rId10" Type="http://schemas.openxmlformats.org/officeDocument/2006/relationships/image" Target="../media/image15.gif"/><Relationship Id="rId19" Type="http://schemas.openxmlformats.org/officeDocument/2006/relationships/hyperlink" Target="https://commons.wikimedia.org/wiki/File:Gerb_Iskitim.png?uselang=ru" TargetMode="External"/><Relationship Id="rId31" Type="http://schemas.openxmlformats.org/officeDocument/2006/relationships/hyperlink" Target="https://commons.wikimedia.org/wiki/File:Coat_of_Arms_of_Krasnozersky_rayon_(Novosibirskaya_oblast).png?uselang=ru" TargetMode="External"/><Relationship Id="rId44" Type="http://schemas.openxmlformats.org/officeDocument/2006/relationships/image" Target="../media/image32.png"/><Relationship Id="rId52" Type="http://schemas.openxmlformats.org/officeDocument/2006/relationships/image" Target="../media/image36.jpeg"/><Relationship Id="rId60" Type="http://schemas.openxmlformats.org/officeDocument/2006/relationships/image" Target="../media/image40.png"/><Relationship Id="rId65" Type="http://schemas.openxmlformats.org/officeDocument/2006/relationships/hyperlink" Target="https://commons.wikimedia.org/wiki/File:Coat_of_Arms_of_Chulym_rayon_(Novosibirsk_oblast).png?uselang=ru" TargetMode="External"/><Relationship Id="rId4" Type="http://schemas.openxmlformats.org/officeDocument/2006/relationships/diagramQuickStyle" Target="../diagrams/quickStyle3.xml"/><Relationship Id="rId9" Type="http://schemas.openxmlformats.org/officeDocument/2006/relationships/hyperlink" Target="https://commons.wikimedia.org/wiki/File:Gerb_Barabinsk.gif?uselang=ru" TargetMode="External"/><Relationship Id="rId14" Type="http://schemas.openxmlformats.org/officeDocument/2006/relationships/image" Target="../media/image17.png"/><Relationship Id="rId22" Type="http://schemas.openxmlformats.org/officeDocument/2006/relationships/image" Target="../media/image21.gif"/><Relationship Id="rId27" Type="http://schemas.openxmlformats.org/officeDocument/2006/relationships/hyperlink" Target="https://commons.wikimedia.org/wiki/File:Gerb-Kochenevsky-region.jpg?uselang=ru" TargetMode="External"/><Relationship Id="rId30" Type="http://schemas.openxmlformats.org/officeDocument/2006/relationships/image" Target="../media/image25.png"/><Relationship Id="rId35" Type="http://schemas.openxmlformats.org/officeDocument/2006/relationships/hyperlink" Target="https://commons.wikimedia.org/wiki/File:Coat_of_Arms_of_Kupinsky_rayon_(Novosibirskaya_oblast).png?uselang=ru" TargetMode="External"/><Relationship Id="rId43" Type="http://schemas.openxmlformats.org/officeDocument/2006/relationships/hyperlink" Target="https://commons.wikimedia.org/wiki/File:Coat_of_Arms_of_Novosibirsk_rayon_(Novosibirsk_oblast).png?uselang=ru" TargetMode="External"/><Relationship Id="rId48" Type="http://schemas.openxmlformats.org/officeDocument/2006/relationships/image" Target="../media/image34.png"/><Relationship Id="rId56" Type="http://schemas.openxmlformats.org/officeDocument/2006/relationships/image" Target="../media/image38.png"/><Relationship Id="rId64" Type="http://schemas.openxmlformats.org/officeDocument/2006/relationships/image" Target="../media/image42.png"/><Relationship Id="rId69" Type="http://schemas.openxmlformats.org/officeDocument/2006/relationships/image" Target="../media/image46.jpeg"/><Relationship Id="rId8" Type="http://schemas.openxmlformats.org/officeDocument/2006/relationships/image" Target="../media/image14.png"/><Relationship Id="rId51" Type="http://schemas.openxmlformats.org/officeDocument/2006/relationships/hyperlink" Target="https://commons.wikimedia.org/wiki/File:Coat_of_Arms_of_Tatarsky_rayon_(Novosibirskaya_oblast).jpg?uselang=ru" TargetMode="External"/><Relationship Id="rId3" Type="http://schemas.openxmlformats.org/officeDocument/2006/relationships/diagramLayout" Target="../diagrams/layout3.xml"/><Relationship Id="rId12" Type="http://schemas.openxmlformats.org/officeDocument/2006/relationships/image" Target="../media/image16.png"/><Relationship Id="rId17" Type="http://schemas.openxmlformats.org/officeDocument/2006/relationships/hyperlink" Target="https://commons.wikimedia.org/wiki/File:Gerb_Zdvinskii.jpg?uselang=ru" TargetMode="External"/><Relationship Id="rId25" Type="http://schemas.openxmlformats.org/officeDocument/2006/relationships/hyperlink" Target="https://commons.wikimedia.org/wiki/File:Gerb-Kolyvansky-region.jpg?uselang=ru" TargetMode="External"/><Relationship Id="rId33" Type="http://schemas.openxmlformats.org/officeDocument/2006/relationships/hyperlink" Target="https://commons.wikimedia.org/wiki/File:Coat_of_Arms_of_Kuibyshev_(Novosibirsk_oblast).png?uselang=ru" TargetMode="External"/><Relationship Id="rId38" Type="http://schemas.openxmlformats.org/officeDocument/2006/relationships/image" Target="../media/image29.jpeg"/><Relationship Id="rId46" Type="http://schemas.openxmlformats.org/officeDocument/2006/relationships/image" Target="../media/image33.png"/><Relationship Id="rId59" Type="http://schemas.openxmlformats.org/officeDocument/2006/relationships/hyperlink" Target="https://commons.wikimedia.org/wiki/File:Coat_of_Arms_of_Chanovsky_rayon_(Novosibirskaya_oblast).png?uselang=ru" TargetMode="External"/><Relationship Id="rId67" Type="http://schemas.openxmlformats.org/officeDocument/2006/relationships/image" Target="../media/image44.jpeg"/><Relationship Id="rId20" Type="http://schemas.openxmlformats.org/officeDocument/2006/relationships/image" Target="../media/image20.png"/><Relationship Id="rId41" Type="http://schemas.openxmlformats.org/officeDocument/2006/relationships/hyperlink" Target="https://commons.wikimedia.org/wiki/File:Coat_of_Arms_of_Moshkovsky_rayon_(Novosibirskaya_oblast).png?uselang=ru" TargetMode="External"/><Relationship Id="rId54" Type="http://schemas.openxmlformats.org/officeDocument/2006/relationships/image" Target="../media/image37.png"/><Relationship Id="rId62" Type="http://schemas.openxmlformats.org/officeDocument/2006/relationships/image" Target="../media/image41.png"/><Relationship Id="rId70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52.jpe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51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Об указе ПРЕЗИДЕНТА РОССИЙСКОЙ ФЕДЕРАЦИИ</a:t>
            </a:r>
            <a:br>
              <a:rPr lang="ru-RU" sz="2800" b="1" dirty="0" smtClean="0"/>
            </a:br>
            <a:r>
              <a:rPr lang="ru-RU" sz="2800" b="1" dirty="0" smtClean="0"/>
              <a:t>«ОБ ОСНОВНЫХ НАПРАВЛЕНИЯХ ГОСУДАРСТВЕННОЙ ПОЛИТИКИ ПО РАЗВИТИЮ КОНКУРЕНЦИИ»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</a:rPr>
              <a:t>о</a:t>
            </a:r>
            <a:r>
              <a:rPr lang="ru-RU" b="1" dirty="0" smtClean="0">
                <a:solidFill>
                  <a:schemeClr val="tx2"/>
                </a:solidFill>
              </a:rPr>
              <a:t>т 21 декабря 2017 г. № 618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4" name="Блок-схема: документ 3"/>
          <p:cNvSpPr/>
          <p:nvPr/>
        </p:nvSpPr>
        <p:spPr>
          <a:xfrm>
            <a:off x="0" y="0"/>
            <a:ext cx="9144000" cy="3573016"/>
          </a:xfrm>
          <a:prstGeom prst="flowChartDocumen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6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7" name="Picture 55" descr="http://map.nso.ru/media/9841/map_ns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8" y="692694"/>
            <a:ext cx="7344816" cy="4680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8834" name="Rectangle 1"/>
          <p:cNvSpPr>
            <a:spLocks/>
          </p:cNvSpPr>
          <p:nvPr/>
        </p:nvSpPr>
        <p:spPr bwMode="auto">
          <a:xfrm>
            <a:off x="893415" y="332656"/>
            <a:ext cx="5838825" cy="36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dirty="0">
                <a:solidFill>
                  <a:srgbClr val="002060"/>
                </a:solidFill>
                <a:latin typeface="Tahoma ??????????" charset="0"/>
                <a:ea typeface="Tahoma ??????????" charset="0"/>
                <a:cs typeface="Tahoma ??????????" charset="0"/>
                <a:sym typeface="Tahoma ??????????" charset="0"/>
              </a:rPr>
              <a:t>Минэкономразвития </a:t>
            </a:r>
            <a:r>
              <a:rPr lang="ru-RU" altLang="ru-RU" sz="2100" b="1" dirty="0" smtClean="0">
                <a:solidFill>
                  <a:srgbClr val="002060"/>
                </a:solidFill>
                <a:latin typeface="Tahoma ??????????" charset="0"/>
                <a:ea typeface="Tahoma ??????????" charset="0"/>
                <a:cs typeface="Tahoma ??????????" charset="0"/>
                <a:sym typeface="Tahoma ??????????" charset="0"/>
              </a:rPr>
              <a:t>НСО</a:t>
            </a:r>
          </a:p>
        </p:txBody>
      </p:sp>
      <p:sp>
        <p:nvSpPr>
          <p:cNvPr id="248835" name="Rectangle 4"/>
          <p:cNvSpPr>
            <a:spLocks/>
          </p:cNvSpPr>
          <p:nvPr/>
        </p:nvSpPr>
        <p:spPr bwMode="auto">
          <a:xfrm>
            <a:off x="3836330" y="5231516"/>
            <a:ext cx="511256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 dirty="0">
                <a:solidFill>
                  <a:srgbClr val="002060"/>
                </a:solidFill>
                <a:latin typeface="Tahoma ??????????" charset="0"/>
                <a:ea typeface="Tahoma ??????????" charset="0"/>
                <a:cs typeface="Tahoma ??????????" charset="0"/>
                <a:sym typeface="Tahoma ??????????" charset="0"/>
              </a:rPr>
              <a:t>СПАСИБО ЗА ВНИМАНИЕ!</a:t>
            </a:r>
          </a:p>
        </p:txBody>
      </p:sp>
      <p:pic>
        <p:nvPicPr>
          <p:cNvPr id="7" name="Picture 4" descr="http://www.nso.ru/default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8545"/>
            <a:ext cx="571500" cy="6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0" y="6018263"/>
            <a:ext cx="91377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lang="ru-RU" sz="1600" dirty="0" err="1"/>
              <a:t>Врио</a:t>
            </a:r>
            <a:r>
              <a:rPr lang="ru-RU" sz="1600" dirty="0"/>
              <a:t> заместителя Председателя Правительства </a:t>
            </a:r>
            <a:r>
              <a:rPr lang="ru-RU" sz="1600" dirty="0" smtClean="0"/>
              <a:t>Новосибирской </a:t>
            </a:r>
            <a:r>
              <a:rPr lang="ru-RU" sz="1600" dirty="0"/>
              <a:t>области – </a:t>
            </a:r>
            <a:endParaRPr lang="ru-RU" sz="1600" dirty="0" smtClean="0"/>
          </a:p>
          <a:p>
            <a:pPr algn="ctr"/>
            <a:r>
              <a:rPr lang="ru-RU" altLang="ru-RU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министр</a:t>
            </a:r>
            <a:r>
              <a:rPr lang="ru-RU" altLang="ru-RU" sz="1600" dirty="0"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en-US" altLang="ru-RU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600" dirty="0">
                <a:ea typeface="Tahoma" panose="020B0604030504040204" pitchFamily="34" charset="0"/>
                <a:cs typeface="Tahoma" panose="020B0604030504040204" pitchFamily="34" charset="0"/>
              </a:rPr>
              <a:t>экономического развития Новосибирской области </a:t>
            </a:r>
          </a:p>
          <a:p>
            <a:pPr algn="ctr" eaLnBrk="1" hangingPunct="1"/>
            <a:r>
              <a:rPr lang="ru-RU" altLang="ru-RU" sz="1600" dirty="0">
                <a:ea typeface="Tahoma" panose="020B0604030504040204" pitchFamily="34" charset="0"/>
                <a:cs typeface="Tahoma" panose="020B0604030504040204" pitchFamily="34" charset="0"/>
              </a:rPr>
              <a:t>Молчанова О.В.</a:t>
            </a:r>
          </a:p>
        </p:txBody>
      </p:sp>
    </p:spTree>
    <p:extLst>
      <p:ext uri="{BB962C8B-B14F-4D97-AF65-F5344CB8AC3E}">
        <p14:creationId xmlns:p14="http://schemas.microsoft.com/office/powerpoint/2010/main" val="2004640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nso.ru/default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0008"/>
            <a:ext cx="571500" cy="6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692696"/>
            <a:ext cx="5708168" cy="1080120"/>
          </a:xfrm>
        </p:spPr>
        <p:txBody>
          <a:bodyPr anchor="t">
            <a:noAutofit/>
          </a:bodyPr>
          <a:lstStyle/>
          <a:p>
            <a:pPr algn="ctr"/>
            <a:r>
              <a:rPr lang="ru-RU" sz="2400" b="1" dirty="0" smtClean="0"/>
              <a:t>активное </a:t>
            </a:r>
            <a:r>
              <a:rPr lang="ru-RU" sz="2400" b="1" dirty="0"/>
              <a:t>содействие развитию конкуренции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в </a:t>
            </a:r>
            <a:r>
              <a:rPr lang="ru-RU" sz="2400" b="1" dirty="0"/>
              <a:t>Российской </a:t>
            </a:r>
            <a:r>
              <a:rPr lang="ru-RU" sz="2400" b="1" dirty="0" smtClean="0"/>
              <a:t>Федерации -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400" dirty="0">
                <a:solidFill>
                  <a:schemeClr val="tx2"/>
                </a:solidFill>
              </a:rPr>
              <a:t>Указ Президента </a:t>
            </a:r>
            <a:r>
              <a:rPr lang="ru-RU" sz="1400" dirty="0" smtClean="0">
                <a:solidFill>
                  <a:schemeClr val="tx2"/>
                </a:solidFill>
              </a:rPr>
              <a:t>Российской Федерации </a:t>
            </a:r>
            <a:r>
              <a:rPr lang="ru-RU" sz="1400" dirty="0">
                <a:solidFill>
                  <a:schemeClr val="tx2"/>
                </a:solidFill>
              </a:rPr>
              <a:t>от 21.12.2017 </a:t>
            </a:r>
            <a:r>
              <a:rPr lang="ru-RU" sz="1400" dirty="0" smtClean="0">
                <a:solidFill>
                  <a:schemeClr val="tx2"/>
                </a:solidFill>
              </a:rPr>
              <a:t>№ 618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1853799"/>
            <a:ext cx="5736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приоритетное направление </a:t>
            </a:r>
            <a:r>
              <a:rPr lang="ru-RU" sz="2400" b="1" dirty="0">
                <a:solidFill>
                  <a:srgbClr val="C00000"/>
                </a:solidFill>
              </a:rPr>
              <a:t>деятельности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8042" y="2739360"/>
            <a:ext cx="5328592" cy="2831544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</a:rPr>
              <a:t>Президента </a:t>
            </a:r>
            <a:r>
              <a:rPr lang="ru-RU" sz="1600" dirty="0" smtClean="0">
                <a:solidFill>
                  <a:schemeClr val="bg1"/>
                </a:solidFill>
              </a:rPr>
              <a:t>РФ;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</a:rPr>
              <a:t>Федерального </a:t>
            </a:r>
            <a:r>
              <a:rPr lang="ru-RU" sz="1600" dirty="0">
                <a:solidFill>
                  <a:schemeClr val="bg1"/>
                </a:solidFill>
              </a:rPr>
              <a:t>Собрания </a:t>
            </a:r>
            <a:r>
              <a:rPr lang="ru-RU" sz="1600" dirty="0" smtClean="0">
                <a:solidFill>
                  <a:schemeClr val="bg1"/>
                </a:solidFill>
              </a:rPr>
              <a:t>РФ;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</a:rPr>
              <a:t>Правительства РФ;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</a:rPr>
              <a:t>Центрального </a:t>
            </a:r>
            <a:r>
              <a:rPr lang="ru-RU" sz="1600" dirty="0">
                <a:solidFill>
                  <a:schemeClr val="bg1"/>
                </a:solidFill>
              </a:rPr>
              <a:t>банка </a:t>
            </a:r>
            <a:r>
              <a:rPr lang="ru-RU" sz="1600" dirty="0" smtClean="0">
                <a:solidFill>
                  <a:schemeClr val="bg1"/>
                </a:solidFill>
              </a:rPr>
              <a:t>РФ;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</a:rPr>
              <a:t>федеральных </a:t>
            </a:r>
            <a:r>
              <a:rPr lang="ru-RU" sz="1600" dirty="0">
                <a:solidFill>
                  <a:schemeClr val="bg1"/>
                </a:solidFill>
              </a:rPr>
              <a:t>органов исполнительной </a:t>
            </a:r>
            <a:r>
              <a:rPr lang="ru-RU" sz="1600" dirty="0" smtClean="0">
                <a:solidFill>
                  <a:schemeClr val="bg1"/>
                </a:solidFill>
              </a:rPr>
              <a:t>власти;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</a:rPr>
              <a:t>законодательных </a:t>
            </a:r>
            <a:r>
              <a:rPr lang="ru-RU" sz="1600" dirty="0">
                <a:solidFill>
                  <a:schemeClr val="bg1"/>
                </a:solidFill>
              </a:rPr>
              <a:t>(представительных) </a:t>
            </a:r>
            <a:r>
              <a:rPr lang="ru-RU" sz="1600" dirty="0" smtClean="0">
                <a:solidFill>
                  <a:schemeClr val="bg1"/>
                </a:solidFill>
              </a:rPr>
              <a:t>органов государственной власти субъектов РФ;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</a:rPr>
              <a:t>исполнительных </a:t>
            </a:r>
            <a:r>
              <a:rPr lang="ru-RU" sz="1600" dirty="0">
                <a:solidFill>
                  <a:schemeClr val="bg1"/>
                </a:solidFill>
              </a:rPr>
              <a:t>органов государственной власти субъектов </a:t>
            </a:r>
            <a:r>
              <a:rPr lang="ru-RU" sz="1600" dirty="0" smtClean="0">
                <a:solidFill>
                  <a:schemeClr val="bg1"/>
                </a:solidFill>
              </a:rPr>
              <a:t>РФ; </a:t>
            </a:r>
            <a:endParaRPr lang="ru-RU" sz="16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</a:rPr>
              <a:t>органов местного самоуправления.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AutoShape 4" descr="Картинки по запросу правительство новосибирской обла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6" descr="Картинки по запросу правительство новосибирской област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Картинки по запросу правительство новосибирской облас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563" y="992017"/>
            <a:ext cx="3194583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Картинки по запросу законодательное собрание новосибир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854" y="3416424"/>
            <a:ext cx="3168000" cy="2369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11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99592" y="-27384"/>
            <a:ext cx="7786687" cy="86995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Цели совершенствования государственной политики по развитию конкуренции</a:t>
            </a:r>
            <a:endParaRPr lang="ru-RU" sz="2400" b="1" dirty="0"/>
          </a:p>
        </p:txBody>
      </p:sp>
      <p:pic>
        <p:nvPicPr>
          <p:cNvPr id="13" name="Picture 4" descr="http://www.nso.ru/default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0008"/>
            <a:ext cx="571500" cy="6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4167604563"/>
              </p:ext>
            </p:extLst>
          </p:nvPr>
        </p:nvGraphicFramePr>
        <p:xfrm>
          <a:off x="179512" y="980728"/>
          <a:ext cx="885698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Картинки по запросу новосибирск из самолета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8856984" cy="204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5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endParaRPr lang="ru-RU" sz="2400" dirty="0"/>
          </a:p>
        </p:txBody>
      </p:sp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0008"/>
            <a:ext cx="571500" cy="6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0"/>
          <p:cNvSpPr txBox="1">
            <a:spLocks/>
          </p:cNvSpPr>
          <p:nvPr/>
        </p:nvSpPr>
        <p:spPr>
          <a:xfrm>
            <a:off x="899592" y="140008"/>
            <a:ext cx="7992888" cy="1002992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/>
              <a:t>Пункт 5 Указа Президента РФ от 21.12.2017 № 618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7494" y="2780928"/>
            <a:ext cx="5580649" cy="244827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2400" b="1" dirty="0"/>
              <a:t>УТВЕРЖДЕН </a:t>
            </a:r>
            <a:endParaRPr lang="ru-RU" sz="2400" b="1" dirty="0" smtClean="0"/>
          </a:p>
          <a:p>
            <a:pPr algn="ctr"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НАЦИОНАЛЬНЫЙ </a:t>
            </a:r>
            <a:r>
              <a:rPr lang="ru-RU" sz="2400" b="1" dirty="0">
                <a:solidFill>
                  <a:srgbClr val="C00000"/>
                </a:solidFill>
              </a:rPr>
              <a:t>ПЛАН РАЗВИТИЯ КОНКУРЕНЦИИ 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В </a:t>
            </a:r>
            <a:r>
              <a:rPr lang="ru-RU" sz="2400" b="1" dirty="0">
                <a:solidFill>
                  <a:srgbClr val="C00000"/>
                </a:solidFill>
              </a:rPr>
              <a:t>РОССИЙСКОЙ ФЕДЕРАЦИИ 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НА 2018 -2020 ГОДЫ</a:t>
            </a:r>
            <a:endParaRPr lang="ru-RU" sz="2400" b="1" dirty="0" smtClean="0">
              <a:solidFill>
                <a:srgbClr val="C00000"/>
              </a:solidFill>
              <a:hlinkClick r:id="rId3"/>
            </a:endParaRPr>
          </a:p>
          <a:p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852936"/>
            <a:ext cx="309634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203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66800" y="139700"/>
            <a:ext cx="8077200" cy="869950"/>
          </a:xfrm>
        </p:spPr>
        <p:txBody>
          <a:bodyPr anchor="t">
            <a:normAutofit/>
          </a:bodyPr>
          <a:lstStyle/>
          <a:p>
            <a:r>
              <a:rPr lang="ru-RU" sz="2400" b="1" dirty="0" smtClean="0"/>
              <a:t>Ключевые показатели Национального плана</a:t>
            </a:r>
            <a:endParaRPr lang="ru-RU" sz="2400" b="1" dirty="0"/>
          </a:p>
        </p:txBody>
      </p:sp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0008"/>
            <a:ext cx="571500" cy="6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58696" y="908720"/>
            <a:ext cx="8615157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2"/>
                </a:solidFill>
              </a:rPr>
              <a:t>1. </a:t>
            </a:r>
            <a:r>
              <a:rPr lang="ru-RU" sz="1400" dirty="0">
                <a:solidFill>
                  <a:schemeClr val="tx2"/>
                </a:solidFill>
              </a:rPr>
              <a:t>О</a:t>
            </a:r>
            <a:r>
              <a:rPr lang="ru-RU" sz="1400" dirty="0" smtClean="0">
                <a:solidFill>
                  <a:schemeClr val="tx2"/>
                </a:solidFill>
              </a:rPr>
              <a:t>беспечение </a:t>
            </a:r>
            <a:r>
              <a:rPr lang="ru-RU" sz="1400" dirty="0">
                <a:solidFill>
                  <a:schemeClr val="tx2"/>
                </a:solidFill>
              </a:rPr>
              <a:t>во всех отраслях экономики Российской Федерации, за исключением сфер деятельности субъектов естественных монополий и организаций оборонно-промышленного комплекса, присутствия </a:t>
            </a:r>
            <a:r>
              <a:rPr lang="ru-RU" sz="1400" dirty="0">
                <a:solidFill>
                  <a:srgbClr val="C00000"/>
                </a:solidFill>
              </a:rPr>
              <a:t>не менее трех хозяйствующих субъектов, не менее чем один из которых относится к частному </a:t>
            </a:r>
            <a:r>
              <a:rPr lang="ru-RU" sz="1400" dirty="0" smtClean="0">
                <a:solidFill>
                  <a:srgbClr val="C00000"/>
                </a:solidFill>
              </a:rPr>
              <a:t>бизнесу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2893" y="1933966"/>
            <a:ext cx="8640960" cy="8987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2"/>
                </a:solidFill>
              </a:rPr>
              <a:t>2. </a:t>
            </a:r>
            <a:r>
              <a:rPr lang="ru-RU" sz="1400" dirty="0">
                <a:solidFill>
                  <a:schemeClr val="tx2"/>
                </a:solidFill>
              </a:rPr>
              <a:t>С</a:t>
            </a:r>
            <a:r>
              <a:rPr lang="ru-RU" sz="1400" dirty="0" smtClean="0">
                <a:solidFill>
                  <a:schemeClr val="tx2"/>
                </a:solidFill>
              </a:rPr>
              <a:t>нижение </a:t>
            </a:r>
            <a:r>
              <a:rPr lang="ru-RU" sz="1400" dirty="0">
                <a:solidFill>
                  <a:schemeClr val="tx2"/>
                </a:solidFill>
              </a:rPr>
              <a:t>количества нарушений антимонопольного законодательства со стороны органов государственной власти и органов местного самоуправления к 2020 году </a:t>
            </a:r>
            <a:r>
              <a:rPr lang="ru-RU" sz="1400" dirty="0">
                <a:solidFill>
                  <a:srgbClr val="C00000"/>
                </a:solidFill>
              </a:rPr>
              <a:t>не менее чем в 2 раза по сравнению с 2017 </a:t>
            </a:r>
            <a:r>
              <a:rPr lang="ru-RU" sz="1400" dirty="0" smtClean="0">
                <a:solidFill>
                  <a:srgbClr val="C00000"/>
                </a:solidFill>
              </a:rPr>
              <a:t>годом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0070" y="2924944"/>
            <a:ext cx="8633783" cy="15121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2"/>
                </a:solidFill>
              </a:rPr>
              <a:t>3. </a:t>
            </a:r>
            <a:r>
              <a:rPr lang="ru-RU" sz="1400" dirty="0">
                <a:solidFill>
                  <a:schemeClr val="tx2"/>
                </a:solidFill>
              </a:rPr>
              <a:t>У</a:t>
            </a:r>
            <a:r>
              <a:rPr lang="ru-RU" sz="1400" dirty="0" smtClean="0">
                <a:solidFill>
                  <a:schemeClr val="tx2"/>
                </a:solidFill>
              </a:rPr>
              <a:t>величение </a:t>
            </a:r>
            <a:r>
              <a:rPr lang="ru-RU" sz="1400" dirty="0">
                <a:solidFill>
                  <a:schemeClr val="tx2"/>
                </a:solidFill>
              </a:rPr>
              <a:t>к 2020 году доли закупок, участниками которых являются только субъекты малого предпринимательства и социально ориентированные некоммерческие организации, в сфере государственного и муниципального заказа </a:t>
            </a:r>
            <a:r>
              <a:rPr lang="ru-RU" sz="1400" dirty="0">
                <a:solidFill>
                  <a:srgbClr val="C00000"/>
                </a:solidFill>
              </a:rPr>
              <a:t>не менее чем в два раза по сравнению с 2017 годом</a:t>
            </a:r>
            <a:r>
              <a:rPr lang="ru-RU" sz="1400" dirty="0">
                <a:solidFill>
                  <a:schemeClr val="tx2"/>
                </a:solidFill>
              </a:rPr>
              <a:t>, а также увеличение отдельными видами юридических лиц объема закупок, участниками которых являются только субъекты </a:t>
            </a:r>
            <a:r>
              <a:rPr lang="ru-RU" sz="1400" dirty="0" smtClean="0">
                <a:solidFill>
                  <a:schemeClr val="tx2"/>
                </a:solidFill>
              </a:rPr>
              <a:t>МСП, </a:t>
            </a:r>
            <a:r>
              <a:rPr lang="ru-RU" sz="1400" dirty="0" smtClean="0">
                <a:solidFill>
                  <a:srgbClr val="C00000"/>
                </a:solidFill>
              </a:rPr>
              <a:t>до </a:t>
            </a:r>
            <a:r>
              <a:rPr lang="ru-RU" sz="1400" dirty="0">
                <a:solidFill>
                  <a:srgbClr val="C00000"/>
                </a:solidFill>
              </a:rPr>
              <a:t>18 процентов к 2020 </a:t>
            </a:r>
            <a:r>
              <a:rPr lang="ru-RU" sz="1400" dirty="0" smtClean="0">
                <a:solidFill>
                  <a:srgbClr val="C00000"/>
                </a:solidFill>
              </a:rPr>
              <a:t>году</a:t>
            </a:r>
            <a:endParaRPr lang="ru-RU" sz="1400" dirty="0">
              <a:solidFill>
                <a:srgbClr val="C00000"/>
              </a:solidFill>
            </a:endParaRPr>
          </a:p>
        </p:txBody>
      </p:sp>
      <p:pic>
        <p:nvPicPr>
          <p:cNvPr id="6148" name="Picture 4" descr="https://www.galaktika.ru/budget/files/2017/07/hpb-kpi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09120"/>
            <a:ext cx="862233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819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899592" y="140008"/>
            <a:ext cx="7992888" cy="1002992"/>
          </a:xfrm>
        </p:spPr>
        <p:txBody>
          <a:bodyPr anchor="t">
            <a:noAutofit/>
          </a:bodyPr>
          <a:lstStyle/>
          <a:p>
            <a:r>
              <a:rPr lang="ru-RU" sz="2400" b="1" dirty="0" smtClean="0"/>
              <a:t>Пункт 7 Указа </a:t>
            </a:r>
            <a:r>
              <a:rPr lang="ru-RU" sz="2400" b="1" dirty="0"/>
              <a:t>Президента РФ от 21.12.2017 </a:t>
            </a:r>
            <a:r>
              <a:rPr lang="ru-RU" sz="2400" b="1" dirty="0" smtClean="0"/>
              <a:t>№ </a:t>
            </a:r>
            <a:r>
              <a:rPr lang="ru-RU" sz="2400" b="1" dirty="0"/>
              <a:t>618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8210872" cy="124435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Высшим должностным лицам (руководителям высших исполнительных органов государственной власти) субъектов Российской Федерации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sz="quarter" idx="1"/>
          </p:nvPr>
        </p:nvSpPr>
        <p:spPr>
          <a:xfrm>
            <a:off x="537270" y="3140968"/>
            <a:ext cx="8283202" cy="720080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C00000"/>
                </a:solidFill>
              </a:rPr>
              <a:t>активизировать работу по развитию конкуренции в субъектах Российской </a:t>
            </a:r>
            <a:r>
              <a:rPr lang="ru-RU" sz="1800" b="1" dirty="0" smtClean="0">
                <a:solidFill>
                  <a:srgbClr val="C00000"/>
                </a:solidFill>
              </a:rPr>
              <a:t>Федерации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Picture 4" descr="http://www.nso.ru/default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0008"/>
            <a:ext cx="571500" cy="6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AutoShape 4" descr="Картинки по запросу просторы нс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6" descr="Картинки по запросу просторы нс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Картинки по запросу просторы нс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15786"/>
            <a:ext cx="3855231" cy="2675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Картинки по запросу правительство нс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13" y="4015786"/>
            <a:ext cx="3993418" cy="2653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218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426111"/>
            <a:ext cx="3384376" cy="230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539451294"/>
              </p:ext>
            </p:extLst>
          </p:nvPr>
        </p:nvGraphicFramePr>
        <p:xfrm>
          <a:off x="323528" y="188640"/>
          <a:ext cx="8676964" cy="4297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222" name="Picture 6" descr="Картинки по запросу травников нсо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37112"/>
            <a:ext cx="3384376" cy="229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865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150808777"/>
              </p:ext>
            </p:extLst>
          </p:nvPr>
        </p:nvGraphicFramePr>
        <p:xfrm>
          <a:off x="332168" y="404664"/>
          <a:ext cx="8560312" cy="17170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6" name="Picture 8" descr="https://upload.wikimedia.org/wikipedia/commons/thumb/8/89/Gerb_Bagan.png/90px-Gerb_Bagan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568" y="5613684"/>
            <a:ext cx="857250" cy="101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https://upload.wikimedia.org/wikipedia/commons/thumb/6/6e/Gerb_Barabinsk.gif/93px-Gerb_Barabinsk.gif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183" y="5613684"/>
            <a:ext cx="778569" cy="99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upload.wikimedia.org/wikipedia/commons/thumb/8/8f/Gerb_Bolotnoe.png/98px-Gerb_Bolotnoe.png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4891" y="5625108"/>
            <a:ext cx="681605" cy="101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https://upload.wikimedia.org/wikipedia/commons/thumb/9/93/Gerb_Vengerov.png/100px-Gerb_Vengerov.png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568" y="4381679"/>
            <a:ext cx="762744" cy="98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upload.wikimedia.org/wikipedia/commons/thumb/6/67/Gerb_Dovolen.png/100px-Gerb_Dovolen.png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277" y="4363646"/>
            <a:ext cx="778569" cy="99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https://upload.wikimedia.org/wikipedia/commons/thumb/2/22/Gerb_Zdvinskii.jpg/94px-Gerb_Zdvinskii.jpg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828" y="3207534"/>
            <a:ext cx="762744" cy="100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upload.wikimedia.org/wikipedia/commons/thumb/f/fb/Gerb_Iskitim.png/100px-Gerb_Iskitim.png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905" y="3207534"/>
            <a:ext cx="778569" cy="99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https://upload.wikimedia.org/wikipedia/commons/thumb/d/de/Coat_of_Arms_of_Karasuksky_rayon_%28Novosibirskaya_oblast%29.gif/98px-Coat_of_Arms_of_Karasuksky_rayon_%28Novosibirskaya_oblast%29.gif">
            <a:hlinkClick r:id="rId21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27" y="4330717"/>
            <a:ext cx="80895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upload.wikimedia.org/wikipedia/commons/thumb/0/06/Coat_of_Arms_of_Kargatsky_rayon_%28Novosibirsk_oblast%29.png/92px-Coat_of_Arms_of_Kargatsky_rayon_%28Novosibirsk_oblast%29.png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3230966"/>
            <a:ext cx="828000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https://upload.wikimedia.org/wikipedia/commons/thumb/c/c0/Gerb-Kolyvansky-region.jpg/93px-Gerb-Kolyvansky-region.jpg">
            <a:hlinkClick r:id="rId25"/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27" y="5661248"/>
            <a:ext cx="885825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upload.wikimedia.org/wikipedia/commons/thumb/c/c7/Gerb-Kochenevsky-region.jpg/98px-Gerb-Kochenevsky-region.jpg">
            <a:hlinkClick r:id="rId27"/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167" y="4332980"/>
            <a:ext cx="827999" cy="108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https://upload.wikimedia.org/wikipedia/commons/thumb/e/ed/Coat_of_Arms_of_Kochki_%28Novosibirsk_oblast%29.png/100px-Coat_of_Arms_of_Kochki_%28Novosibirsk_oblast%29.png">
            <a:hlinkClick r:id="rId29"/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67" y="3218268"/>
            <a:ext cx="828000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https://upload.wikimedia.org/wikipedia/commons/thumb/5/5a/Coat_of_Arms_of_Krasnozersky_rayon_%28Novosibirskaya_oblast%29.png/100px-Coat_of_Arms_of_Krasnozersky_rayon_%28Novosibirskaya_oblast%29.png">
            <a:hlinkClick r:id="rId31"/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93" y="5668697"/>
            <a:ext cx="804768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21" descr="https://upload.wikimedia.org/wikipedia/commons/thumb/0/08/Coat_of_Arms_of_Kuibyshev_%28Novosibirsk_oblast%29.png/99px-Coat_of_Arms_of_Kuibyshev_%28Novosibirsk_oblast%29.png">
            <a:hlinkClick r:id="rId33"/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810" y="4353095"/>
            <a:ext cx="815132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https://upload.wikimedia.org/wikipedia/commons/thumb/1/1a/Coat_of_Arms_of_Kupinsky_rayon_%28Novosibirskaya_oblast%29.png/100px-Coat_of_Arms_of_Kupinsky_rayon_%28Novosibirskaya_oblast%29.png">
            <a:hlinkClick r:id="rId35"/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886" y="3218268"/>
            <a:ext cx="810369" cy="99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1" name="Picture 23" descr="https://upload.wikimedia.org/wikipedia/commons/thumb/3/35/Coat_of_Arms_of_Kyshtovsky_rayon_%28Novosibirskaya_oblast%29.jpg/98px-Coat_of_Arms_of_Kyshtovsky_rayon_%28Novosibirskaya_oblast%29.jpg">
            <a:hlinkClick r:id="rId37"/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829" y="5668696"/>
            <a:ext cx="810369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https://upload.wikimedia.org/wikipedia/commons/thumb/9/98/Coat_of_Arms_of_Maslyaninsky_rayon_%28Novosibirskaya_oblast%29.png/100px-Coat_of_Arms_of_Maslyaninsky_rayon_%28Novosibirskaya_oblast%29.png">
            <a:hlinkClick r:id="rId39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038" y="4372626"/>
            <a:ext cx="769784" cy="103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3" name="Picture 25" descr="https://upload.wikimedia.org/wikipedia/commons/thumb/d/da/Coat_of_Arms_of_Moshkovsky_rayon_%28Novosibirskaya_oblast%29.png/98px-Coat_of_Arms_of_Moshkovsky_rayon_%28Novosibirskaya_oblast%29.png">
            <a:hlinkClick r:id="rId41"/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734" y="3230966"/>
            <a:ext cx="792088" cy="98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4" name="Picture 26" descr="https://upload.wikimedia.org/wikipedia/commons/thumb/2/26/Coat_of_Arms_of_Novosibirsk_rayon_%28Novosibirsk_oblast%29.png/98px-Coat_of_Arms_of_Novosibirsk_rayon_%28Novosibirsk_oblast%29.png">
            <a:hlinkClick r:id="rId43"/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556" y="5668697"/>
            <a:ext cx="76978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5" name="Picture 27" descr="https://upload.wikimedia.org/wikipedia/commons/thumb/7/71/Coat_of_Arms_of_Ordynsk_rajon_%28Novosibirsk_oblast%29.png/96px-Coat_of_Arms_of_Ordynsk_rajon_%28Novosibirsk_oblast%29.png">
            <a:hlinkClick r:id="rId45"/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013" y="4353095"/>
            <a:ext cx="812657" cy="99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https://upload.wikimedia.org/wikipedia/commons/thumb/b/bc/Coat_of_Arms_of_Severny_rayon_%28Novosibirskaya_oblast%29.png/98px-Coat_of_Arms_of_Severny_rayon_%28Novosibirskaya_oblast%29.png">
            <a:hlinkClick r:id="rId47"/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013" y="3207534"/>
            <a:ext cx="841913" cy="99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7" name="Picture 29" descr="https://upload.wikimedia.org/wikipedia/commons/thumb/d/dd/Coat_of_Arms_Suzunski_%28Novosibirsk_oblast%29.png/100px-Coat_of_Arms_Suzunski_%28Novosibirsk_oblast%29.png">
            <a:hlinkClick r:id="rId49"/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182" y="5641190"/>
            <a:ext cx="803117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https://upload.wikimedia.org/wikipedia/commons/thumb/0/0f/Coat_of_Arms_of_Tatarsky_rayon_%28Novosibirskaya_oblast%29.jpg/97px-Coat_of_Arms_of_Tatarsky_rayon_%28Novosibirskaya_oblast%29.jpg">
            <a:hlinkClick r:id="rId51"/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251" y="4372626"/>
            <a:ext cx="734087" cy="100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9" name="Picture 31" descr="https://upload.wikimedia.org/wikipedia/commons/thumb/7/74/Coat_of_Arms_of_Toguchinsky_rayon_%28Novosibirskaya_oblast%29.png/95px-Coat_of_Arms_of_Toguchinsky_rayon_%28Novosibirskaya_oblast%29.png">
            <a:hlinkClick r:id="rId53"/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403" y="3207534"/>
            <a:ext cx="734088" cy="99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0" name="Picture 32" descr="https://upload.wikimedia.org/wikipedia/commons/thumb/3/3e/Coat_of_Arms_of_Ubinsky_rayon_%28Novosibirskaya_oblast%29.png/99px-Coat_of_Arms_of_Ubinsky_rayon_%28Novosibirskaya_oblast%29.png">
            <a:hlinkClick r:id="rId55"/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793" y="5641190"/>
            <a:ext cx="734087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1" name="Picture 33" descr="https://upload.wikimedia.org/wikipedia/commons/thumb/7/72/Gerb-Ust-Tarksky-region.jpg/97px-Gerb-Ust-Tarksky-region.jpg">
            <a:hlinkClick r:id="rId57"/>
          </p:cNvPr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341" y="4363647"/>
            <a:ext cx="816926" cy="99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2" name="Picture 34" descr="https://upload.wikimedia.org/wikipedia/commons/thumb/3/3f/Coat_of_Arms_of_Chanovsky_rayon_%28Novosibirskaya_oblast%29.png/99px-Coat_of_Arms_of_Chanovsky_rayon_%28Novosibirskaya_oblast%29.png">
            <a:hlinkClick r:id="rId59"/>
          </p:cNvPr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535" y="3210255"/>
            <a:ext cx="816925" cy="99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3" name="Picture 35" descr="https://upload.wikimedia.org/wikipedia/commons/thumb/f/f1/Coat_of_Arms_of_Cherepanovsky_rayon_%28Novosibirskaya_oblast%29.png/97px-Coat_of_Arms_of_Cherepanovsky_rayon_%28Novosibirskaya_oblast%29.png">
            <a:hlinkClick r:id="rId61"/>
          </p:cNvPr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936" y="5641190"/>
            <a:ext cx="782331" cy="99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4" name="Picture 36" descr="https://upload.wikimedia.org/wikipedia/commons/thumb/e/e6/Coat_of_Arms_of_Chistoozerny_rayon_%28Novosibirskaya_oblast%29.png/103px-Coat_of_Arms_of_Chistoozerny_rayon_%28Novosibirskaya_oblast%29.png">
            <a:hlinkClick r:id="rId63"/>
          </p:cNvPr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786" y="4368189"/>
            <a:ext cx="870440" cy="97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5" name="Picture 37" descr="https://upload.wikimedia.org/wikipedia/commons/thumb/a/ac/Coat_of_Arms_of_Chulym_rayon_%28Novosibirsk_oblast%29.png/98px-Coat_of_Arms_of_Chulym_rayon_%28Novosibirsk_oblast%29.png">
            <a:hlinkClick r:id="rId65"/>
          </p:cNvPr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237" y="3207534"/>
            <a:ext cx="870440" cy="98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7" name="Picture 39" descr="Герб г. Новосибирска"/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67498"/>
            <a:ext cx="872322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9" name="Picture 41" descr="Герб г. Бердска"/>
          <p:cNvPicPr>
            <a:picLocks noChangeAspect="1"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778" y="2060848"/>
            <a:ext cx="828000" cy="102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1" name="Picture 43" descr="Герб города Искитима"/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323" y="2060848"/>
            <a:ext cx="891951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3" name="Picture 45" descr="Герб г. Обь"/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647" y="2060848"/>
            <a:ext cx="822578" cy="9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5" name="Picture 47" descr="Герб наукограда Кольцово"/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448" y="2060848"/>
            <a:ext cx="762944" cy="9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486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nso.ru/default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0008"/>
            <a:ext cx="571500" cy="6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882950" y="140008"/>
            <a:ext cx="5993306" cy="990600"/>
          </a:xfrm>
        </p:spPr>
        <p:txBody>
          <a:bodyPr anchor="t">
            <a:normAutofit/>
          </a:bodyPr>
          <a:lstStyle/>
          <a:p>
            <a:r>
              <a:rPr lang="ru-RU" sz="2400" b="1" dirty="0" smtClean="0"/>
              <a:t>Перечень отраслей (сфер) экономики </a:t>
            </a:r>
            <a:br>
              <a:rPr lang="ru-RU" sz="2400" b="1" dirty="0" smtClean="0"/>
            </a:br>
            <a:r>
              <a:rPr lang="ru-RU" sz="2400" b="1" dirty="0" smtClean="0"/>
              <a:t>(видов деятельности)</a:t>
            </a:r>
            <a:endParaRPr lang="ru-RU" sz="2400" b="1" dirty="0"/>
          </a:p>
        </p:txBody>
      </p:sp>
      <p:graphicFrame>
        <p:nvGraphicFramePr>
          <p:cNvPr id="26" name="Схема 25"/>
          <p:cNvGraphicFramePr/>
          <p:nvPr>
            <p:extLst>
              <p:ext uri="{D42A27DB-BD31-4B8C-83A1-F6EECF244321}">
                <p14:modId xmlns:p14="http://schemas.microsoft.com/office/powerpoint/2010/main" val="2610467546"/>
              </p:ext>
            </p:extLst>
          </p:nvPr>
        </p:nvGraphicFramePr>
        <p:xfrm>
          <a:off x="107504" y="820183"/>
          <a:ext cx="691276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48" name="Picture 8" descr="Картинки по запросу дорожное строительство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100" y="620688"/>
            <a:ext cx="210853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Картинки по запросу агропромышленный комплекс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101" y="2060848"/>
            <a:ext cx="2112367" cy="144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Картинки по запросу телекоммуникации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518" y="3573016"/>
            <a:ext cx="2112368" cy="151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http://saomos.news/upload/iblock/6be/6bedbe657e8c7e74d0ba36152fb344e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101" y="5157192"/>
            <a:ext cx="2112367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6505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Другая 15">
      <a:dk1>
        <a:srgbClr val="0E57C4"/>
      </a:dk1>
      <a:lt1>
        <a:sysClr val="window" lastClr="FFFFFF"/>
      </a:lt1>
      <a:dk2>
        <a:srgbClr val="072B62"/>
      </a:dk2>
      <a:lt2>
        <a:srgbClr val="ACCBF9"/>
      </a:lt2>
      <a:accent1>
        <a:srgbClr val="ACCBF9"/>
      </a:accent1>
      <a:accent2>
        <a:srgbClr val="072B62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Default - Титульный слайд">
  <a:themeElements>
    <a:clrScheme name="Default - Титульный слайд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Титульный слайд">
      <a:majorFont>
        <a:latin typeface="Calibri"/>
        <a:ea typeface="PingFang SC Regular"/>
        <a:cs typeface="PingFang SC Regular"/>
      </a:majorFont>
      <a:minorFont>
        <a:latin typeface="Calibri"/>
        <a:ea typeface="PingFang SC Regular"/>
        <a:cs typeface="PingFang SC Regula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PingFang SC Regular" charset="0"/>
            <a:cs typeface="PingFang SC Regular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PingFang SC Regular" charset="0"/>
            <a:cs typeface="PingFang SC Regular" charset="0"/>
            <a:sym typeface="Gill Sans" charset="0"/>
          </a:defRPr>
        </a:defPPr>
      </a:lstStyle>
    </a:lnDef>
  </a:objectDefaults>
  <a:extraClrSchemeLst>
    <a:extraClrScheme>
      <a:clrScheme name="Default - Титульный слайд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568</TotalTime>
  <Words>551</Words>
  <Application>Microsoft Office PowerPoint</Application>
  <PresentationFormat>Экран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Обычная</vt:lpstr>
      <vt:lpstr>4_Default - Титульный слайд</vt:lpstr>
      <vt:lpstr>Об указе ПРЕЗИДЕНТА РОССИЙСКОЙ ФЕДЕРАЦИИ «ОБ ОСНОВНЫХ НАПРАВЛЕНИЯХ ГОСУДАРСТВЕННОЙ ПОЛИТИКИ ПО РАЗВИТИЮ КОНКУРЕНЦИИ»</vt:lpstr>
      <vt:lpstr>активное содействие развитию конкуренции  в Российской Федерации - </vt:lpstr>
      <vt:lpstr>Цели совершенствования государственной политики по развитию конкуренции</vt:lpstr>
      <vt:lpstr> </vt:lpstr>
      <vt:lpstr>Ключевые показатели Национального плана</vt:lpstr>
      <vt:lpstr>Пункт 7 Указа Президента РФ от 21.12.2017 № 618</vt:lpstr>
      <vt:lpstr>Презентация PowerPoint</vt:lpstr>
      <vt:lpstr>Презентация PowerPoint</vt:lpstr>
      <vt:lpstr>Перечень отраслей (сфер) экономики  (видов деятельности)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указе ПРЕЗИДЕНТА РОССИЙСКОЙ ФЕДЕРАЦИИ «ОБ ОСНОВНЫХ НАПРАВЛЕНИЯХ ГОСУДАРСТВЕННОЙ ПОЛИТИКИ ПО РАЗВИТИЮ КОНКУРЕНЦИИ»</dc:title>
  <dc:creator>Кузьмина Елена Анатольевна</dc:creator>
  <cp:lastModifiedBy>Кузьмина Елена Анатольевна</cp:lastModifiedBy>
  <cp:revision>44</cp:revision>
  <dcterms:created xsi:type="dcterms:W3CDTF">2018-01-15T10:37:59Z</dcterms:created>
  <dcterms:modified xsi:type="dcterms:W3CDTF">2018-01-24T02:48:01Z</dcterms:modified>
</cp:coreProperties>
</file>